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5978C-681B-456C-BA88-EC0B6F39545B}" v="89" dt="2023-03-25T02:44:5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5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B6719-71C8-40DE-8B70-772D1476A9D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9ACBF-6006-4013-88EF-B2C7B0112D31}">
      <dgm:prSet/>
      <dgm:spPr/>
      <dgm:t>
        <a:bodyPr/>
        <a:lstStyle/>
        <a:p>
          <a:r>
            <a:rPr lang="en-US"/>
            <a:t>I am an DevOps Engineer on the M365 Operations Teams</a:t>
          </a:r>
        </a:p>
      </dgm:t>
    </dgm:pt>
    <dgm:pt modelId="{852D2947-1B15-44E7-BFCF-B418959922B0}" type="parTrans" cxnId="{F4B5D94B-AAE9-4844-9E1B-95DD305A3BEE}">
      <dgm:prSet/>
      <dgm:spPr/>
      <dgm:t>
        <a:bodyPr/>
        <a:lstStyle/>
        <a:p>
          <a:endParaRPr lang="en-US"/>
        </a:p>
      </dgm:t>
    </dgm:pt>
    <dgm:pt modelId="{49B5EAA8-1491-43A5-81E8-4F818606DEE9}" type="sibTrans" cxnId="{F4B5D94B-AAE9-4844-9E1B-95DD305A3BEE}">
      <dgm:prSet/>
      <dgm:spPr/>
      <dgm:t>
        <a:bodyPr/>
        <a:lstStyle/>
        <a:p>
          <a:endParaRPr lang="en-US"/>
        </a:p>
      </dgm:t>
    </dgm:pt>
    <dgm:pt modelId="{5F059232-27D9-4AF3-9B15-CB8433C69797}">
      <dgm:prSet/>
      <dgm:spPr/>
      <dgm:t>
        <a:bodyPr/>
        <a:lstStyle/>
        <a:p>
          <a:r>
            <a:rPr lang="en-US"/>
            <a:t>My areas of ownership are infrastructure, security and deployments for two globally distributed systems used by M365 support agents</a:t>
          </a:r>
        </a:p>
      </dgm:t>
    </dgm:pt>
    <dgm:pt modelId="{35586E86-75D3-46E9-9346-30403520D8C6}" type="parTrans" cxnId="{C370D12B-0A3A-4366-87F1-EA7A30A3FC4C}">
      <dgm:prSet/>
      <dgm:spPr/>
      <dgm:t>
        <a:bodyPr/>
        <a:lstStyle/>
        <a:p>
          <a:endParaRPr lang="en-US"/>
        </a:p>
      </dgm:t>
    </dgm:pt>
    <dgm:pt modelId="{CB28C3C6-4D74-414D-B2BD-9098A6B0F90B}" type="sibTrans" cxnId="{C370D12B-0A3A-4366-87F1-EA7A30A3FC4C}">
      <dgm:prSet/>
      <dgm:spPr/>
      <dgm:t>
        <a:bodyPr/>
        <a:lstStyle/>
        <a:p>
          <a:endParaRPr lang="en-US"/>
        </a:p>
      </dgm:t>
    </dgm:pt>
    <dgm:pt modelId="{BAEF84B9-7983-4DFC-93D8-CB2EB45403F6}">
      <dgm:prSet/>
      <dgm:spPr/>
      <dgm:t>
        <a:bodyPr/>
        <a:lstStyle/>
        <a:p>
          <a:r>
            <a:rPr lang="en-US" dirty="0"/>
            <a:t>My current infatuations are robotics and Golang</a:t>
          </a:r>
        </a:p>
      </dgm:t>
    </dgm:pt>
    <dgm:pt modelId="{0E4C7383-9644-46A2-B103-969BAD80ED67}" type="parTrans" cxnId="{E256809B-C75A-4475-A53D-0855DDE81915}">
      <dgm:prSet/>
      <dgm:spPr/>
      <dgm:t>
        <a:bodyPr/>
        <a:lstStyle/>
        <a:p>
          <a:endParaRPr lang="en-US"/>
        </a:p>
      </dgm:t>
    </dgm:pt>
    <dgm:pt modelId="{DB4139FA-111A-4DBD-ABBC-35861543B86A}" type="sibTrans" cxnId="{E256809B-C75A-4475-A53D-0855DDE81915}">
      <dgm:prSet/>
      <dgm:spPr/>
      <dgm:t>
        <a:bodyPr/>
        <a:lstStyle/>
        <a:p>
          <a:endParaRPr lang="en-US"/>
        </a:p>
      </dgm:t>
    </dgm:pt>
    <dgm:pt modelId="{7AED5C41-D460-44C3-9AB8-E344EB1A1881}" type="pres">
      <dgm:prSet presAssocID="{BA2B6719-71C8-40DE-8B70-772D1476A9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BDC6DE-1EAC-4A14-BA2C-5AF1F55AE078}" type="pres">
      <dgm:prSet presAssocID="{1D99ACBF-6006-4013-88EF-B2C7B0112D31}" presName="hierRoot1" presStyleCnt="0"/>
      <dgm:spPr/>
    </dgm:pt>
    <dgm:pt modelId="{ADD238E1-552B-492F-A8C5-ACB9C1390955}" type="pres">
      <dgm:prSet presAssocID="{1D99ACBF-6006-4013-88EF-B2C7B0112D31}" presName="composite" presStyleCnt="0"/>
      <dgm:spPr/>
    </dgm:pt>
    <dgm:pt modelId="{C758A527-618C-4FE2-B31F-A2AB675AF878}" type="pres">
      <dgm:prSet presAssocID="{1D99ACBF-6006-4013-88EF-B2C7B0112D31}" presName="background" presStyleLbl="node0" presStyleIdx="0" presStyleCnt="3"/>
      <dgm:spPr/>
    </dgm:pt>
    <dgm:pt modelId="{D9D4A516-3827-45EB-A00A-C7D5BB2F07EA}" type="pres">
      <dgm:prSet presAssocID="{1D99ACBF-6006-4013-88EF-B2C7B0112D31}" presName="text" presStyleLbl="fgAcc0" presStyleIdx="0" presStyleCnt="3">
        <dgm:presLayoutVars>
          <dgm:chPref val="3"/>
        </dgm:presLayoutVars>
      </dgm:prSet>
      <dgm:spPr/>
    </dgm:pt>
    <dgm:pt modelId="{E3097380-D67E-4FF0-96A7-A2250A7EC351}" type="pres">
      <dgm:prSet presAssocID="{1D99ACBF-6006-4013-88EF-B2C7B0112D31}" presName="hierChild2" presStyleCnt="0"/>
      <dgm:spPr/>
    </dgm:pt>
    <dgm:pt modelId="{319D9E6E-FCD4-43B5-B94B-D07BE12DB8D7}" type="pres">
      <dgm:prSet presAssocID="{5F059232-27D9-4AF3-9B15-CB8433C69797}" presName="hierRoot1" presStyleCnt="0"/>
      <dgm:spPr/>
    </dgm:pt>
    <dgm:pt modelId="{44FE23A3-E704-4CA2-9988-C5241AB7494B}" type="pres">
      <dgm:prSet presAssocID="{5F059232-27D9-4AF3-9B15-CB8433C69797}" presName="composite" presStyleCnt="0"/>
      <dgm:spPr/>
    </dgm:pt>
    <dgm:pt modelId="{74BBF271-F177-4418-AF7B-60E74BA63A58}" type="pres">
      <dgm:prSet presAssocID="{5F059232-27D9-4AF3-9B15-CB8433C69797}" presName="background" presStyleLbl="node0" presStyleIdx="1" presStyleCnt="3"/>
      <dgm:spPr/>
    </dgm:pt>
    <dgm:pt modelId="{2E7AEC34-D815-4BD8-8FED-79F19C281AD7}" type="pres">
      <dgm:prSet presAssocID="{5F059232-27D9-4AF3-9B15-CB8433C69797}" presName="text" presStyleLbl="fgAcc0" presStyleIdx="1" presStyleCnt="3">
        <dgm:presLayoutVars>
          <dgm:chPref val="3"/>
        </dgm:presLayoutVars>
      </dgm:prSet>
      <dgm:spPr/>
    </dgm:pt>
    <dgm:pt modelId="{6972B56A-F5ED-46A4-AC73-6EB34E6FE95F}" type="pres">
      <dgm:prSet presAssocID="{5F059232-27D9-4AF3-9B15-CB8433C69797}" presName="hierChild2" presStyleCnt="0"/>
      <dgm:spPr/>
    </dgm:pt>
    <dgm:pt modelId="{1277CECF-F025-45D5-84BD-E6222F6F9D6B}" type="pres">
      <dgm:prSet presAssocID="{BAEF84B9-7983-4DFC-93D8-CB2EB45403F6}" presName="hierRoot1" presStyleCnt="0"/>
      <dgm:spPr/>
    </dgm:pt>
    <dgm:pt modelId="{98D4291B-2C5A-45AE-8250-0AF46623D1CF}" type="pres">
      <dgm:prSet presAssocID="{BAEF84B9-7983-4DFC-93D8-CB2EB45403F6}" presName="composite" presStyleCnt="0"/>
      <dgm:spPr/>
    </dgm:pt>
    <dgm:pt modelId="{7B51E05B-4FB3-49DA-BE44-42A536DA8BB6}" type="pres">
      <dgm:prSet presAssocID="{BAEF84B9-7983-4DFC-93D8-CB2EB45403F6}" presName="background" presStyleLbl="node0" presStyleIdx="2" presStyleCnt="3"/>
      <dgm:spPr/>
    </dgm:pt>
    <dgm:pt modelId="{6E04FC63-69A1-449C-A7BE-19324CAC3F09}" type="pres">
      <dgm:prSet presAssocID="{BAEF84B9-7983-4DFC-93D8-CB2EB45403F6}" presName="text" presStyleLbl="fgAcc0" presStyleIdx="2" presStyleCnt="3">
        <dgm:presLayoutVars>
          <dgm:chPref val="3"/>
        </dgm:presLayoutVars>
      </dgm:prSet>
      <dgm:spPr/>
    </dgm:pt>
    <dgm:pt modelId="{4336A724-F197-44E1-BEE2-824C56DEB739}" type="pres">
      <dgm:prSet presAssocID="{BAEF84B9-7983-4DFC-93D8-CB2EB45403F6}" presName="hierChild2" presStyleCnt="0"/>
      <dgm:spPr/>
    </dgm:pt>
  </dgm:ptLst>
  <dgm:cxnLst>
    <dgm:cxn modelId="{3E57EF07-021A-479A-A6EA-06D9D7858CB3}" type="presOf" srcId="{1D99ACBF-6006-4013-88EF-B2C7B0112D31}" destId="{D9D4A516-3827-45EB-A00A-C7D5BB2F07EA}" srcOrd="0" destOrd="0" presId="urn:microsoft.com/office/officeart/2005/8/layout/hierarchy1"/>
    <dgm:cxn modelId="{F881F611-1F08-4B09-A7E1-BC4F7A07FD3A}" type="presOf" srcId="{5F059232-27D9-4AF3-9B15-CB8433C69797}" destId="{2E7AEC34-D815-4BD8-8FED-79F19C281AD7}" srcOrd="0" destOrd="0" presId="urn:microsoft.com/office/officeart/2005/8/layout/hierarchy1"/>
    <dgm:cxn modelId="{C370D12B-0A3A-4366-87F1-EA7A30A3FC4C}" srcId="{BA2B6719-71C8-40DE-8B70-772D1476A9D5}" destId="{5F059232-27D9-4AF3-9B15-CB8433C69797}" srcOrd="1" destOrd="0" parTransId="{35586E86-75D3-46E9-9346-30403520D8C6}" sibTransId="{CB28C3C6-4D74-414D-B2BD-9098A6B0F90B}"/>
    <dgm:cxn modelId="{F473615F-EFED-432D-9EC1-AD825AE92523}" type="presOf" srcId="{BAEF84B9-7983-4DFC-93D8-CB2EB45403F6}" destId="{6E04FC63-69A1-449C-A7BE-19324CAC3F09}" srcOrd="0" destOrd="0" presId="urn:microsoft.com/office/officeart/2005/8/layout/hierarchy1"/>
    <dgm:cxn modelId="{F4B5D94B-AAE9-4844-9E1B-95DD305A3BEE}" srcId="{BA2B6719-71C8-40DE-8B70-772D1476A9D5}" destId="{1D99ACBF-6006-4013-88EF-B2C7B0112D31}" srcOrd="0" destOrd="0" parTransId="{852D2947-1B15-44E7-BFCF-B418959922B0}" sibTransId="{49B5EAA8-1491-43A5-81E8-4F818606DEE9}"/>
    <dgm:cxn modelId="{E4F1EE85-7197-4A17-B923-D85A70D2F824}" type="presOf" srcId="{BA2B6719-71C8-40DE-8B70-772D1476A9D5}" destId="{7AED5C41-D460-44C3-9AB8-E344EB1A1881}" srcOrd="0" destOrd="0" presId="urn:microsoft.com/office/officeart/2005/8/layout/hierarchy1"/>
    <dgm:cxn modelId="{E256809B-C75A-4475-A53D-0855DDE81915}" srcId="{BA2B6719-71C8-40DE-8B70-772D1476A9D5}" destId="{BAEF84B9-7983-4DFC-93D8-CB2EB45403F6}" srcOrd="2" destOrd="0" parTransId="{0E4C7383-9644-46A2-B103-969BAD80ED67}" sibTransId="{DB4139FA-111A-4DBD-ABBC-35861543B86A}"/>
    <dgm:cxn modelId="{2872EB9A-760E-4376-AFDB-0622F55B3B5B}" type="presParOf" srcId="{7AED5C41-D460-44C3-9AB8-E344EB1A1881}" destId="{67BDC6DE-1EAC-4A14-BA2C-5AF1F55AE078}" srcOrd="0" destOrd="0" presId="urn:microsoft.com/office/officeart/2005/8/layout/hierarchy1"/>
    <dgm:cxn modelId="{E1F8EBA0-FE68-40B3-B23E-BD687D81484E}" type="presParOf" srcId="{67BDC6DE-1EAC-4A14-BA2C-5AF1F55AE078}" destId="{ADD238E1-552B-492F-A8C5-ACB9C1390955}" srcOrd="0" destOrd="0" presId="urn:microsoft.com/office/officeart/2005/8/layout/hierarchy1"/>
    <dgm:cxn modelId="{A6C16EFB-6265-4605-BD47-8EB9E5C80907}" type="presParOf" srcId="{ADD238E1-552B-492F-A8C5-ACB9C1390955}" destId="{C758A527-618C-4FE2-B31F-A2AB675AF878}" srcOrd="0" destOrd="0" presId="urn:microsoft.com/office/officeart/2005/8/layout/hierarchy1"/>
    <dgm:cxn modelId="{F04D2A72-5291-41A1-A0AC-EF8B81212435}" type="presParOf" srcId="{ADD238E1-552B-492F-A8C5-ACB9C1390955}" destId="{D9D4A516-3827-45EB-A00A-C7D5BB2F07EA}" srcOrd="1" destOrd="0" presId="urn:microsoft.com/office/officeart/2005/8/layout/hierarchy1"/>
    <dgm:cxn modelId="{E360E9F7-B0E0-4E2A-84CD-4C139C09CB73}" type="presParOf" srcId="{67BDC6DE-1EAC-4A14-BA2C-5AF1F55AE078}" destId="{E3097380-D67E-4FF0-96A7-A2250A7EC351}" srcOrd="1" destOrd="0" presId="urn:microsoft.com/office/officeart/2005/8/layout/hierarchy1"/>
    <dgm:cxn modelId="{13A4EE94-4A34-49A7-A8A4-1C9A522BE31B}" type="presParOf" srcId="{7AED5C41-D460-44C3-9AB8-E344EB1A1881}" destId="{319D9E6E-FCD4-43B5-B94B-D07BE12DB8D7}" srcOrd="1" destOrd="0" presId="urn:microsoft.com/office/officeart/2005/8/layout/hierarchy1"/>
    <dgm:cxn modelId="{073FC0CD-9955-4D1E-8A6B-8D6541163A28}" type="presParOf" srcId="{319D9E6E-FCD4-43B5-B94B-D07BE12DB8D7}" destId="{44FE23A3-E704-4CA2-9988-C5241AB7494B}" srcOrd="0" destOrd="0" presId="urn:microsoft.com/office/officeart/2005/8/layout/hierarchy1"/>
    <dgm:cxn modelId="{F6BCAB54-9244-4549-8FA1-E22217A3AB47}" type="presParOf" srcId="{44FE23A3-E704-4CA2-9988-C5241AB7494B}" destId="{74BBF271-F177-4418-AF7B-60E74BA63A58}" srcOrd="0" destOrd="0" presId="urn:microsoft.com/office/officeart/2005/8/layout/hierarchy1"/>
    <dgm:cxn modelId="{CBEB2D7E-EC85-4128-87C8-F1E735C6F280}" type="presParOf" srcId="{44FE23A3-E704-4CA2-9988-C5241AB7494B}" destId="{2E7AEC34-D815-4BD8-8FED-79F19C281AD7}" srcOrd="1" destOrd="0" presId="urn:microsoft.com/office/officeart/2005/8/layout/hierarchy1"/>
    <dgm:cxn modelId="{09C6B8B0-C178-4346-B25A-7879600A3CA1}" type="presParOf" srcId="{319D9E6E-FCD4-43B5-B94B-D07BE12DB8D7}" destId="{6972B56A-F5ED-46A4-AC73-6EB34E6FE95F}" srcOrd="1" destOrd="0" presId="urn:microsoft.com/office/officeart/2005/8/layout/hierarchy1"/>
    <dgm:cxn modelId="{EF78B903-D48F-477A-8EBF-0C5D3FEC9279}" type="presParOf" srcId="{7AED5C41-D460-44C3-9AB8-E344EB1A1881}" destId="{1277CECF-F025-45D5-84BD-E6222F6F9D6B}" srcOrd="2" destOrd="0" presId="urn:microsoft.com/office/officeart/2005/8/layout/hierarchy1"/>
    <dgm:cxn modelId="{243FAC30-9BC8-4A8B-B275-B46FD5F3E011}" type="presParOf" srcId="{1277CECF-F025-45D5-84BD-E6222F6F9D6B}" destId="{98D4291B-2C5A-45AE-8250-0AF46623D1CF}" srcOrd="0" destOrd="0" presId="urn:microsoft.com/office/officeart/2005/8/layout/hierarchy1"/>
    <dgm:cxn modelId="{8C42D28C-B4D9-4D77-B89A-54B2386C4E66}" type="presParOf" srcId="{98D4291B-2C5A-45AE-8250-0AF46623D1CF}" destId="{7B51E05B-4FB3-49DA-BE44-42A536DA8BB6}" srcOrd="0" destOrd="0" presId="urn:microsoft.com/office/officeart/2005/8/layout/hierarchy1"/>
    <dgm:cxn modelId="{62CD3A00-D8B2-4903-9486-2F72FB1C2033}" type="presParOf" srcId="{98D4291B-2C5A-45AE-8250-0AF46623D1CF}" destId="{6E04FC63-69A1-449C-A7BE-19324CAC3F09}" srcOrd="1" destOrd="0" presId="urn:microsoft.com/office/officeart/2005/8/layout/hierarchy1"/>
    <dgm:cxn modelId="{DC456C6D-349E-4164-906A-C913CC7E9693}" type="presParOf" srcId="{1277CECF-F025-45D5-84BD-E6222F6F9D6B}" destId="{4336A724-F197-44E1-BEE2-824C56DEB7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458CE-07A7-4C32-8BF9-04B8ED8FDCD9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A0CC72-F622-425C-BFE1-7FCF96211EBA}">
      <dgm:prSet/>
      <dgm:spPr/>
      <dgm:t>
        <a:bodyPr/>
        <a:lstStyle/>
        <a:p>
          <a:r>
            <a:rPr lang="en-US"/>
            <a:t>To reliably build out microservices</a:t>
          </a:r>
        </a:p>
      </dgm:t>
    </dgm:pt>
    <dgm:pt modelId="{C81D37ED-6B89-42D3-A1F0-48A450990F86}" type="parTrans" cxnId="{F70092A7-7674-4801-8C0B-5F8FBDFCBCFD}">
      <dgm:prSet/>
      <dgm:spPr/>
      <dgm:t>
        <a:bodyPr/>
        <a:lstStyle/>
        <a:p>
          <a:endParaRPr lang="en-US"/>
        </a:p>
      </dgm:t>
    </dgm:pt>
    <dgm:pt modelId="{57B9378F-5F3E-49D9-BCD9-F4F8DAC5D8C8}" type="sibTrans" cxnId="{F70092A7-7674-4801-8C0B-5F8FBDFCBCFD}">
      <dgm:prSet/>
      <dgm:spPr/>
      <dgm:t>
        <a:bodyPr/>
        <a:lstStyle/>
        <a:p>
          <a:endParaRPr lang="en-US"/>
        </a:p>
      </dgm:t>
    </dgm:pt>
    <dgm:pt modelId="{A5761BFB-FC7C-44C3-B29D-267107C40E7A}">
      <dgm:prSet/>
      <dgm:spPr/>
      <dgm:t>
        <a:bodyPr/>
        <a:lstStyle/>
        <a:p>
          <a:r>
            <a:rPr lang="en-US"/>
            <a:t>To create ephemeral environments for testing or experimentation</a:t>
          </a:r>
        </a:p>
      </dgm:t>
    </dgm:pt>
    <dgm:pt modelId="{5F69411B-5BAC-4648-9F51-E1B503B73A4B}" type="parTrans" cxnId="{672FB626-7942-4FE4-B076-63AE9953D30C}">
      <dgm:prSet/>
      <dgm:spPr/>
      <dgm:t>
        <a:bodyPr/>
        <a:lstStyle/>
        <a:p>
          <a:endParaRPr lang="en-US"/>
        </a:p>
      </dgm:t>
    </dgm:pt>
    <dgm:pt modelId="{AA018E0A-8820-410F-A39B-4935B91C378A}" type="sibTrans" cxnId="{672FB626-7942-4FE4-B076-63AE9953D30C}">
      <dgm:prSet/>
      <dgm:spPr/>
      <dgm:t>
        <a:bodyPr/>
        <a:lstStyle/>
        <a:p>
          <a:endParaRPr lang="en-US"/>
        </a:p>
      </dgm:t>
    </dgm:pt>
    <dgm:pt modelId="{258551DA-8020-449E-857E-DAC0A1339916}">
      <dgm:prSet/>
      <dgm:spPr/>
      <dgm:t>
        <a:bodyPr/>
        <a:lstStyle/>
        <a:p>
          <a:r>
            <a:rPr lang="en-US"/>
            <a:t>To facilitate disaster recovery</a:t>
          </a:r>
        </a:p>
      </dgm:t>
    </dgm:pt>
    <dgm:pt modelId="{30C0E8D3-1F45-42D3-81EE-9E1D1414DE65}" type="parTrans" cxnId="{4F3EFB52-4A3B-4F8F-82D6-76A4DDD370A9}">
      <dgm:prSet/>
      <dgm:spPr/>
      <dgm:t>
        <a:bodyPr/>
        <a:lstStyle/>
        <a:p>
          <a:endParaRPr lang="en-US"/>
        </a:p>
      </dgm:t>
    </dgm:pt>
    <dgm:pt modelId="{14FD2295-237E-4105-B6DF-703BBCE5A3CB}" type="sibTrans" cxnId="{4F3EFB52-4A3B-4F8F-82D6-76A4DDD370A9}">
      <dgm:prSet/>
      <dgm:spPr/>
      <dgm:t>
        <a:bodyPr/>
        <a:lstStyle/>
        <a:p>
          <a:endParaRPr lang="en-US"/>
        </a:p>
      </dgm:t>
    </dgm:pt>
    <dgm:pt modelId="{4024F694-2AD1-44BC-AC82-C2930E5A4825}">
      <dgm:prSet/>
      <dgm:spPr/>
      <dgm:t>
        <a:bodyPr/>
        <a:lstStyle/>
        <a:p>
          <a:r>
            <a:rPr lang="en-US"/>
            <a:t>To build new stamps in new regions or update existing stamps</a:t>
          </a:r>
        </a:p>
      </dgm:t>
    </dgm:pt>
    <dgm:pt modelId="{231607CD-4E4B-49BF-9F0B-532A72918F0F}" type="parTrans" cxnId="{A689F5EA-8096-4356-AE3D-D00BB525DAFB}">
      <dgm:prSet/>
      <dgm:spPr/>
      <dgm:t>
        <a:bodyPr/>
        <a:lstStyle/>
        <a:p>
          <a:endParaRPr lang="en-US"/>
        </a:p>
      </dgm:t>
    </dgm:pt>
    <dgm:pt modelId="{3AC3F17E-E909-4428-A194-BB0AC7599116}" type="sibTrans" cxnId="{A689F5EA-8096-4356-AE3D-D00BB525DAFB}">
      <dgm:prSet/>
      <dgm:spPr/>
      <dgm:t>
        <a:bodyPr/>
        <a:lstStyle/>
        <a:p>
          <a:endParaRPr lang="en-US"/>
        </a:p>
      </dgm:t>
    </dgm:pt>
    <dgm:pt modelId="{C49BA602-C8E9-4AFA-AE5F-61E4264CFDCE}" type="pres">
      <dgm:prSet presAssocID="{087458CE-07A7-4C32-8BF9-04B8ED8FDCD9}" presName="matrix" presStyleCnt="0">
        <dgm:presLayoutVars>
          <dgm:chMax val="1"/>
          <dgm:dir/>
          <dgm:resizeHandles val="exact"/>
        </dgm:presLayoutVars>
      </dgm:prSet>
      <dgm:spPr/>
    </dgm:pt>
    <dgm:pt modelId="{3A049CC3-1A69-4019-B9E0-E53D5F850F68}" type="pres">
      <dgm:prSet presAssocID="{087458CE-07A7-4C32-8BF9-04B8ED8FDCD9}" presName="axisShape" presStyleLbl="bgShp" presStyleIdx="0" presStyleCnt="1"/>
      <dgm:spPr/>
    </dgm:pt>
    <dgm:pt modelId="{A2FE67F6-3B54-4BD7-A564-78D0A3FB181C}" type="pres">
      <dgm:prSet presAssocID="{087458CE-07A7-4C32-8BF9-04B8ED8FDCD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14CA94-B86C-4619-BD07-E81C3DCE9EFE}" type="pres">
      <dgm:prSet presAssocID="{087458CE-07A7-4C32-8BF9-04B8ED8FDCD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621A38E-C4A3-4F4F-BE6E-73BC072DA68A}" type="pres">
      <dgm:prSet presAssocID="{087458CE-07A7-4C32-8BF9-04B8ED8FDCD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4142C32-3F82-46DD-B7FE-B3128B81D197}" type="pres">
      <dgm:prSet presAssocID="{087458CE-07A7-4C32-8BF9-04B8ED8FDCD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3FBD40D-0523-4D09-87A6-80E77E4BAD12}" type="presOf" srcId="{258551DA-8020-449E-857E-DAC0A1339916}" destId="{2621A38E-C4A3-4F4F-BE6E-73BC072DA68A}" srcOrd="0" destOrd="0" presId="urn:microsoft.com/office/officeart/2005/8/layout/matrix2"/>
    <dgm:cxn modelId="{672FB626-7942-4FE4-B076-63AE9953D30C}" srcId="{087458CE-07A7-4C32-8BF9-04B8ED8FDCD9}" destId="{A5761BFB-FC7C-44C3-B29D-267107C40E7A}" srcOrd="1" destOrd="0" parTransId="{5F69411B-5BAC-4648-9F51-E1B503B73A4B}" sibTransId="{AA018E0A-8820-410F-A39B-4935B91C378A}"/>
    <dgm:cxn modelId="{B20ED833-A3A6-497E-A2B0-2180DD89DCBB}" type="presOf" srcId="{4024F694-2AD1-44BC-AC82-C2930E5A4825}" destId="{04142C32-3F82-46DD-B7FE-B3128B81D197}" srcOrd="0" destOrd="0" presId="urn:microsoft.com/office/officeart/2005/8/layout/matrix2"/>
    <dgm:cxn modelId="{4F3EFB52-4A3B-4F8F-82D6-76A4DDD370A9}" srcId="{087458CE-07A7-4C32-8BF9-04B8ED8FDCD9}" destId="{258551DA-8020-449E-857E-DAC0A1339916}" srcOrd="2" destOrd="0" parTransId="{30C0E8D3-1F45-42D3-81EE-9E1D1414DE65}" sibTransId="{14FD2295-237E-4105-B6DF-703BBCE5A3CB}"/>
    <dgm:cxn modelId="{B3873C73-B6D0-4D2C-BC4E-694125536C3F}" type="presOf" srcId="{A5761BFB-FC7C-44C3-B29D-267107C40E7A}" destId="{5514CA94-B86C-4619-BD07-E81C3DCE9EFE}" srcOrd="0" destOrd="0" presId="urn:microsoft.com/office/officeart/2005/8/layout/matrix2"/>
    <dgm:cxn modelId="{F70092A7-7674-4801-8C0B-5F8FBDFCBCFD}" srcId="{087458CE-07A7-4C32-8BF9-04B8ED8FDCD9}" destId="{7BA0CC72-F622-425C-BFE1-7FCF96211EBA}" srcOrd="0" destOrd="0" parTransId="{C81D37ED-6B89-42D3-A1F0-48A450990F86}" sibTransId="{57B9378F-5F3E-49D9-BCD9-F4F8DAC5D8C8}"/>
    <dgm:cxn modelId="{3DFFB5CC-828B-4F7F-B9F8-754EAFB50EE9}" type="presOf" srcId="{7BA0CC72-F622-425C-BFE1-7FCF96211EBA}" destId="{A2FE67F6-3B54-4BD7-A564-78D0A3FB181C}" srcOrd="0" destOrd="0" presId="urn:microsoft.com/office/officeart/2005/8/layout/matrix2"/>
    <dgm:cxn modelId="{E4D9ADD0-D4D5-48F7-B5FC-22B1BB53A029}" type="presOf" srcId="{087458CE-07A7-4C32-8BF9-04B8ED8FDCD9}" destId="{C49BA602-C8E9-4AFA-AE5F-61E4264CFDCE}" srcOrd="0" destOrd="0" presId="urn:microsoft.com/office/officeart/2005/8/layout/matrix2"/>
    <dgm:cxn modelId="{A689F5EA-8096-4356-AE3D-D00BB525DAFB}" srcId="{087458CE-07A7-4C32-8BF9-04B8ED8FDCD9}" destId="{4024F694-2AD1-44BC-AC82-C2930E5A4825}" srcOrd="3" destOrd="0" parTransId="{231607CD-4E4B-49BF-9F0B-532A72918F0F}" sibTransId="{3AC3F17E-E909-4428-A194-BB0AC7599116}"/>
    <dgm:cxn modelId="{61CBD209-B154-4E12-8094-3AA982944E6C}" type="presParOf" srcId="{C49BA602-C8E9-4AFA-AE5F-61E4264CFDCE}" destId="{3A049CC3-1A69-4019-B9E0-E53D5F850F68}" srcOrd="0" destOrd="0" presId="urn:microsoft.com/office/officeart/2005/8/layout/matrix2"/>
    <dgm:cxn modelId="{4273830A-1971-47CB-96B4-72F931D9325D}" type="presParOf" srcId="{C49BA602-C8E9-4AFA-AE5F-61E4264CFDCE}" destId="{A2FE67F6-3B54-4BD7-A564-78D0A3FB181C}" srcOrd="1" destOrd="0" presId="urn:microsoft.com/office/officeart/2005/8/layout/matrix2"/>
    <dgm:cxn modelId="{69061A9B-91B5-4AB6-9F7B-57B55138339D}" type="presParOf" srcId="{C49BA602-C8E9-4AFA-AE5F-61E4264CFDCE}" destId="{5514CA94-B86C-4619-BD07-E81C3DCE9EFE}" srcOrd="2" destOrd="0" presId="urn:microsoft.com/office/officeart/2005/8/layout/matrix2"/>
    <dgm:cxn modelId="{3F6900FB-A8E9-420A-A1E6-D9FCD5C02ED3}" type="presParOf" srcId="{C49BA602-C8E9-4AFA-AE5F-61E4264CFDCE}" destId="{2621A38E-C4A3-4F4F-BE6E-73BC072DA68A}" srcOrd="3" destOrd="0" presId="urn:microsoft.com/office/officeart/2005/8/layout/matrix2"/>
    <dgm:cxn modelId="{3BE2C492-ABCD-42F7-9F89-57FC3B22BE90}" type="presParOf" srcId="{C49BA602-C8E9-4AFA-AE5F-61E4264CFDCE}" destId="{04142C32-3F82-46DD-B7FE-B3128B81D19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77E98B-7ADE-47D7-A90E-39540B6D46F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3C18F4-6BEE-493A-A28F-152510291A7B}">
      <dgm:prSet/>
      <dgm:spPr/>
      <dgm:t>
        <a:bodyPr/>
        <a:lstStyle/>
        <a:p>
          <a:r>
            <a:rPr lang="en-US"/>
            <a:t>Phase 1</a:t>
          </a:r>
        </a:p>
      </dgm:t>
    </dgm:pt>
    <dgm:pt modelId="{3F3FF9E8-2B80-4DF4-98FF-3EE965CD48BD}" type="parTrans" cxnId="{2753FD5D-6462-4128-BB88-9581861B661F}">
      <dgm:prSet/>
      <dgm:spPr/>
      <dgm:t>
        <a:bodyPr/>
        <a:lstStyle/>
        <a:p>
          <a:endParaRPr lang="en-US"/>
        </a:p>
      </dgm:t>
    </dgm:pt>
    <dgm:pt modelId="{4092A1F8-C28B-4306-A6FB-C671ECFB2F6E}" type="sibTrans" cxnId="{2753FD5D-6462-4128-BB88-9581861B661F}">
      <dgm:prSet/>
      <dgm:spPr/>
      <dgm:t>
        <a:bodyPr/>
        <a:lstStyle/>
        <a:p>
          <a:endParaRPr lang="en-US"/>
        </a:p>
      </dgm:t>
    </dgm:pt>
    <dgm:pt modelId="{192205F6-1F6A-41FC-A064-C7FB7A53B28B}">
      <dgm:prSet/>
      <dgm:spPr/>
      <dgm:t>
        <a:bodyPr/>
        <a:lstStyle/>
        <a:p>
          <a:r>
            <a:rPr lang="en-US"/>
            <a:t>Can I build my stamp?</a:t>
          </a:r>
        </a:p>
      </dgm:t>
    </dgm:pt>
    <dgm:pt modelId="{2C6E6C84-0350-4AF3-929C-203419E404EE}" type="parTrans" cxnId="{4C349CED-D66B-4488-8944-B147ACCDCC1F}">
      <dgm:prSet/>
      <dgm:spPr/>
      <dgm:t>
        <a:bodyPr/>
        <a:lstStyle/>
        <a:p>
          <a:endParaRPr lang="en-US"/>
        </a:p>
      </dgm:t>
    </dgm:pt>
    <dgm:pt modelId="{993C2D48-1444-4596-9CA5-2F28636418D7}" type="sibTrans" cxnId="{4C349CED-D66B-4488-8944-B147ACCDCC1F}">
      <dgm:prSet/>
      <dgm:spPr/>
      <dgm:t>
        <a:bodyPr/>
        <a:lstStyle/>
        <a:p>
          <a:endParaRPr lang="en-US"/>
        </a:p>
      </dgm:t>
    </dgm:pt>
    <dgm:pt modelId="{A5C2AD15-F590-42B4-99D7-082CF4244403}">
      <dgm:prSet/>
      <dgm:spPr/>
      <dgm:t>
        <a:bodyPr/>
        <a:lstStyle/>
        <a:p>
          <a:r>
            <a:rPr lang="en-US"/>
            <a:t>Phase 2</a:t>
          </a:r>
        </a:p>
      </dgm:t>
    </dgm:pt>
    <dgm:pt modelId="{16FDE3F7-F3C3-4B57-9BBA-BA7A4DD8E010}" type="parTrans" cxnId="{8306E0DA-D127-46D1-8A40-984767FB8296}">
      <dgm:prSet/>
      <dgm:spPr/>
      <dgm:t>
        <a:bodyPr/>
        <a:lstStyle/>
        <a:p>
          <a:endParaRPr lang="en-US"/>
        </a:p>
      </dgm:t>
    </dgm:pt>
    <dgm:pt modelId="{422B91A2-B724-4D9B-91FF-2B2D23204AB4}" type="sibTrans" cxnId="{8306E0DA-D127-46D1-8A40-984767FB8296}">
      <dgm:prSet/>
      <dgm:spPr/>
      <dgm:t>
        <a:bodyPr/>
        <a:lstStyle/>
        <a:p>
          <a:endParaRPr lang="en-US"/>
        </a:p>
      </dgm:t>
    </dgm:pt>
    <dgm:pt modelId="{789883BC-13CB-4BA9-9AB9-2975CA00446C}">
      <dgm:prSet/>
      <dgm:spPr/>
      <dgm:t>
        <a:bodyPr/>
        <a:lstStyle/>
        <a:p>
          <a:r>
            <a:rPr lang="en-US"/>
            <a:t>Can I build a new stamp?</a:t>
          </a:r>
        </a:p>
      </dgm:t>
    </dgm:pt>
    <dgm:pt modelId="{F4EB4588-518E-4C7C-90D2-64659684A23B}" type="parTrans" cxnId="{E36D9975-324E-445B-8EA0-27E1306EABA9}">
      <dgm:prSet/>
      <dgm:spPr/>
      <dgm:t>
        <a:bodyPr/>
        <a:lstStyle/>
        <a:p>
          <a:endParaRPr lang="en-US"/>
        </a:p>
      </dgm:t>
    </dgm:pt>
    <dgm:pt modelId="{A3083CBB-7810-48D9-ADAA-E2193F958A44}" type="sibTrans" cxnId="{E36D9975-324E-445B-8EA0-27E1306EABA9}">
      <dgm:prSet/>
      <dgm:spPr/>
      <dgm:t>
        <a:bodyPr/>
        <a:lstStyle/>
        <a:p>
          <a:endParaRPr lang="en-US"/>
        </a:p>
      </dgm:t>
    </dgm:pt>
    <dgm:pt modelId="{84CECA54-729A-4F7E-9E5A-48B372DDA3F6}">
      <dgm:prSet/>
      <dgm:spPr/>
      <dgm:t>
        <a:bodyPr/>
        <a:lstStyle/>
        <a:p>
          <a:r>
            <a:rPr lang="en-US"/>
            <a:t>Phase 3</a:t>
          </a:r>
        </a:p>
      </dgm:t>
    </dgm:pt>
    <dgm:pt modelId="{7B435E5D-F9AC-4B1D-8440-54400992AED3}" type="parTrans" cxnId="{F20607D8-26F4-43FD-8B7C-3543DAF54A58}">
      <dgm:prSet/>
      <dgm:spPr/>
      <dgm:t>
        <a:bodyPr/>
        <a:lstStyle/>
        <a:p>
          <a:endParaRPr lang="en-US"/>
        </a:p>
      </dgm:t>
    </dgm:pt>
    <dgm:pt modelId="{C5F663D3-BB1A-4DBD-9C63-32EDD6D9699A}" type="sibTrans" cxnId="{F20607D8-26F4-43FD-8B7C-3543DAF54A58}">
      <dgm:prSet/>
      <dgm:spPr/>
      <dgm:t>
        <a:bodyPr/>
        <a:lstStyle/>
        <a:p>
          <a:endParaRPr lang="en-US"/>
        </a:p>
      </dgm:t>
    </dgm:pt>
    <dgm:pt modelId="{C513285C-63CB-4ABD-9A55-A76B1D321569}">
      <dgm:prSet/>
      <dgm:spPr/>
      <dgm:t>
        <a:bodyPr/>
        <a:lstStyle/>
        <a:p>
          <a:r>
            <a:rPr lang="en-US"/>
            <a:t>Can I build a new stamp and update my old stamp at the same time?</a:t>
          </a:r>
        </a:p>
      </dgm:t>
    </dgm:pt>
    <dgm:pt modelId="{A11F294A-3579-45A6-B778-58746625F412}" type="parTrans" cxnId="{582E2C05-CC63-4A16-9923-792FE86490EF}">
      <dgm:prSet/>
      <dgm:spPr/>
      <dgm:t>
        <a:bodyPr/>
        <a:lstStyle/>
        <a:p>
          <a:endParaRPr lang="en-US"/>
        </a:p>
      </dgm:t>
    </dgm:pt>
    <dgm:pt modelId="{2CD96286-A5CC-4B95-AED7-1353A3138F4D}" type="sibTrans" cxnId="{582E2C05-CC63-4A16-9923-792FE86490EF}">
      <dgm:prSet/>
      <dgm:spPr/>
      <dgm:t>
        <a:bodyPr/>
        <a:lstStyle/>
        <a:p>
          <a:endParaRPr lang="en-US"/>
        </a:p>
      </dgm:t>
    </dgm:pt>
    <dgm:pt modelId="{9B98BBEE-18DE-4110-BC27-18AA5AB5AC17}" type="pres">
      <dgm:prSet presAssocID="{F177E98B-7ADE-47D7-A90E-39540B6D46F9}" presName="Name0" presStyleCnt="0">
        <dgm:presLayoutVars>
          <dgm:dir/>
          <dgm:animLvl val="lvl"/>
          <dgm:resizeHandles val="exact"/>
        </dgm:presLayoutVars>
      </dgm:prSet>
      <dgm:spPr/>
    </dgm:pt>
    <dgm:pt modelId="{85C046CF-3463-4002-AFEC-88BF6A21570F}" type="pres">
      <dgm:prSet presAssocID="{84CECA54-729A-4F7E-9E5A-48B372DDA3F6}" presName="boxAndChildren" presStyleCnt="0"/>
      <dgm:spPr/>
    </dgm:pt>
    <dgm:pt modelId="{92406853-BA67-494A-81E1-56303B6B21E6}" type="pres">
      <dgm:prSet presAssocID="{84CECA54-729A-4F7E-9E5A-48B372DDA3F6}" presName="parentTextBox" presStyleLbl="alignNode1" presStyleIdx="0" presStyleCnt="3"/>
      <dgm:spPr/>
    </dgm:pt>
    <dgm:pt modelId="{A7CA0538-4E83-4297-853F-A142E7AC60A3}" type="pres">
      <dgm:prSet presAssocID="{84CECA54-729A-4F7E-9E5A-48B372DDA3F6}" presName="descendantBox" presStyleLbl="bgAccFollowNode1" presStyleIdx="0" presStyleCnt="3"/>
      <dgm:spPr/>
    </dgm:pt>
    <dgm:pt modelId="{28B5A213-2590-46B7-A99F-2AC9ECCAA97A}" type="pres">
      <dgm:prSet presAssocID="{422B91A2-B724-4D9B-91FF-2B2D23204AB4}" presName="sp" presStyleCnt="0"/>
      <dgm:spPr/>
    </dgm:pt>
    <dgm:pt modelId="{0BF433B8-2D2E-4F2F-9EDA-24CF67CF0970}" type="pres">
      <dgm:prSet presAssocID="{A5C2AD15-F590-42B4-99D7-082CF4244403}" presName="arrowAndChildren" presStyleCnt="0"/>
      <dgm:spPr/>
    </dgm:pt>
    <dgm:pt modelId="{9C36BEB0-16EF-4ACB-9A65-090697DCE8EC}" type="pres">
      <dgm:prSet presAssocID="{A5C2AD15-F590-42B4-99D7-082CF4244403}" presName="parentTextArrow" presStyleLbl="node1" presStyleIdx="0" presStyleCnt="0"/>
      <dgm:spPr/>
    </dgm:pt>
    <dgm:pt modelId="{4DEA0255-0300-4C30-86FE-BE7452BCFA94}" type="pres">
      <dgm:prSet presAssocID="{A5C2AD15-F590-42B4-99D7-082CF4244403}" presName="arrow" presStyleLbl="alignNode1" presStyleIdx="1" presStyleCnt="3"/>
      <dgm:spPr/>
    </dgm:pt>
    <dgm:pt modelId="{D0C7056A-D5A0-44D1-BB14-9112DF1E5AD5}" type="pres">
      <dgm:prSet presAssocID="{A5C2AD15-F590-42B4-99D7-082CF4244403}" presName="descendantArrow" presStyleLbl="bgAccFollowNode1" presStyleIdx="1" presStyleCnt="3"/>
      <dgm:spPr/>
    </dgm:pt>
    <dgm:pt modelId="{418984B2-99B2-41FB-A37B-BC57999D00F9}" type="pres">
      <dgm:prSet presAssocID="{4092A1F8-C28B-4306-A6FB-C671ECFB2F6E}" presName="sp" presStyleCnt="0"/>
      <dgm:spPr/>
    </dgm:pt>
    <dgm:pt modelId="{3993FC48-9D89-4478-B34E-7670EB833911}" type="pres">
      <dgm:prSet presAssocID="{633C18F4-6BEE-493A-A28F-152510291A7B}" presName="arrowAndChildren" presStyleCnt="0"/>
      <dgm:spPr/>
    </dgm:pt>
    <dgm:pt modelId="{EB8C1CE7-8B2A-4E41-9C30-29A6C1A51DD4}" type="pres">
      <dgm:prSet presAssocID="{633C18F4-6BEE-493A-A28F-152510291A7B}" presName="parentTextArrow" presStyleLbl="node1" presStyleIdx="0" presStyleCnt="0"/>
      <dgm:spPr/>
    </dgm:pt>
    <dgm:pt modelId="{03945853-955B-45B8-9BAD-A8B9A07386E9}" type="pres">
      <dgm:prSet presAssocID="{633C18F4-6BEE-493A-A28F-152510291A7B}" presName="arrow" presStyleLbl="alignNode1" presStyleIdx="2" presStyleCnt="3"/>
      <dgm:spPr/>
    </dgm:pt>
    <dgm:pt modelId="{125D952D-7C0E-4160-A580-F105B7A8B4F7}" type="pres">
      <dgm:prSet presAssocID="{633C18F4-6BEE-493A-A28F-152510291A7B}" presName="descendantArrow" presStyleLbl="bgAccFollowNode1" presStyleIdx="2" presStyleCnt="3"/>
      <dgm:spPr/>
    </dgm:pt>
  </dgm:ptLst>
  <dgm:cxnLst>
    <dgm:cxn modelId="{582E2C05-CC63-4A16-9923-792FE86490EF}" srcId="{84CECA54-729A-4F7E-9E5A-48B372DDA3F6}" destId="{C513285C-63CB-4ABD-9A55-A76B1D321569}" srcOrd="0" destOrd="0" parTransId="{A11F294A-3579-45A6-B778-58746625F412}" sibTransId="{2CD96286-A5CC-4B95-AED7-1353A3138F4D}"/>
    <dgm:cxn modelId="{508D950F-33CA-4FD3-9A2F-296D44DDDA72}" type="presOf" srcId="{C513285C-63CB-4ABD-9A55-A76B1D321569}" destId="{A7CA0538-4E83-4297-853F-A142E7AC60A3}" srcOrd="0" destOrd="0" presId="urn:microsoft.com/office/officeart/2016/7/layout/VerticalDownArrowProcess"/>
    <dgm:cxn modelId="{C6665716-3837-4760-A27E-3080FF94869B}" type="presOf" srcId="{633C18F4-6BEE-493A-A28F-152510291A7B}" destId="{EB8C1CE7-8B2A-4E41-9C30-29A6C1A51DD4}" srcOrd="0" destOrd="0" presId="urn:microsoft.com/office/officeart/2016/7/layout/VerticalDownArrowProcess"/>
    <dgm:cxn modelId="{831B551A-14BF-46AA-96FC-CC69E4021EC5}" type="presOf" srcId="{A5C2AD15-F590-42B4-99D7-082CF4244403}" destId="{9C36BEB0-16EF-4ACB-9A65-090697DCE8EC}" srcOrd="0" destOrd="0" presId="urn:microsoft.com/office/officeart/2016/7/layout/VerticalDownArrowProcess"/>
    <dgm:cxn modelId="{2753FD5D-6462-4128-BB88-9581861B661F}" srcId="{F177E98B-7ADE-47D7-A90E-39540B6D46F9}" destId="{633C18F4-6BEE-493A-A28F-152510291A7B}" srcOrd="0" destOrd="0" parTransId="{3F3FF9E8-2B80-4DF4-98FF-3EE965CD48BD}" sibTransId="{4092A1F8-C28B-4306-A6FB-C671ECFB2F6E}"/>
    <dgm:cxn modelId="{9B905648-9BC8-4635-8F5F-1290E2AC55D4}" type="presOf" srcId="{84CECA54-729A-4F7E-9E5A-48B372DDA3F6}" destId="{92406853-BA67-494A-81E1-56303B6B21E6}" srcOrd="0" destOrd="0" presId="urn:microsoft.com/office/officeart/2016/7/layout/VerticalDownArrowProcess"/>
    <dgm:cxn modelId="{4AA1204E-3BE3-4991-8C9F-53749FFA2E7D}" type="presOf" srcId="{633C18F4-6BEE-493A-A28F-152510291A7B}" destId="{03945853-955B-45B8-9BAD-A8B9A07386E9}" srcOrd="1" destOrd="0" presId="urn:microsoft.com/office/officeart/2016/7/layout/VerticalDownArrowProcess"/>
    <dgm:cxn modelId="{E36D9975-324E-445B-8EA0-27E1306EABA9}" srcId="{A5C2AD15-F590-42B4-99D7-082CF4244403}" destId="{789883BC-13CB-4BA9-9AB9-2975CA00446C}" srcOrd="0" destOrd="0" parTransId="{F4EB4588-518E-4C7C-90D2-64659684A23B}" sibTransId="{A3083CBB-7810-48D9-ADAA-E2193F958A44}"/>
    <dgm:cxn modelId="{CB0AD197-3A8B-423F-BAC1-84EE3CD9A803}" type="presOf" srcId="{F177E98B-7ADE-47D7-A90E-39540B6D46F9}" destId="{9B98BBEE-18DE-4110-BC27-18AA5AB5AC17}" srcOrd="0" destOrd="0" presId="urn:microsoft.com/office/officeart/2016/7/layout/VerticalDownArrowProcess"/>
    <dgm:cxn modelId="{FA841CCB-5D53-4617-8650-D8208837346F}" type="presOf" srcId="{192205F6-1F6A-41FC-A064-C7FB7A53B28B}" destId="{125D952D-7C0E-4160-A580-F105B7A8B4F7}" srcOrd="0" destOrd="0" presId="urn:microsoft.com/office/officeart/2016/7/layout/VerticalDownArrowProcess"/>
    <dgm:cxn modelId="{8856D0D4-6D13-40CE-AFA2-2F70F1BB5987}" type="presOf" srcId="{A5C2AD15-F590-42B4-99D7-082CF4244403}" destId="{4DEA0255-0300-4C30-86FE-BE7452BCFA94}" srcOrd="1" destOrd="0" presId="urn:microsoft.com/office/officeart/2016/7/layout/VerticalDownArrowProcess"/>
    <dgm:cxn modelId="{F20607D8-26F4-43FD-8B7C-3543DAF54A58}" srcId="{F177E98B-7ADE-47D7-A90E-39540B6D46F9}" destId="{84CECA54-729A-4F7E-9E5A-48B372DDA3F6}" srcOrd="2" destOrd="0" parTransId="{7B435E5D-F9AC-4B1D-8440-54400992AED3}" sibTransId="{C5F663D3-BB1A-4DBD-9C63-32EDD6D9699A}"/>
    <dgm:cxn modelId="{8306E0DA-D127-46D1-8A40-984767FB8296}" srcId="{F177E98B-7ADE-47D7-A90E-39540B6D46F9}" destId="{A5C2AD15-F590-42B4-99D7-082CF4244403}" srcOrd="1" destOrd="0" parTransId="{16FDE3F7-F3C3-4B57-9BBA-BA7A4DD8E010}" sibTransId="{422B91A2-B724-4D9B-91FF-2B2D23204AB4}"/>
    <dgm:cxn modelId="{4C349CED-D66B-4488-8944-B147ACCDCC1F}" srcId="{633C18F4-6BEE-493A-A28F-152510291A7B}" destId="{192205F6-1F6A-41FC-A064-C7FB7A53B28B}" srcOrd="0" destOrd="0" parTransId="{2C6E6C84-0350-4AF3-929C-203419E404EE}" sibTransId="{993C2D48-1444-4596-9CA5-2F28636418D7}"/>
    <dgm:cxn modelId="{2B406CEE-1CAA-405D-AF88-D36DDC3356C6}" type="presOf" srcId="{789883BC-13CB-4BA9-9AB9-2975CA00446C}" destId="{D0C7056A-D5A0-44D1-BB14-9112DF1E5AD5}" srcOrd="0" destOrd="0" presId="urn:microsoft.com/office/officeart/2016/7/layout/VerticalDownArrowProcess"/>
    <dgm:cxn modelId="{34CBCF5B-9AED-4846-BC18-3283CB0A2B40}" type="presParOf" srcId="{9B98BBEE-18DE-4110-BC27-18AA5AB5AC17}" destId="{85C046CF-3463-4002-AFEC-88BF6A21570F}" srcOrd="0" destOrd="0" presId="urn:microsoft.com/office/officeart/2016/7/layout/VerticalDownArrowProcess"/>
    <dgm:cxn modelId="{50392618-1A18-4209-BF3A-9BDF20CB1984}" type="presParOf" srcId="{85C046CF-3463-4002-AFEC-88BF6A21570F}" destId="{92406853-BA67-494A-81E1-56303B6B21E6}" srcOrd="0" destOrd="0" presId="urn:microsoft.com/office/officeart/2016/7/layout/VerticalDownArrowProcess"/>
    <dgm:cxn modelId="{9CC8A881-917A-4938-9EC0-E98331463E92}" type="presParOf" srcId="{85C046CF-3463-4002-AFEC-88BF6A21570F}" destId="{A7CA0538-4E83-4297-853F-A142E7AC60A3}" srcOrd="1" destOrd="0" presId="urn:microsoft.com/office/officeart/2016/7/layout/VerticalDownArrowProcess"/>
    <dgm:cxn modelId="{867DD3E1-53F0-4C35-AEF7-449BD6BFBDC5}" type="presParOf" srcId="{9B98BBEE-18DE-4110-BC27-18AA5AB5AC17}" destId="{28B5A213-2590-46B7-A99F-2AC9ECCAA97A}" srcOrd="1" destOrd="0" presId="urn:microsoft.com/office/officeart/2016/7/layout/VerticalDownArrowProcess"/>
    <dgm:cxn modelId="{9C363AAC-7843-4A1A-9030-18060A45C7B0}" type="presParOf" srcId="{9B98BBEE-18DE-4110-BC27-18AA5AB5AC17}" destId="{0BF433B8-2D2E-4F2F-9EDA-24CF67CF0970}" srcOrd="2" destOrd="0" presId="urn:microsoft.com/office/officeart/2016/7/layout/VerticalDownArrowProcess"/>
    <dgm:cxn modelId="{9A116946-1C3E-405B-A643-2C10E90F4942}" type="presParOf" srcId="{0BF433B8-2D2E-4F2F-9EDA-24CF67CF0970}" destId="{9C36BEB0-16EF-4ACB-9A65-090697DCE8EC}" srcOrd="0" destOrd="0" presId="urn:microsoft.com/office/officeart/2016/7/layout/VerticalDownArrowProcess"/>
    <dgm:cxn modelId="{E4206F84-8D27-41D8-8240-A93A1A49F475}" type="presParOf" srcId="{0BF433B8-2D2E-4F2F-9EDA-24CF67CF0970}" destId="{4DEA0255-0300-4C30-86FE-BE7452BCFA94}" srcOrd="1" destOrd="0" presId="urn:microsoft.com/office/officeart/2016/7/layout/VerticalDownArrowProcess"/>
    <dgm:cxn modelId="{E2DBED84-E03B-400E-A02E-484B5990575B}" type="presParOf" srcId="{0BF433B8-2D2E-4F2F-9EDA-24CF67CF0970}" destId="{D0C7056A-D5A0-44D1-BB14-9112DF1E5AD5}" srcOrd="2" destOrd="0" presId="urn:microsoft.com/office/officeart/2016/7/layout/VerticalDownArrowProcess"/>
    <dgm:cxn modelId="{FECA1765-46D6-4315-BE28-212FE1792994}" type="presParOf" srcId="{9B98BBEE-18DE-4110-BC27-18AA5AB5AC17}" destId="{418984B2-99B2-41FB-A37B-BC57999D00F9}" srcOrd="3" destOrd="0" presId="urn:microsoft.com/office/officeart/2016/7/layout/VerticalDownArrowProcess"/>
    <dgm:cxn modelId="{4B7D9FBA-E0B1-4B66-AB0B-969F01A92889}" type="presParOf" srcId="{9B98BBEE-18DE-4110-BC27-18AA5AB5AC17}" destId="{3993FC48-9D89-4478-B34E-7670EB833911}" srcOrd="4" destOrd="0" presId="urn:microsoft.com/office/officeart/2016/7/layout/VerticalDownArrowProcess"/>
    <dgm:cxn modelId="{12E8593F-FB71-4DEC-8211-2237D4345014}" type="presParOf" srcId="{3993FC48-9D89-4478-B34E-7670EB833911}" destId="{EB8C1CE7-8B2A-4E41-9C30-29A6C1A51DD4}" srcOrd="0" destOrd="0" presId="urn:microsoft.com/office/officeart/2016/7/layout/VerticalDownArrowProcess"/>
    <dgm:cxn modelId="{119F2F1F-959A-4309-8B70-69D980ACC58A}" type="presParOf" srcId="{3993FC48-9D89-4478-B34E-7670EB833911}" destId="{03945853-955B-45B8-9BAD-A8B9A07386E9}" srcOrd="1" destOrd="0" presId="urn:microsoft.com/office/officeart/2016/7/layout/VerticalDownArrowProcess"/>
    <dgm:cxn modelId="{6B57B164-3F23-4E7F-82E1-0D5AD8D61D44}" type="presParOf" srcId="{3993FC48-9D89-4478-B34E-7670EB833911}" destId="{125D952D-7C0E-4160-A580-F105B7A8B4F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8A527-618C-4FE2-B31F-A2AB675AF87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4A516-3827-45EB-A00A-C7D5BB2F07E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am an DevOps Engineer on the M365 Operations Teams</a:t>
          </a:r>
        </a:p>
      </dsp:txBody>
      <dsp:txXfrm>
        <a:off x="383617" y="1447754"/>
        <a:ext cx="2847502" cy="1768010"/>
      </dsp:txXfrm>
    </dsp:sp>
    <dsp:sp modelId="{74BBF271-F177-4418-AF7B-60E74BA63A58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EC34-D815-4BD8-8FED-79F19C281AD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 areas of ownership are infrastructure, security and deployments for two globally distributed systems used by M365 support agents</a:t>
          </a:r>
        </a:p>
      </dsp:txBody>
      <dsp:txXfrm>
        <a:off x="3998355" y="1447754"/>
        <a:ext cx="2847502" cy="1768010"/>
      </dsp:txXfrm>
    </dsp:sp>
    <dsp:sp modelId="{7B51E05B-4FB3-49DA-BE44-42A536DA8BB6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FC63-69A1-449C-A7BE-19324CAC3F0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 current infatuations are robotics and Golang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49CC3-1A69-4019-B9E0-E53D5F850F68}">
      <dsp:nvSpPr>
        <dsp:cNvPr id="0" name=""/>
        <dsp:cNvSpPr/>
      </dsp:nvSpPr>
      <dsp:spPr>
        <a:xfrm>
          <a:off x="308213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E67F6-3B54-4BD7-A564-78D0A3FB181C}">
      <dsp:nvSpPr>
        <dsp:cNvPr id="0" name=""/>
        <dsp:cNvSpPr/>
      </dsp:nvSpPr>
      <dsp:spPr>
        <a:xfrm>
          <a:off x="3364967" y="282836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reliably build out microservices</a:t>
          </a:r>
        </a:p>
      </dsp:txBody>
      <dsp:txXfrm>
        <a:off x="3449933" y="367802"/>
        <a:ext cx="1570603" cy="1570603"/>
      </dsp:txXfrm>
    </dsp:sp>
    <dsp:sp modelId="{5514CA94-B86C-4619-BD07-E81C3DCE9EFE}">
      <dsp:nvSpPr>
        <dsp:cNvPr id="0" name=""/>
        <dsp:cNvSpPr/>
      </dsp:nvSpPr>
      <dsp:spPr>
        <a:xfrm>
          <a:off x="5410096" y="282836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create ephemeral environments for testing or experimentation</a:t>
          </a:r>
        </a:p>
      </dsp:txBody>
      <dsp:txXfrm>
        <a:off x="5495062" y="367802"/>
        <a:ext cx="1570603" cy="1570603"/>
      </dsp:txXfrm>
    </dsp:sp>
    <dsp:sp modelId="{2621A38E-C4A3-4F4F-BE6E-73BC072DA68A}">
      <dsp:nvSpPr>
        <dsp:cNvPr id="0" name=""/>
        <dsp:cNvSpPr/>
      </dsp:nvSpPr>
      <dsp:spPr>
        <a:xfrm>
          <a:off x="3364967" y="2327965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facilitate disaster recovery</a:t>
          </a:r>
        </a:p>
      </dsp:txBody>
      <dsp:txXfrm>
        <a:off x="3449933" y="2412931"/>
        <a:ext cx="1570603" cy="1570603"/>
      </dsp:txXfrm>
    </dsp:sp>
    <dsp:sp modelId="{04142C32-3F82-46DD-B7FE-B3128B81D197}">
      <dsp:nvSpPr>
        <dsp:cNvPr id="0" name=""/>
        <dsp:cNvSpPr/>
      </dsp:nvSpPr>
      <dsp:spPr>
        <a:xfrm>
          <a:off x="5410096" y="2327965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build new stamps in new regions or update existing stamps</a:t>
          </a:r>
        </a:p>
      </dsp:txBody>
      <dsp:txXfrm>
        <a:off x="5495062" y="2412931"/>
        <a:ext cx="1570603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06853-BA67-494A-81E1-56303B6B21E6}">
      <dsp:nvSpPr>
        <dsp:cNvPr id="0" name=""/>
        <dsp:cNvSpPr/>
      </dsp:nvSpPr>
      <dsp:spPr>
        <a:xfrm>
          <a:off x="0" y="4105454"/>
          <a:ext cx="1666708" cy="13475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48920" rIns="118536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Phase 3</a:t>
          </a:r>
        </a:p>
      </dsp:txBody>
      <dsp:txXfrm>
        <a:off x="0" y="4105454"/>
        <a:ext cx="1666708" cy="1347501"/>
      </dsp:txXfrm>
    </dsp:sp>
    <dsp:sp modelId="{A7CA0538-4E83-4297-853F-A142E7AC60A3}">
      <dsp:nvSpPr>
        <dsp:cNvPr id="0" name=""/>
        <dsp:cNvSpPr/>
      </dsp:nvSpPr>
      <dsp:spPr>
        <a:xfrm>
          <a:off x="1666708" y="4105454"/>
          <a:ext cx="5000124" cy="13475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304800" rIns="1014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I build a new stamp and update my old stamp at the same time?</a:t>
          </a:r>
        </a:p>
      </dsp:txBody>
      <dsp:txXfrm>
        <a:off x="1666708" y="4105454"/>
        <a:ext cx="5000124" cy="1347501"/>
      </dsp:txXfrm>
    </dsp:sp>
    <dsp:sp modelId="{4DEA0255-0300-4C30-86FE-BE7452BCFA94}">
      <dsp:nvSpPr>
        <dsp:cNvPr id="0" name=""/>
        <dsp:cNvSpPr/>
      </dsp:nvSpPr>
      <dsp:spPr>
        <a:xfrm rot="10800000">
          <a:off x="0" y="2053209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48920" rIns="118536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Phase 2</a:t>
          </a:r>
        </a:p>
      </dsp:txBody>
      <dsp:txXfrm rot="-10800000">
        <a:off x="0" y="2053209"/>
        <a:ext cx="1666708" cy="1347097"/>
      </dsp:txXfrm>
    </dsp:sp>
    <dsp:sp modelId="{D0C7056A-D5A0-44D1-BB14-9112DF1E5AD5}">
      <dsp:nvSpPr>
        <dsp:cNvPr id="0" name=""/>
        <dsp:cNvSpPr/>
      </dsp:nvSpPr>
      <dsp:spPr>
        <a:xfrm>
          <a:off x="1666708" y="2053209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304800" rIns="1014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I build a new stamp?</a:t>
          </a:r>
        </a:p>
      </dsp:txBody>
      <dsp:txXfrm>
        <a:off x="1666708" y="2053209"/>
        <a:ext cx="5000124" cy="1347097"/>
      </dsp:txXfrm>
    </dsp:sp>
    <dsp:sp modelId="{03945853-955B-45B8-9BAD-A8B9A07386E9}">
      <dsp:nvSpPr>
        <dsp:cNvPr id="0" name=""/>
        <dsp:cNvSpPr/>
      </dsp:nvSpPr>
      <dsp:spPr>
        <a:xfrm rot="10800000">
          <a:off x="0" y="964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48920" rIns="118536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Phase 1</a:t>
          </a:r>
        </a:p>
      </dsp:txBody>
      <dsp:txXfrm rot="-10800000">
        <a:off x="0" y="964"/>
        <a:ext cx="1666708" cy="1347097"/>
      </dsp:txXfrm>
    </dsp:sp>
    <dsp:sp modelId="{125D952D-7C0E-4160-A580-F105B7A8B4F7}">
      <dsp:nvSpPr>
        <dsp:cNvPr id="0" name=""/>
        <dsp:cNvSpPr/>
      </dsp:nvSpPr>
      <dsp:spPr>
        <a:xfrm>
          <a:off x="1666708" y="964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304800" rIns="1014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I build my stamp?</a:t>
          </a:r>
        </a:p>
      </dsp:txBody>
      <dsp:txXfrm>
        <a:off x="1666708" y="964"/>
        <a:ext cx="5000124" cy="1347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1E293-9C63-4B44-8858-7B832828F5F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998B4-1003-4632-8436-3836AFFF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F20A-D59E-0966-0513-F7BCCA0C0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A5616-1CBB-D709-577B-CA9874DA9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BAC1-AE2D-5928-D1A3-2FBF2B93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0B5D-6BDC-D975-0712-27255357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98AE-4EFA-649A-C7D6-11E6786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900F-C973-AC4D-0D57-1AA0568C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A3B2-7EE9-21A0-2577-F1169FFF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A313-682C-FC2D-6CF0-B70FA108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A6B0-F128-4041-9CEE-29425912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4188-9D3B-AE8C-5DB8-3929432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D223D-55CF-CC61-D6BF-2DB9360B3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B9295-7BED-9AEF-C1EA-C3854A30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BC9F-7FED-9D73-D9AD-D5E0FA82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5FD1-441E-F019-3138-27AF1AD6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2D3C-3368-6CA1-7FDF-C08197CE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7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F158-691F-1294-3882-8510DEAD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540F-087F-9F43-F925-6B71770A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1D30-A627-4FD2-3C32-6D91EC2D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A826-2108-8650-8AD8-7F361B45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0A03-8E60-0730-E060-4685EB74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8EF5-0229-4973-2327-B72A00C4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52DFB-1CE8-A4F2-D365-8323E51D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E8C6-8E83-C18F-4F81-C3C3377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8AD5-372A-41EF-4505-05F31395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95A8-6F80-6A6A-F7AF-74835B9F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2645-48AD-4030-7FB2-44EE9F86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489B-E215-E81A-6EAE-9C31DA2E5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2627E-3EAB-E709-627C-ECA9F5C88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0F55-B6B7-6D50-6FB8-B56E5612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15CE-DFB9-E6E8-E946-940B4332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F6B81-92FB-3033-3538-725B7DEB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A6C2-3ECE-A6CD-5046-E9E53DA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73BC9-89BB-1465-A96C-B6CD9E09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168F0-0CED-6CAC-11CC-5FBA7470E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F347-13D8-F6CE-0346-9F1AD823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5D5CF-7549-B931-A1DB-EDF6226BF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573AF-B213-3110-CCC7-EDDF383B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766F7-9F6F-DE30-5E7D-0F2B7157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FA9D5-399F-EA60-9265-74703D0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E14C-05CF-70DD-EED3-C8D7BD08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BB735-760D-1856-56A2-7CD709E4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B39BB-BC06-BDB3-535D-78F0DD01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24662-B665-2AC2-4F0A-9A2F106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8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72287-AFC4-5364-DE40-90754E8A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9BC96-2E6B-E26B-B9BD-8E66107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E09C-2367-E1DF-872B-CA3D5DFB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F28C-B99D-AC3B-DDB5-018B81B3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557C-73CB-89BF-FAFA-D7562C78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08D44-D527-3AD1-CA26-266D62B3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E49C4-2A54-A6E2-F63D-AF55DBC5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ACF8F-3EE4-C1D7-F2A4-66EAE857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4527-D02D-770E-4DE2-5833B62B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803E-76DE-E8C2-8CBF-097785FE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B9CB0-86D2-DE63-A482-9F2DA8973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4834-7BD0-C83C-411B-2186276FD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BA89-AD2A-9E72-63AF-458CBA74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FED1-5166-FD81-AA5E-6BF3AFB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E5F28-2428-C30B-91C2-8E3F1BBC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BBEC4-5AEC-82D5-AB6C-21C475AD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9EA1-1226-2F34-D7A0-560355CF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DA65-8F69-288D-35B0-DC42C152C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6C68-F44A-4DEE-9E17-0D956A19DAE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1EFF-6596-8BC3-52C6-4F828FDE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4213-A22E-D769-4AC6-E8821549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1B50-2581-4374-81E8-425CAE91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4" descr="Underneath an urban bridge">
            <a:extLst>
              <a:ext uri="{FF2B5EF4-FFF2-40B4-BE49-F238E27FC236}">
                <a16:creationId xmlns:a16="http://schemas.microsoft.com/office/drawing/2014/main" id="{1D7291E1-82B1-DD85-6F06-BF4F29BF4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6" r="-1" b="1222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2" name="Freeform: Shape 10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FAEF-4752-18CA-D9F8-C5D3500FB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/>
              <a:t>Repeatable Infrastructure With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B339-4C36-A7DF-D555-A8AE18A27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>
            <a:normAutofit/>
          </a:bodyPr>
          <a:lstStyle/>
          <a:p>
            <a:pPr algn="l"/>
            <a:r>
              <a:rPr lang="en-US"/>
              <a:t>Cory Hall</a:t>
            </a:r>
          </a:p>
        </p:txBody>
      </p:sp>
    </p:spTree>
    <p:extLst>
      <p:ext uri="{BB962C8B-B14F-4D97-AF65-F5344CB8AC3E}">
        <p14:creationId xmlns:p14="http://schemas.microsoft.com/office/powerpoint/2010/main" val="33438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6CF8B8AF-280A-28A2-5C35-97789007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841206"/>
            <a:ext cx="3517119" cy="1169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4E60DA-8383-4261-82FD-3606A39E0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966072"/>
            <a:ext cx="3537345" cy="919709"/>
          </a:xfrm>
          <a:prstGeom prst="rect">
            <a:avLst/>
          </a:prstGeom>
        </p:spPr>
      </p:pic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E2051B9-9893-1532-18E4-EA7FA365A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841206"/>
            <a:ext cx="3517120" cy="1169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803474-2DE6-E785-70B4-B7D19A770DDD}"/>
              </a:ext>
            </a:extLst>
          </p:cNvPr>
          <p:cNvSpPr txBox="1"/>
          <p:nvPr/>
        </p:nvSpPr>
        <p:spPr>
          <a:xfrm>
            <a:off x="8579060" y="1546614"/>
            <a:ext cx="246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F7107-A50C-8B0A-DAAB-03101CC7E1C3}"/>
              </a:ext>
            </a:extLst>
          </p:cNvPr>
          <p:cNvSpPr txBox="1"/>
          <p:nvPr/>
        </p:nvSpPr>
        <p:spPr>
          <a:xfrm>
            <a:off x="637032" y="1546614"/>
            <a:ext cx="246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66385-5463-5F20-EBEA-0C175F6B3B91}"/>
              </a:ext>
            </a:extLst>
          </p:cNvPr>
          <p:cNvSpPr txBox="1"/>
          <p:nvPr/>
        </p:nvSpPr>
        <p:spPr>
          <a:xfrm>
            <a:off x="4537903" y="1546614"/>
            <a:ext cx="331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Special Thanks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C010C-F1FB-E835-4843-8B1D27451871}"/>
              </a:ext>
            </a:extLst>
          </p:cNvPr>
          <p:cNvSpPr txBox="1"/>
          <p:nvPr/>
        </p:nvSpPr>
        <p:spPr>
          <a:xfrm>
            <a:off x="4424289" y="347293"/>
            <a:ext cx="331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3698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2946-272C-C7EE-939E-67BB409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EF3724-3648-8A81-519B-D080C1D7A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6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8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0534-527F-2AFA-06DD-14CD704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would anyone want to repeat their infrastructure?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A8275-8856-D7E1-E2A2-8852F511C3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58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F50BC-1721-6D91-C952-C0E4217A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A Service Stamp?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3997-1105-694A-3D93-7A7DAC7A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 service stamp is a set of resources that make up a “micro service”. Typically, stamps are represented without scale but contain load balancing. </a:t>
            </a:r>
          </a:p>
        </p:txBody>
      </p:sp>
    </p:spTree>
    <p:extLst>
      <p:ext uri="{BB962C8B-B14F-4D97-AF65-F5344CB8AC3E}">
        <p14:creationId xmlns:p14="http://schemas.microsoft.com/office/powerpoint/2010/main" val="5085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E5FBF-1164-026E-B6D5-03B472D4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What Does My Service Stamp Look Like?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66430-C906-AC83-A6A5-EF2C3C41A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2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4145AE-C74F-4D7D-CE47-A14ACE5DA493}"/>
              </a:ext>
            </a:extLst>
          </p:cNvPr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Source code: https://github.com/blockdalegend/ATLCloudConferenceDemo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252DF-078B-70A0-EE0C-CD988A2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Three Phases of Repeatable 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CB5A3-2D28-116C-16C3-5BAA60D12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583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04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164F4-C2D5-C073-387C-4F5C621B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Coming!</a:t>
            </a: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188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Repeatable Infrastructure With Azure</vt:lpstr>
      <vt:lpstr>PowerPoint Presentation</vt:lpstr>
      <vt:lpstr>A Little About Me</vt:lpstr>
      <vt:lpstr>Why would anyone want to repeat their infrastructure?</vt:lpstr>
      <vt:lpstr>What Is A Service Stamp?</vt:lpstr>
      <vt:lpstr>What Does My Service Stamp Look Like?</vt:lpstr>
      <vt:lpstr>Three Phases of Repeatable Infrastructure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Repeatable Infrastructure With Azure</dc:title>
  <dc:creator>Cory Hall</dc:creator>
  <cp:lastModifiedBy>Cory Hall</cp:lastModifiedBy>
  <cp:revision>2</cp:revision>
  <dcterms:created xsi:type="dcterms:W3CDTF">2023-03-05T15:41:01Z</dcterms:created>
  <dcterms:modified xsi:type="dcterms:W3CDTF">2023-03-25T11:29:33Z</dcterms:modified>
</cp:coreProperties>
</file>