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3708"/>
    <a:srgbClr val="956713"/>
    <a:srgbClr val="3A1A73"/>
    <a:srgbClr val="381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94631"/>
  </p:normalViewPr>
  <p:slideViewPr>
    <p:cSldViewPr snapToGrid="0" snapToObjects="1">
      <p:cViewPr>
        <p:scale>
          <a:sx n="98" d="100"/>
          <a:sy n="98" d="100"/>
        </p:scale>
        <p:origin x="3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1EA75-B47D-7744-961D-CADB69396D84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EC57-9910-514D-81CD-534AA75C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1EA75-B47D-7744-961D-CADB69396D84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EC57-9910-514D-81CD-534AA75C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8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1EA75-B47D-7744-961D-CADB69396D84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EC57-9910-514D-81CD-534AA75C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2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1EA75-B47D-7744-961D-CADB69396D84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EC57-9910-514D-81CD-534AA75C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8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1EA75-B47D-7744-961D-CADB69396D84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EC57-9910-514D-81CD-534AA75C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0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1EA75-B47D-7744-961D-CADB69396D84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EC57-9910-514D-81CD-534AA75C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8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1EA75-B47D-7744-961D-CADB69396D84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EC57-9910-514D-81CD-534AA75C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4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1EA75-B47D-7744-961D-CADB69396D84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EC57-9910-514D-81CD-534AA75C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3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1EA75-B47D-7744-961D-CADB69396D84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EC57-9910-514D-81CD-534AA75C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2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1EA75-B47D-7744-961D-CADB69396D84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EC57-9910-514D-81CD-534AA75C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1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1EA75-B47D-7744-961D-CADB69396D84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EC57-9910-514D-81CD-534AA75C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6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1EA75-B47D-7744-961D-CADB69396D84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1EC57-9910-514D-81CD-534AA75C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7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924" y="1487830"/>
            <a:ext cx="4348834" cy="44442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82909" y="5856717"/>
            <a:ext cx="1017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100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46050" y="5856717"/>
            <a:ext cx="1017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Helvetica" charset="0"/>
                <a:ea typeface="Helvetica" charset="0"/>
                <a:cs typeface="Helvetica" charset="0"/>
              </a:rPr>
              <a:t>200</a:t>
            </a:r>
            <a:endParaRPr lang="en-US" sz="14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6882" y="5860134"/>
            <a:ext cx="1017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300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3665" y="5862668"/>
            <a:ext cx="1017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4</a:t>
            </a:r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00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10459" y="5856699"/>
            <a:ext cx="1017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5</a:t>
            </a:r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00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8479" y="3422515"/>
            <a:ext cx="1017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Helvetica" charset="0"/>
                <a:ea typeface="Helvetica" charset="0"/>
                <a:cs typeface="Helvetica" charset="0"/>
              </a:rPr>
              <a:t>200</a:t>
            </a:r>
            <a:endParaRPr lang="en-US" sz="14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8479" y="2659757"/>
            <a:ext cx="1017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1</a:t>
            </a:r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00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08476" y="4161436"/>
            <a:ext cx="1017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3</a:t>
            </a:r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00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8476" y="4930990"/>
            <a:ext cx="1017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4</a:t>
            </a:r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00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07492" y="1916445"/>
            <a:ext cx="1017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Helvetica" charset="0"/>
                <a:ea typeface="Helvetica" charset="0"/>
                <a:cs typeface="Helvetica" charset="0"/>
              </a:rPr>
              <a:t>0</a:t>
            </a: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3797900" y="1975372"/>
            <a:ext cx="87695" cy="876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5639216" y="1850229"/>
            <a:ext cx="87695" cy="876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20400000">
            <a:off x="3652476" y="1686142"/>
            <a:ext cx="790601" cy="261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Helvetica Light" charset="0"/>
                <a:ea typeface="Helvetica Light" charset="0"/>
                <a:cs typeface="Helvetica Light" charset="0"/>
              </a:rPr>
              <a:t>Acapulco</a:t>
            </a:r>
            <a:endParaRPr lang="en-US" sz="11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20400000">
            <a:off x="5428247" y="1579694"/>
            <a:ext cx="805029" cy="261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latin typeface="Helvetica Light" charset="0"/>
                <a:ea typeface="Helvetica Light" charset="0"/>
                <a:cs typeface="Helvetica Light" charset="0"/>
              </a:rPr>
              <a:t>Tepoztlán</a:t>
            </a:r>
            <a:endParaRPr lang="en-US" sz="11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30331" y="2044550"/>
            <a:ext cx="131157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Corteza continental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(placa de Norteamérica)</a:t>
            </a:r>
            <a:endParaRPr lang="en-US" sz="900" dirty="0">
              <a:solidFill>
                <a:schemeClr val="bg1"/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3853304">
            <a:off x="5527029" y="3230530"/>
            <a:ext cx="1641795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381B74"/>
                </a:solidFill>
                <a:latin typeface="Helvetica Light" charset="0"/>
                <a:ea typeface="Helvetica Light" charset="0"/>
                <a:cs typeface="Helvetica Light" charset="0"/>
              </a:rPr>
              <a:t>Placa de Cocos</a:t>
            </a:r>
            <a:endParaRPr lang="en-US" sz="1600" dirty="0">
              <a:solidFill>
                <a:srgbClr val="381B74"/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90067" y="4794820"/>
            <a:ext cx="1667443" cy="4001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mtClean="0">
                <a:solidFill>
                  <a:srgbClr val="513708"/>
                </a:solidFill>
                <a:latin typeface="Helvetica Light" charset="0"/>
                <a:ea typeface="Helvetica Light" charset="0"/>
                <a:cs typeface="Helvetica Light" charset="0"/>
              </a:rPr>
              <a:t>Astenósfera</a:t>
            </a:r>
            <a:endParaRPr lang="en-US" sz="2000" b="1" dirty="0">
              <a:solidFill>
                <a:srgbClr val="513708"/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16200000">
            <a:off x="2077467" y="3409307"/>
            <a:ext cx="17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Helvetica Light" charset="0"/>
                <a:ea typeface="Helvetica Light" charset="0"/>
                <a:cs typeface="Helvetica Light" charset="0"/>
              </a:rPr>
              <a:t>Profundidad</a:t>
            </a:r>
            <a:r>
              <a:rPr lang="en-US" sz="1600" dirty="0" smtClean="0">
                <a:latin typeface="Helvetica Light" charset="0"/>
                <a:ea typeface="Helvetica Light" charset="0"/>
                <a:cs typeface="Helvetica Light" charset="0"/>
              </a:rPr>
              <a:t> (km)</a:t>
            </a:r>
            <a:endParaRPr lang="en-US" sz="16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09472" y="6246338"/>
            <a:ext cx="2611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 smtClean="0">
                <a:latin typeface="Helvetica Light" charset="0"/>
                <a:ea typeface="Helvetica Light" charset="0"/>
                <a:cs typeface="Helvetica Light" charset="0"/>
              </a:rPr>
              <a:t>Distancia</a:t>
            </a:r>
            <a:r>
              <a:rPr lang="en-US" sz="1600" dirty="0" smtClean="0">
                <a:latin typeface="Helvetica Light" charset="0"/>
                <a:ea typeface="Helvetica Light" charset="0"/>
                <a:cs typeface="Helvetica Light" charset="0"/>
              </a:rPr>
              <a:t> a Acapulco (km)</a:t>
            </a:r>
            <a:endParaRPr lang="en-US" sz="16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74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33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Helvetica</vt:lpstr>
      <vt:lpstr>Helvetica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Block</dc:creator>
  <cp:lastModifiedBy>Sebastian Block</cp:lastModifiedBy>
  <cp:revision>10</cp:revision>
  <dcterms:created xsi:type="dcterms:W3CDTF">2022-10-16T16:18:32Z</dcterms:created>
  <dcterms:modified xsi:type="dcterms:W3CDTF">2022-10-16T17:50:54Z</dcterms:modified>
</cp:coreProperties>
</file>