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3B88F-9F71-A04E-92FF-CA9E24465452}" v="49" dt="2022-03-28T21:36:54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28/03/22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4035" y="3182725"/>
            <a:ext cx="2177273" cy="791177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l"/>
            <a:r>
              <a:rPr lang="it-IT" sz="4800" b="1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b="1" dirty="0">
                <a:solidFill>
                  <a:srgbClr val="FFFFFF"/>
                </a:solidFill>
              </a:rPr>
              <a:t>Giuseppe </a:t>
            </a:r>
            <a:r>
              <a:rPr lang="it-IT" b="1" dirty="0" err="1">
                <a:solidFill>
                  <a:srgbClr val="FFFFFF"/>
                </a:solidFill>
              </a:rPr>
              <a:t>Ferlante</a:t>
            </a:r>
            <a:endParaRPr lang="it-IT" b="1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1000001085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28/Marzo/2022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F10EF7E-2E8E-E64E-A464-D2759C7ABB38}"/>
              </a:ext>
            </a:extLst>
          </p:cNvPr>
          <p:cNvSpPr txBox="1">
            <a:spLocks/>
          </p:cNvSpPr>
          <p:nvPr/>
        </p:nvSpPr>
        <p:spPr>
          <a:xfrm>
            <a:off x="4134040" y="1028663"/>
            <a:ext cx="7562517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it-IT" sz="2400" dirty="0">
              <a:solidFill>
                <a:srgbClr val="FFFFFF"/>
              </a:solidFill>
              <a:latin typeface="Abadi Extra Light" panose="020B06040201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5282563-FFC0-2244-A262-7B7F2890660E}"/>
              </a:ext>
            </a:extLst>
          </p:cNvPr>
          <p:cNvSpPr/>
          <p:nvPr/>
        </p:nvSpPr>
        <p:spPr>
          <a:xfrm>
            <a:off x="4264035" y="3997673"/>
            <a:ext cx="432592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https</a:t>
            </a:r>
            <a:r>
              <a:rPr lang="it-IT" b="1" dirty="0">
                <a:solidFill>
                  <a:schemeClr val="bg1"/>
                </a:solidFill>
              </a:rPr>
              <a:t>://mhw1giuseppeferlante.netlify.app/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MHW1 è una pagina web responsive che illustra le cinque piante meno conosciute del momento. </a:t>
            </a:r>
            <a:br>
              <a:rPr lang="it-IT" sz="2000" dirty="0"/>
            </a:br>
            <a:r>
              <a:rPr lang="it-IT" sz="2000" dirty="0"/>
              <a:t>E’ stato progettato per avere un’esperienza d’uso facile e intuitiva per ogni dispositivo, desktop o mobile, utilizzando le media </a:t>
            </a:r>
            <a:r>
              <a:rPr lang="it-IT" sz="2000" dirty="0" err="1"/>
              <a:t>queries</a:t>
            </a:r>
            <a:r>
              <a:rPr lang="it-IT" sz="2000" dirty="0"/>
              <a:t>. </a:t>
            </a:r>
            <a:br>
              <a:rPr lang="it-IT" sz="2000" dirty="0"/>
            </a:b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E7EBDF4D-8987-C345-94F5-38C5103D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8" y="-10142"/>
            <a:ext cx="8154174" cy="421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interni, ingombro&#10;&#10;Descrizione generata automaticamente">
            <a:extLst>
              <a:ext uri="{FF2B5EF4-FFF2-40B4-BE49-F238E27FC236}">
                <a16:creationId xmlns:a16="http://schemas.microsoft.com/office/drawing/2014/main" id="{52006093-6F5E-5C4A-AA36-47EBC994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34" y="166126"/>
            <a:ext cx="8048818" cy="2864942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EC793E-27FA-A841-9E89-DAADCA49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3197194"/>
            <a:ext cx="7684695" cy="3305027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DEF40F7-0994-A34B-8EBA-98BB16456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46" y="10138"/>
            <a:ext cx="2704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5A5CC3-2CA0-8743-B362-3ECE45A2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667874"/>
            <a:ext cx="3822700" cy="5842000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5DB7D-B608-244F-AFBB-794EEAEC5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04" y="5139864"/>
            <a:ext cx="3748227" cy="128510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086F24F-AAC4-C84E-85E5-B5C0F59CE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4"/>
            <a:ext cx="12192000" cy="44537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1336E9AE-5EF9-274D-864C-257D18F4331D}"/>
              </a:ext>
            </a:extLst>
          </p:cNvPr>
          <p:cNvSpPr/>
          <p:nvPr/>
        </p:nvSpPr>
        <p:spPr>
          <a:xfrm>
            <a:off x="1257574" y="2674476"/>
            <a:ext cx="26433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NAV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8DEEDC7-6682-5449-93D5-0F3F8257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39" y="-19878"/>
            <a:ext cx="9849678" cy="6888016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9092B20C-9809-A448-ADF3-A3D1B6AC3F77}"/>
              </a:ext>
            </a:extLst>
          </p:cNvPr>
          <p:cNvSpPr/>
          <p:nvPr/>
        </p:nvSpPr>
        <p:spPr>
          <a:xfrm>
            <a:off x="-41977" y="2110537"/>
            <a:ext cx="4121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>
                <a:solidFill>
                  <a:srgbClr val="FFFFFF"/>
                </a:solidFill>
              </a:rPr>
              <a:t>SEZIONE CONTENUTI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7C94CA-4CEB-AA49-8119-080AE34B5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5904" cy="447134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4BABA2-E467-AD43-83D4-2AE09B4F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19" y="0"/>
            <a:ext cx="3233785" cy="6858000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B5CD92-C425-0243-BF6F-33F87EC7E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4533900"/>
            <a:ext cx="4800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3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AD8D3B-9B28-7D41-B4B6-9EDE3337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00" y="3439138"/>
            <a:ext cx="4800600" cy="23241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0FC19D7-4944-E347-9007-1EA9E5F7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18" y="272686"/>
            <a:ext cx="7404100" cy="34290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1775F8-4D08-8D49-8E36-1FCDF244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18" y="1302703"/>
            <a:ext cx="7607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EE5C3D-B6DD-C545-9144-6B4871B3F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22" y="484632"/>
            <a:ext cx="2885481" cy="5888737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D432D6-4BC8-7F43-8AFD-C1251B5AC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5" y="484632"/>
            <a:ext cx="2885481" cy="588873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858696-56C2-5B41-A6E3-2B48E058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3503" y="-10888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accent6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12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72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Abadi</vt:lpstr>
      <vt:lpstr>Abadi Extra Light</vt:lpstr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Footer</vt:lpstr>
      <vt:lpstr>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FERLANTE</cp:lastModifiedBy>
  <cp:revision>5</cp:revision>
  <dcterms:created xsi:type="dcterms:W3CDTF">2021-03-24T16:57:46Z</dcterms:created>
  <dcterms:modified xsi:type="dcterms:W3CDTF">2022-03-28T21:38:44Z</dcterms:modified>
</cp:coreProperties>
</file>