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9" r:id="rId9"/>
    <p:sldId id="340" r:id="rId10"/>
    <p:sldId id="341" r:id="rId11"/>
    <p:sldId id="338" r:id="rId12"/>
    <p:sldId id="342" r:id="rId13"/>
    <p:sldId id="343" r:id="rId14"/>
    <p:sldId id="344" r:id="rId15"/>
    <p:sldId id="345" r:id="rId16"/>
    <p:sldId id="346" r:id="rId17"/>
    <p:sldId id="347" r:id="rId18"/>
    <p:sldId id="34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DE16-5B48-4340-A90D-4DD6140885ED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AB48A-37A8-4A81-8E9A-FD100D4B7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YS Text"/>
              </a:rPr>
              <a:t>Пользовательский опыт (UX) - это то, как пользователи воспринимают и взаимодействуют с продуктом, сервисом или системой. Это включает в себя все аспекты от удобства использования до визуального дизайна и функциональности. Цель UX - сделать продукт максимально удобным и приятным для использования, чтобы пользователи возвращались к нему снова и снова.</a:t>
            </a:r>
          </a:p>
          <a:p>
            <a:br>
              <a:rPr lang="ru-RU" b="0" i="0" dirty="0">
                <a:solidFill>
                  <a:srgbClr val="000000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AB48A-37A8-4A81-8E9A-FD100D4B77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3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5451A-CB79-481F-B674-E7C574F4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16327E-8629-4FF5-BE5E-2DC9B013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1AAD1-CFD1-4989-9A7F-C0B7DA8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A7D1-1507-4266-9305-D9D976117699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81A30-94B4-483B-B7B0-F8D5A6D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BE329-2068-4DE4-9C65-1D5C32F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B5356-19D4-4747-8DB9-74706A1F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A2437-512E-48CF-AA5F-99BED90D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7FA69-3650-4E6D-B40A-B371284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1D9-D5C0-4933-8D35-6096E21EBA53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DAB90-5D0F-4F74-BC9E-383E9A31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C5FFD-CD9B-4491-9E84-301AA52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CEBCCA-7099-4224-8073-58BE0E95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0DE6-1680-4E8E-996F-88F550C3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D27FD-9579-4434-BF29-1BE982C2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74-60B9-4D93-B161-65D5D8D291A9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5CB33-09E0-4227-8DF9-A35D4510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BB346-250D-4453-BE87-59F5987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39BD9-2543-44D4-9C46-BF6F161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915C1-AE53-4280-AB81-4529E8F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26EDA-065B-4B0D-8D5D-D6DE768B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D17-6549-492A-8F0C-3F1C9FE6F0D0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B8AE8-8935-4247-ABD8-25549704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4824-4EAA-474A-BB02-B148A835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C0B5-0ADD-4E5C-AD21-1B4C6BE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55A54-9C7B-4188-8771-1C9DE894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2C06A-4E1E-48C4-B8F4-A0EFA8C4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45B4-69F6-431C-9382-AEFA596238B6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C4C7D-39B9-4A57-AD1D-27C239E2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DA930-C9D0-4DCB-B79D-8AD522F6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CB7F5-8550-45F1-88FA-619B00A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DA2F6-B30F-4D56-8B59-2B8ACE83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652548-1F17-4EB8-900F-B92F81DD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3098B2-6965-469F-AEE3-08C32FC7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350-5881-464D-B90A-019D53C87C87}" type="datetime1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3E26F-BF79-4509-92E7-474CBD8A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7D4DC-89CB-4176-A2B2-8B819AF8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33DA-3C03-48CD-ABB7-2E4C5BF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08EB6-CEC4-44F4-9C1A-B0DA578E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83280-82C1-4389-988F-8136D616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715772-D9A5-4693-9EBD-06992A61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88D1A-0B19-46E5-946A-76E4A5E2C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CF31E2-E5A7-42D0-B0C4-F77584FA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90D0-75C9-470D-B7BE-5F42616B87DB}" type="datetime1">
              <a:rPr lang="ru-RU" smtClean="0"/>
              <a:t>16.09.2023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50CBD-43AE-4769-904C-DC6C490B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CB508A-E9FE-4366-87D4-6E1AC9C4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5AC3C-1662-4AB0-AD95-071F3005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560CEA-2D84-4DCE-92B9-4741082F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CC29-130B-4ABB-90FF-3B212105CC1B}" type="datetime1">
              <a:rPr lang="ru-RU" smtClean="0"/>
              <a:t>16.09.2023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6FE232-B758-43E5-80F3-9B003533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6A781A-E155-4CE3-9DF9-106A5DC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3DE83-B11D-45CE-A628-9575A5D4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35E3-9BAF-4439-9DD4-6CE08318DC6B}" type="datetime1">
              <a:rPr lang="ru-RU" smtClean="0"/>
              <a:t>16.09.2023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651C6-B4D5-41BA-8B02-4DB898E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14280-8018-4317-8EDF-5B43973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CCF70-3397-4BE2-8375-97A18F6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CCEDE-4F5A-4B56-8062-EB809AFB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E521F-E423-49E9-9626-BC00FE40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68D85-5687-446F-B2DC-621B886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0FB4-4101-450F-8179-5504A41C85B8}" type="datetime1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677D91-5D40-4182-BE1B-08D1D62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B4650-CE49-41AD-B98E-EC8FEC1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8BE2A-FD38-487E-950D-D5C78508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6AA7D6-5D88-4279-B458-EF8E3285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04DC5A-5E2A-4371-9909-7A6EB052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6DA44-E40A-4776-A9A5-7FFAF91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AF9-FD68-457C-92A0-426ADAE21948}" type="datetime1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55190-72B0-4178-B236-82FF533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30E0D-C20F-4706-9E2D-74259CA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AB955-B608-40D0-93B6-D5183CF7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41274-2389-4E44-A89E-C8D4B0F2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E02E3-1948-4CFC-A0F2-FACFADDF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7EA2-CB44-449D-9F33-80421D88CC1D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F66DB-F1D1-49B1-8A84-B1138F531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6AEF3-AD98-4759-A340-257618A1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FAA3-586F-48AC-A1A2-D1FA7D949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723BB-907F-45AF-833A-688143835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Класс </a:t>
            </a:r>
            <a:r>
              <a:rPr lang="ru-RU" b="0" i="0" dirty="0" err="1">
                <a:effectLst/>
                <a:latin typeface="YS Text"/>
              </a:rPr>
              <a:t>Thread</a:t>
            </a:r>
            <a:r>
              <a:rPr lang="ru-RU" b="0" i="0" dirty="0">
                <a:effectLst/>
                <a:latin typeface="YS Text"/>
              </a:rPr>
              <a:t>. Создание </a:t>
            </a:r>
            <a:r>
              <a:rPr lang="ru-RU" dirty="0">
                <a:latin typeface="YS Text"/>
              </a:rPr>
              <a:t>п</a:t>
            </a:r>
            <a:r>
              <a:rPr lang="ru-RU" b="0" i="0" dirty="0">
                <a:effectLst/>
                <a:latin typeface="YS Text"/>
              </a:rPr>
              <a:t>араметризованного потока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Person {  /*….*/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static void MakeSomeWork4 (Person person)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код выполнения какой-то длительной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Person p = new Person();</a:t>
            </a:r>
          </a:p>
          <a:p>
            <a:pPr marL="0" indent="0">
              <a:buNone/>
            </a:pPr>
            <a:r>
              <a:rPr lang="en-US" dirty="0"/>
              <a:t>Thread t = new Thread( () =&gt; MakeSomeWork4(p) 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03A1E-EA3C-46E6-A410-B01C57FF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копирование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40A4E-DF42-4D8E-99AA-089F6F5D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EC39E-515C-4AE0-BDB3-153294AA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5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13513-4DB7-4D2E-A02C-3FE5F93A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Класс </a:t>
            </a:r>
            <a:r>
              <a:rPr lang="ru-RU" b="0" i="0" dirty="0" err="1">
                <a:effectLst/>
                <a:latin typeface="YS Text"/>
              </a:rPr>
              <a:t>Thread</a:t>
            </a:r>
            <a:r>
              <a:rPr lang="ru-RU" b="0" i="0" dirty="0">
                <a:effectLst/>
                <a:latin typeface="YS Text"/>
              </a:rPr>
              <a:t>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7AF6A-2F31-4E9A-9952-5F24E4CB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нового потока – дорогая операция</a:t>
            </a:r>
          </a:p>
          <a:p>
            <a:r>
              <a:rPr lang="ru-RU" dirty="0"/>
              <a:t>Является ресурсом ОС, нужно следить за освобождением (через вызов </a:t>
            </a:r>
            <a:r>
              <a:rPr lang="en-US" dirty="0"/>
              <a:t>Dispose)</a:t>
            </a:r>
          </a:p>
          <a:p>
            <a:r>
              <a:rPr lang="ru-RU" dirty="0"/>
              <a:t>делятся на </a:t>
            </a:r>
            <a:r>
              <a:rPr lang="ru-RU" dirty="0" err="1"/>
              <a:t>background</a:t>
            </a:r>
            <a:r>
              <a:rPr lang="ru-RU" dirty="0"/>
              <a:t> (фоновый) и </a:t>
            </a:r>
            <a:r>
              <a:rPr lang="ru-RU" dirty="0" err="1"/>
              <a:t>foreground</a:t>
            </a:r>
            <a:r>
              <a:rPr lang="ru-RU" dirty="0"/>
              <a:t> (основные). </a:t>
            </a:r>
            <a:r>
              <a:rPr lang="en-US" dirty="0"/>
              <a:t>f</a:t>
            </a:r>
            <a:r>
              <a:rPr lang="ru-RU" dirty="0" err="1"/>
              <a:t>oreground</a:t>
            </a:r>
            <a:r>
              <a:rPr lang="ru-RU" dirty="0"/>
              <a:t>-потоки препятствуют завершению программы. Как только все </a:t>
            </a:r>
            <a:r>
              <a:rPr lang="ru-RU" dirty="0" err="1"/>
              <a:t>foreground</a:t>
            </a:r>
            <a:r>
              <a:rPr lang="ru-RU" dirty="0"/>
              <a:t>-потоки остановлены, система автоматически остановит все </a:t>
            </a:r>
            <a:r>
              <a:rPr lang="ru-RU" dirty="0" err="1"/>
              <a:t>background</a:t>
            </a:r>
            <a:r>
              <a:rPr lang="ru-RU" dirty="0"/>
              <a:t> и завершит выполнение приложения.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Для простых операций рекомендуется использовать пул потоков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289BB-D9CD-4106-B1A5-9B7CA75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2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1ABA8-F30C-4190-ACA1-B1203D0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C50D5-0739-44FE-9820-D86D54D9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0" i="0" dirty="0">
                <a:effectLst/>
                <a:latin typeface="YS Text"/>
              </a:rPr>
              <a:t>Экономия ресурсов: позволяет не создавать новые потоки каждый раз, когда они нужны, а использовать уже созданные;</a:t>
            </a:r>
          </a:p>
          <a:p>
            <a:r>
              <a:rPr lang="ru-RU" dirty="0">
                <a:latin typeface="YS Text"/>
              </a:rPr>
              <a:t>у</a:t>
            </a:r>
            <a:r>
              <a:rPr lang="ru-RU" b="0" i="0" dirty="0">
                <a:effectLst/>
                <a:latin typeface="YS Text"/>
              </a:rPr>
              <a:t>правление временем жизни потоков: пул управляет временем жизни потоков, автоматически уничтожая те, которые не используются, и создавая новые при необходимости. Предотвращает утечки памяти и повышает производительность;</a:t>
            </a:r>
          </a:p>
          <a:p>
            <a:r>
              <a:rPr lang="ru-RU" dirty="0">
                <a:latin typeface="YS Text"/>
              </a:rPr>
              <a:t>р</a:t>
            </a:r>
            <a:r>
              <a:rPr lang="ru-RU" b="0" i="0" dirty="0">
                <a:effectLst/>
                <a:latin typeface="YS Text"/>
              </a:rPr>
              <a:t>аспределение нагрузки: пул может распределять нагрузку между потоками, что позволяет более эффективно использовать ресурсы процессора и ускорить выполнение задач;</a:t>
            </a:r>
          </a:p>
          <a:p>
            <a:r>
              <a:rPr lang="ru-RU" b="0" i="0" dirty="0">
                <a:effectLst/>
                <a:latin typeface="YS Text"/>
              </a:rPr>
              <a:t>упрощение кода: разработчикам не нужно заботиться о создании, уничтожении и управлении потоками.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C97BF-F77B-431B-906F-7580C61D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8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8844E-54F3-4CE5-A4C2-3182D71B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07521-C568-4C52-ADBC-E5970151F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45" y="589046"/>
            <a:ext cx="10132798" cy="56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3EB35-5839-437F-B07F-6B0C1259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1DB3A-F8AC-4353-AED9-B7F58FCD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набор потоков, которые находятся в режиме ожидания и готовы выполнять любую полезную работу.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при запуске приложения пул-потоков запускает минимальное количество потоков, которые находятся в состоянии ожидания новых задач.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если активных потоков недостаточно для эффективного выполнения задач в пуле, он запускает новые и использует их по тому же принципу повторного использования.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56C05-1751-4E64-B48F-7AF1D39D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7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31C3A-261D-4E7B-96B2-C53F5B5E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15EBE-011E-49AE-8D9E-957D424B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Потоки внутри пула разделяются на две группы: </a:t>
            </a:r>
            <a:r>
              <a:rPr lang="ru-RU" dirty="0" err="1"/>
              <a:t>worker</a:t>
            </a:r>
            <a:r>
              <a:rPr lang="ru-RU" dirty="0"/>
              <a:t> и I/O-потоки. Рабочие потоки фокусируются на работе, связанной с загрузкой CPU (CPU </a:t>
            </a:r>
            <a:r>
              <a:rPr lang="ru-RU" dirty="0" err="1"/>
              <a:t>based</a:t>
            </a:r>
            <a:r>
              <a:rPr lang="ru-RU" dirty="0"/>
              <a:t>), в то время как I/O-потоки — на работе с устройствами ввода/вывода: файловая система, сетевая карта и другие. Если пытаться выполнять I/O-операцию на рабочем потоке (CPU </a:t>
            </a:r>
            <a:r>
              <a:rPr lang="ru-RU" dirty="0" err="1"/>
              <a:t>based</a:t>
            </a:r>
            <a:r>
              <a:rPr lang="ru-RU" dirty="0"/>
              <a:t>), то это будет напрасная трата ресурсов, так как поток будет находиться в состоянии ожидания завершения I/O-операции. Для подобных задач предназначены отдельные I/O-потоки. При использовании пула потоков это скрыто в явном виде от разработчиков. Получить количество разных потоков в пуле можно при помощи кода: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D51CF-507E-470D-B06A-9ADC9677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7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54C6-1068-4428-BA30-476CA5CE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8C-71D5-4382-8F72-AD166BD9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Потокам из пула невозможно назначить имя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Потоки из пула всегда фоновые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background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Блокировка потоков из пула может привести к запуску дополнительных потоков и падению производительности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FEAD00-49AE-454C-9CB7-A4959332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39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5B19E-8037-46FC-A32A-51C9A523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AA1CE-4CFF-4167-A588-B4CCEC8F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static void MakeSomeWork5 (object state)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//</a:t>
            </a:r>
            <a:r>
              <a:rPr lang="ru-RU" sz="2400" dirty="0"/>
              <a:t>код выполнения какой-то длительной операции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ThreadPool.QueueUserWorkItem</a:t>
            </a:r>
            <a:r>
              <a:rPr lang="en-US" sz="2400" dirty="0"/>
              <a:t>(MakeSomeWork5);</a:t>
            </a:r>
          </a:p>
          <a:p>
            <a:pPr marL="0" indent="0">
              <a:buNone/>
            </a:pPr>
            <a:r>
              <a:rPr lang="en-US" sz="2400" dirty="0" err="1"/>
              <a:t>ThreadPool.QueueUserWorkItem</a:t>
            </a:r>
            <a:r>
              <a:rPr lang="en-US" sz="2400" dirty="0"/>
              <a:t>(MakeSomeWork5);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BEB4B6-512D-4E77-9302-00384600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0A49D-B668-4F74-9DED-C9C65E9D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9C519-A879-4A4B-AA57-FE340E41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YS Text"/>
              </a:rPr>
              <a:t>Это подход к разработке программного обеспечения, который позволяет выполнять несколько независимых потоков выполнения (или нитей) в рамках одного процесса. 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YS Text"/>
              </a:rPr>
              <a:t>Это позволяет процессору использовать свое время более эффективно, выполняя несколько задач одновременно или переключаясь между ними, чтобы ускорить выполнение приложения.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B9F7B0-3544-4487-A55F-E540ED9E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0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523D7-5C92-4B40-B668-AEF27AEA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A2952-B682-4052-82D1-41FF4FC6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500351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YS Text"/>
              </a:rPr>
              <a:t>Сокращение общего времени выполнения программы. Например, когда программа загружает данные из интернета и обрабатывает их, многопоточность позволит выполнять обе операции одновременно, в то время как последовательное выполнение заняло бы вдвое больше времени.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YS Text"/>
              </a:rPr>
              <a:t>Оптимизация использования ресурсов: более эффективное использование процессорного времени, переключаясь между потоками и выполняя задачи, которые наиболее важны в данный момент. Это помогает избежать простоя ресурсов и улучшает общую производительность системы.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YS Text"/>
              </a:rPr>
              <a:t>Улучшение пользовательского опыта (</a:t>
            </a:r>
            <a:r>
              <a:rPr lang="en-US" b="0" i="0" dirty="0">
                <a:effectLst/>
                <a:latin typeface="YS Text"/>
              </a:rPr>
              <a:t>UX – User Experience</a:t>
            </a:r>
            <a:r>
              <a:rPr lang="ru-RU" b="0" i="0" dirty="0">
                <a:effectLst/>
                <a:latin typeface="YS Text"/>
              </a:rPr>
              <a:t>)</a:t>
            </a:r>
            <a:r>
              <a:rPr lang="en-US" b="0" i="0" dirty="0">
                <a:effectLst/>
                <a:latin typeface="YS Text"/>
              </a:rPr>
              <a:t> </a:t>
            </a:r>
            <a:r>
              <a:rPr lang="ru-RU" b="0" i="0" dirty="0">
                <a:effectLst/>
                <a:latin typeface="YS Text"/>
              </a:rPr>
              <a:t>: приложение будет реагировать на действия пользователя быстрее. Например, при работе с графическим интерфейсом пользователя, многопоточная обработка может ускорить обработку ввода, отображая изменения на экране быстрее.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9DED15-730E-4029-A4AF-FDDF87CD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421FE-DE20-47FC-BD7F-FBA8DBB8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01D57-B8E0-472A-AEFA-60F5169F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Поток - это последовательность инструкций, которые выполняются процессором. Процессор (ядро) может выполнять только один поток инструкций за раз, переключаясь между различными потоками по мере необходимости. </a:t>
            </a:r>
          </a:p>
          <a:p>
            <a:r>
              <a:rPr lang="ru-RU" b="0" i="0" dirty="0">
                <a:effectLst/>
                <a:latin typeface="YS Text"/>
              </a:rPr>
              <a:t>Многопоточное программирование позволяет создавать приложения, которые могут использовать несколько потоков для выполнения различных задач одновременно.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E27E3-F6E8-4410-BF08-2E2CAEE8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52758-8EE6-49A6-918D-99168B2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многопоточности в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0E86A0-4121-485A-BD1D-4A6F0A80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Thread</a:t>
            </a:r>
            <a:endParaRPr lang="ru-RU" dirty="0"/>
          </a:p>
          <a:p>
            <a:r>
              <a:rPr lang="ru-RU" dirty="0"/>
              <a:t>пул потоков (классы </a:t>
            </a:r>
            <a:r>
              <a:rPr lang="en-US" dirty="0"/>
              <a:t>Task, </a:t>
            </a:r>
            <a:r>
              <a:rPr lang="en-US" dirty="0" err="1"/>
              <a:t>ThreadPool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асинхронные методы и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endParaRPr lang="ru-RU" dirty="0"/>
          </a:p>
          <a:p>
            <a:r>
              <a:rPr lang="ru-RU" dirty="0"/>
              <a:t>библиотеки для работы с параллельными вычислениями, такие как TPL (Task </a:t>
            </a:r>
            <a:r>
              <a:rPr lang="ru-RU" dirty="0" err="1"/>
              <a:t>Parallel</a:t>
            </a:r>
            <a:r>
              <a:rPr lang="ru-RU" dirty="0"/>
              <a:t> Library) или PLINQ (</a:t>
            </a:r>
            <a:r>
              <a:rPr lang="ru-RU" dirty="0" err="1"/>
              <a:t>Parallel</a:t>
            </a:r>
            <a:r>
              <a:rPr lang="ru-RU" dirty="0"/>
              <a:t> LINQ)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12CF-16E0-4559-918D-201794EB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2E58-341C-42AF-8F57-0FE844CC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Класс </a:t>
            </a:r>
            <a:r>
              <a:rPr lang="ru-RU" b="0" i="0" dirty="0" err="1">
                <a:effectLst/>
                <a:latin typeface="YS Text"/>
              </a:rPr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881D-633F-4C39-AEDE-FAF6CC29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Используется для создания новых потоков выполнения. </a:t>
            </a:r>
          </a:p>
          <a:p>
            <a:r>
              <a:rPr lang="ru-RU" b="0" i="0" dirty="0">
                <a:effectLst/>
                <a:latin typeface="YS Text"/>
              </a:rPr>
              <a:t>Создание потока включает в себя создание объекта класса </a:t>
            </a:r>
            <a:r>
              <a:rPr lang="ru-RU" b="0" i="0" dirty="0" err="1">
                <a:effectLst/>
                <a:latin typeface="YS Text"/>
              </a:rPr>
              <a:t>Thread</a:t>
            </a:r>
            <a:r>
              <a:rPr lang="ru-RU" b="0" i="0" dirty="0">
                <a:effectLst/>
                <a:latin typeface="YS Text"/>
              </a:rPr>
              <a:t>, указание метода, который должен выполняться в этом потоке, и запуск потока с помощью метода Start.</a:t>
            </a:r>
          </a:p>
          <a:p>
            <a:r>
              <a:rPr lang="ru-RU" dirty="0"/>
              <a:t>Имеют приоритет, который определяет </a:t>
            </a:r>
            <a:r>
              <a:rPr lang="en-US" dirty="0"/>
              <a:t>% </a:t>
            </a:r>
            <a:r>
              <a:rPr lang="ru-RU" dirty="0"/>
              <a:t>используемого процессорного времени.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2DEC66-674E-4537-A375-FD703EC1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4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Класс </a:t>
            </a:r>
            <a:r>
              <a:rPr lang="ru-RU" b="0" i="0" dirty="0" err="1">
                <a:effectLst/>
                <a:latin typeface="YS Text"/>
              </a:rPr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MakeSomeWork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метод выполняющий какую-то длительную операцию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Thread t = new Thread(</a:t>
            </a:r>
            <a:r>
              <a:rPr lang="en-US" dirty="0" err="1"/>
              <a:t>MakeSomeWork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Класс </a:t>
            </a:r>
            <a:r>
              <a:rPr lang="ru-RU" b="0" i="0" dirty="0" err="1">
                <a:effectLst/>
                <a:latin typeface="YS Text"/>
              </a:rPr>
              <a:t>Thread</a:t>
            </a:r>
            <a:r>
              <a:rPr lang="ru-RU" b="0" i="0" dirty="0">
                <a:effectLst/>
                <a:latin typeface="YS Text"/>
              </a:rPr>
              <a:t>. Создание </a:t>
            </a:r>
            <a:r>
              <a:rPr lang="ru-RU" dirty="0">
                <a:latin typeface="YS Text"/>
              </a:rPr>
              <a:t>п</a:t>
            </a:r>
            <a:r>
              <a:rPr lang="ru-RU" b="0" i="0" dirty="0">
                <a:effectLst/>
                <a:latin typeface="YS Text"/>
              </a:rPr>
              <a:t>араметризованного потока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MakeSomeWork</a:t>
            </a:r>
            <a:r>
              <a:rPr lang="ru-RU" dirty="0"/>
              <a:t>2</a:t>
            </a:r>
            <a:r>
              <a:rPr lang="en-US" dirty="0"/>
              <a:t> (object param)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int num = (int) param;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(num);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код выполнения какой-то длительной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Thread t = new Thread(MakeSomeWork2);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0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Класс </a:t>
            </a:r>
            <a:r>
              <a:rPr lang="ru-RU" b="0" i="0" dirty="0" err="1">
                <a:effectLst/>
                <a:latin typeface="YS Text"/>
              </a:rPr>
              <a:t>Thread</a:t>
            </a:r>
            <a:r>
              <a:rPr lang="ru-RU" b="0" i="0" dirty="0">
                <a:effectLst/>
                <a:latin typeface="YS Text"/>
              </a:rPr>
              <a:t>. Создание </a:t>
            </a:r>
            <a:r>
              <a:rPr lang="ru-RU" dirty="0">
                <a:latin typeface="YS Text"/>
              </a:rPr>
              <a:t>п</a:t>
            </a:r>
            <a:r>
              <a:rPr lang="ru-RU" b="0" i="0" dirty="0">
                <a:effectLst/>
                <a:latin typeface="YS Text"/>
              </a:rPr>
              <a:t>араметризованного потока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Person {  /*….*/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MakeSomeWork</a:t>
            </a:r>
            <a:r>
              <a:rPr lang="ru-RU" dirty="0"/>
              <a:t>3</a:t>
            </a:r>
            <a:r>
              <a:rPr lang="en-US" dirty="0"/>
              <a:t> (object param)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Person </a:t>
            </a:r>
            <a:r>
              <a:rPr lang="en-US" dirty="0" err="1"/>
              <a:t>person</a:t>
            </a:r>
            <a:r>
              <a:rPr lang="en-US" dirty="0"/>
              <a:t> = (Person) param;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код выполнения какой-то длительной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Thread t = new Thread(MakeSomeWork3);</a:t>
            </a:r>
          </a:p>
          <a:p>
            <a:pPr marL="0" indent="0">
              <a:buNone/>
            </a:pPr>
            <a:r>
              <a:rPr lang="en-US" dirty="0"/>
              <a:t>Person p = new Person();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(p);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07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994</Words>
  <Application>Microsoft Office PowerPoint</Application>
  <PresentationFormat>Широкоэкранный</PresentationFormat>
  <Paragraphs>113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YS Text</vt:lpstr>
      <vt:lpstr>Тема Office</vt:lpstr>
      <vt:lpstr>Программирование</vt:lpstr>
      <vt:lpstr>Многопоточное программирование</vt:lpstr>
      <vt:lpstr>Многопоточное программирование</vt:lpstr>
      <vt:lpstr>Многопоточное программирование</vt:lpstr>
      <vt:lpstr>Способы реализации многопоточности в .net</vt:lpstr>
      <vt:lpstr>Класс Thread</vt:lpstr>
      <vt:lpstr>Класс Thread</vt:lpstr>
      <vt:lpstr>Класс Thread. Создание параметризованного потока</vt:lpstr>
      <vt:lpstr>Класс Thread. Создание параметризованного потока</vt:lpstr>
      <vt:lpstr>Класс Thread. Создание параметризованного потока</vt:lpstr>
      <vt:lpstr>Пример – копирование файла</vt:lpstr>
      <vt:lpstr>Класс Thread. </vt:lpstr>
      <vt:lpstr>Пул потоков</vt:lpstr>
      <vt:lpstr>Презентация PowerPoint</vt:lpstr>
      <vt:lpstr>Класс ThreadPool</vt:lpstr>
      <vt:lpstr>Класс ThreadPool</vt:lpstr>
      <vt:lpstr>Класс ThreadPool</vt:lpstr>
      <vt:lpstr>Класс ThreadPool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Блок Иван Николаевич</dc:creator>
  <cp:lastModifiedBy>Блок Иван Николаевич</cp:lastModifiedBy>
  <cp:revision>155</cp:revision>
  <dcterms:created xsi:type="dcterms:W3CDTF">2023-08-29T17:46:49Z</dcterms:created>
  <dcterms:modified xsi:type="dcterms:W3CDTF">2023-09-16T05:57:42Z</dcterms:modified>
</cp:coreProperties>
</file>