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6" r:id="rId6"/>
    <p:sldId id="274" r:id="rId7"/>
    <p:sldId id="288" r:id="rId8"/>
    <p:sldId id="278" r:id="rId9"/>
    <p:sldId id="279" r:id="rId10"/>
    <p:sldId id="297" r:id="rId11"/>
    <p:sldId id="280" r:id="rId12"/>
    <p:sldId id="282" r:id="rId13"/>
    <p:sldId id="284" r:id="rId14"/>
    <p:sldId id="285" r:id="rId15"/>
    <p:sldId id="286" r:id="rId16"/>
    <p:sldId id="29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1960" y="4653136"/>
            <a:ext cx="4744616" cy="1752600"/>
          </a:xfrm>
        </p:spPr>
        <p:txBody>
          <a:bodyPr/>
          <a:lstStyle/>
          <a:p>
            <a:pPr algn="l"/>
            <a:r>
              <a:rPr lang="ru-RU" dirty="0" smtClean="0"/>
              <a:t>Блок Иван Николаевич</a:t>
            </a:r>
            <a:endParaRPr lang="en-US" dirty="0" smtClean="0"/>
          </a:p>
          <a:p>
            <a:pPr algn="l"/>
            <a:r>
              <a:rPr lang="en-US" dirty="0" smtClean="0"/>
              <a:t>sibupk.blok@gmail.com</a:t>
            </a:r>
            <a:endParaRPr lang="en-US" dirty="0"/>
          </a:p>
          <a:p>
            <a:pPr algn="l"/>
            <a:r>
              <a:rPr lang="en-US" dirty="0" smtClean="0"/>
              <a:t>VK :    blockin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данных. 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97152"/>
          </a:xfrm>
        </p:spPr>
        <p:txBody>
          <a:bodyPr>
            <a:normAutofit/>
          </a:bodyPr>
          <a:lstStyle/>
          <a:p>
            <a:r>
              <a:rPr lang="ru-RU" dirty="0" smtClean="0"/>
              <a:t>В случае, если массив создается для другого класса, то память выделяется только для ссылок на класс, сами объекты при этом остаются не инициализированными!!!</a:t>
            </a:r>
          </a:p>
          <a:p>
            <a:pPr>
              <a:buNone/>
            </a:pPr>
            <a:r>
              <a:rPr lang="en-US" dirty="0" smtClean="0"/>
              <a:t>Person [] persons = new Person[5];</a:t>
            </a:r>
          </a:p>
          <a:p>
            <a:pPr>
              <a:buNone/>
            </a:pPr>
            <a:r>
              <a:rPr lang="en-US" dirty="0" smtClean="0"/>
              <a:t>persons [0] = new Person ( “</a:t>
            </a:r>
            <a:r>
              <a:rPr lang="ru-RU" dirty="0" smtClean="0"/>
              <a:t>Иван</a:t>
            </a:r>
            <a:r>
              <a:rPr lang="en-US" dirty="0" smtClean="0"/>
              <a:t>”</a:t>
            </a:r>
            <a:r>
              <a:rPr lang="ru-RU" dirty="0" smtClean="0"/>
              <a:t>,</a:t>
            </a:r>
            <a:r>
              <a:rPr lang="en-US" dirty="0" smtClean="0"/>
              <a:t>”</a:t>
            </a:r>
            <a:r>
              <a:rPr lang="ru-RU" dirty="0" smtClean="0"/>
              <a:t>Иванов</a:t>
            </a:r>
            <a:r>
              <a:rPr lang="en-US" dirty="0" smtClean="0"/>
              <a:t>”</a:t>
            </a:r>
            <a:r>
              <a:rPr lang="ru-RU" dirty="0" smtClean="0"/>
              <a:t>);</a:t>
            </a:r>
          </a:p>
          <a:p>
            <a:pPr>
              <a:buNone/>
            </a:pPr>
            <a:r>
              <a:rPr lang="en-US" dirty="0" smtClean="0"/>
              <a:t>for(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 5; ++</a:t>
            </a:r>
            <a:r>
              <a:rPr lang="en-US" dirty="0" err="1" smtClean="0"/>
              <a:t>i</a:t>
            </a:r>
            <a:r>
              <a:rPr lang="en-US" dirty="0" smtClean="0"/>
              <a:t> ){</a:t>
            </a:r>
          </a:p>
          <a:p>
            <a:pPr>
              <a:buNone/>
            </a:pPr>
            <a:r>
              <a:rPr lang="en-US" dirty="0" smtClean="0"/>
              <a:t>	persons[</a:t>
            </a:r>
            <a:r>
              <a:rPr lang="en-US" dirty="0" err="1" smtClean="0"/>
              <a:t>i</a:t>
            </a:r>
            <a:r>
              <a:rPr lang="en-US" dirty="0" smtClean="0"/>
              <a:t>] = new Person();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Хранение данных. Коллекции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661248"/>
          </a:xfrm>
        </p:spPr>
        <p:txBody>
          <a:bodyPr>
            <a:normAutofit/>
          </a:bodyPr>
          <a:lstStyle/>
          <a:p>
            <a:r>
              <a:rPr lang="ru-RU" dirty="0" smtClean="0"/>
              <a:t>Коллекции, как правило, реализуют стандартные структуры данных, например, список, стек, очередь, словарь, которые могут пригодиться для решения различных прикладных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 коллекций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544616"/>
          </a:xfrm>
        </p:spPr>
        <p:txBody>
          <a:bodyPr>
            <a:normAutofit/>
          </a:bodyPr>
          <a:lstStyle/>
          <a:p>
            <a:r>
              <a:rPr lang="en-US" b="1" dirty="0" smtClean="0"/>
              <a:t>List&lt;T&gt;</a:t>
            </a:r>
            <a:r>
              <a:rPr lang="en-US" dirty="0" smtClean="0"/>
              <a:t>: </a:t>
            </a:r>
            <a:r>
              <a:rPr lang="ru-RU" dirty="0" smtClean="0"/>
              <a:t>класс, представляющий последовательный список. </a:t>
            </a:r>
            <a:endParaRPr lang="en-US" dirty="0" smtClean="0"/>
          </a:p>
          <a:p>
            <a:r>
              <a:rPr lang="en-US" b="1" dirty="0" smtClean="0"/>
              <a:t>Dictionary&lt;</a:t>
            </a:r>
            <a:r>
              <a:rPr lang="en-US" b="1" dirty="0" err="1" smtClean="0"/>
              <a:t>TKey</a:t>
            </a:r>
            <a:r>
              <a:rPr lang="en-US" b="1" dirty="0" smtClean="0"/>
              <a:t>, </a:t>
            </a:r>
            <a:r>
              <a:rPr lang="en-US" b="1" dirty="0" err="1" smtClean="0"/>
              <a:t>TValue</a:t>
            </a:r>
            <a:r>
              <a:rPr lang="en-US" b="1" dirty="0" smtClean="0"/>
              <a:t>&gt;</a:t>
            </a:r>
            <a:r>
              <a:rPr lang="en-US" dirty="0" smtClean="0"/>
              <a:t>: </a:t>
            </a:r>
            <a:r>
              <a:rPr lang="ru-RU" dirty="0" smtClean="0"/>
              <a:t>класс коллекции, хранящей наборы пар "ключ-значение".</a:t>
            </a:r>
          </a:p>
          <a:p>
            <a:r>
              <a:rPr lang="ru-RU" dirty="0" smtClean="0"/>
              <a:t> </a:t>
            </a:r>
            <a:r>
              <a:rPr lang="en-US" b="1" dirty="0" err="1" smtClean="0"/>
              <a:t>LinkedList</a:t>
            </a:r>
            <a:r>
              <a:rPr lang="en-US" b="1" dirty="0" smtClean="0"/>
              <a:t>&lt;T&gt;</a:t>
            </a:r>
            <a:r>
              <a:rPr lang="en-US" dirty="0" smtClean="0"/>
              <a:t>: </a:t>
            </a:r>
            <a:r>
              <a:rPr lang="ru-RU" dirty="0" smtClean="0"/>
              <a:t>класс </a:t>
            </a:r>
            <a:r>
              <a:rPr lang="ru-RU" dirty="0" err="1" smtClean="0"/>
              <a:t>двухсвязанного</a:t>
            </a:r>
            <a:r>
              <a:rPr lang="ru-RU" dirty="0" smtClean="0"/>
              <a:t> списка.</a:t>
            </a:r>
          </a:p>
          <a:p>
            <a:r>
              <a:rPr lang="en-US" b="1" dirty="0" smtClean="0"/>
              <a:t>Queue&lt;T&gt;</a:t>
            </a:r>
            <a:r>
              <a:rPr lang="en-US" dirty="0" smtClean="0"/>
              <a:t>: </a:t>
            </a:r>
            <a:r>
              <a:rPr lang="ru-RU" dirty="0" smtClean="0"/>
              <a:t>класс очереди объектов, работающей по алгоритму </a:t>
            </a:r>
            <a:r>
              <a:rPr lang="en-US" dirty="0" smtClean="0"/>
              <a:t>FIFO("</a:t>
            </a:r>
            <a:r>
              <a:rPr lang="ru-RU" dirty="0" smtClean="0"/>
              <a:t>первый вошел -первый вышел").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ru-RU" dirty="0" err="1" smtClean="0"/>
              <a:t>List</a:t>
            </a:r>
            <a:r>
              <a:rPr lang="ru-RU" dirty="0" smtClean="0"/>
              <a:t>&lt;T&gt;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620688"/>
            <a:ext cx="8712968" cy="623731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Представляет простейший список однотипных объектов.</a:t>
            </a:r>
          </a:p>
          <a:p>
            <a:r>
              <a:rPr lang="ru-RU" dirty="0" smtClean="0"/>
              <a:t>Среди его методов можно выделить следующие:</a:t>
            </a:r>
          </a:p>
          <a:p>
            <a:pPr lvl="1"/>
            <a:r>
              <a:rPr lang="ru-RU" b="1" dirty="0" err="1" smtClean="0"/>
              <a:t>void</a:t>
            </a:r>
            <a:r>
              <a:rPr lang="ru-RU" b="1" dirty="0" smtClean="0"/>
              <a:t> </a:t>
            </a:r>
            <a:r>
              <a:rPr lang="ru-RU" b="1" dirty="0" err="1" smtClean="0"/>
              <a:t>Add</a:t>
            </a:r>
            <a:r>
              <a:rPr lang="ru-RU" b="1" dirty="0" smtClean="0"/>
              <a:t>(T </a:t>
            </a:r>
            <a:r>
              <a:rPr lang="ru-RU" b="1" dirty="0" err="1" smtClean="0"/>
              <a:t>item</a:t>
            </a:r>
            <a:r>
              <a:rPr lang="ru-RU" b="1" dirty="0" smtClean="0"/>
              <a:t>)</a:t>
            </a:r>
            <a:r>
              <a:rPr lang="ru-RU" dirty="0" smtClean="0"/>
              <a:t>: добавление нового элемента в список</a:t>
            </a:r>
          </a:p>
          <a:p>
            <a:pPr lvl="1"/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BinarySearch</a:t>
            </a:r>
            <a:r>
              <a:rPr lang="ru-RU" b="1" dirty="0" smtClean="0"/>
              <a:t>(T </a:t>
            </a:r>
            <a:r>
              <a:rPr lang="ru-RU" b="1" dirty="0" err="1" smtClean="0"/>
              <a:t>item</a:t>
            </a:r>
            <a:r>
              <a:rPr lang="ru-RU" b="1" dirty="0" smtClean="0"/>
              <a:t>)</a:t>
            </a:r>
            <a:r>
              <a:rPr lang="ru-RU" dirty="0" smtClean="0"/>
              <a:t>: бинарный поиск элемента в списке. Если элемент найден, то метод возвращает индекс этого элемента в коллекции. Список должен быть отсортирован.</a:t>
            </a:r>
          </a:p>
          <a:p>
            <a:pPr lvl="1"/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IndexOf</a:t>
            </a:r>
            <a:r>
              <a:rPr lang="ru-RU" b="1" dirty="0" smtClean="0"/>
              <a:t>(T </a:t>
            </a:r>
            <a:r>
              <a:rPr lang="ru-RU" b="1" dirty="0" err="1" smtClean="0"/>
              <a:t>item</a:t>
            </a:r>
            <a:r>
              <a:rPr lang="ru-RU" b="1" dirty="0" smtClean="0"/>
              <a:t>)</a:t>
            </a:r>
            <a:r>
              <a:rPr lang="ru-RU" dirty="0" smtClean="0"/>
              <a:t>: возвращает индекс первого вхождения элемента в списке</a:t>
            </a:r>
          </a:p>
          <a:p>
            <a:pPr lvl="1"/>
            <a:r>
              <a:rPr lang="ru-RU" b="1" dirty="0" err="1" smtClean="0"/>
              <a:t>void</a:t>
            </a:r>
            <a:r>
              <a:rPr lang="ru-RU" b="1" dirty="0" smtClean="0"/>
              <a:t> </a:t>
            </a:r>
            <a:r>
              <a:rPr lang="ru-RU" b="1" dirty="0" err="1" smtClean="0"/>
              <a:t>Insert</a:t>
            </a:r>
            <a:r>
              <a:rPr lang="ru-RU" b="1" dirty="0" smtClean="0"/>
              <a:t>(</a:t>
            </a:r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index</a:t>
            </a:r>
            <a:r>
              <a:rPr lang="ru-RU" b="1" dirty="0" smtClean="0"/>
              <a:t>, T </a:t>
            </a:r>
            <a:r>
              <a:rPr lang="ru-RU" b="1" dirty="0" err="1" smtClean="0"/>
              <a:t>item</a:t>
            </a:r>
            <a:r>
              <a:rPr lang="ru-RU" b="1" dirty="0" smtClean="0"/>
              <a:t>)</a:t>
            </a:r>
            <a:r>
              <a:rPr lang="ru-RU" dirty="0" smtClean="0"/>
              <a:t>: вставляет элемент </a:t>
            </a:r>
            <a:r>
              <a:rPr lang="ru-RU" dirty="0" err="1" smtClean="0"/>
              <a:t>item</a:t>
            </a:r>
            <a:r>
              <a:rPr lang="ru-RU" dirty="0" smtClean="0"/>
              <a:t> в списке на позицию </a:t>
            </a:r>
            <a:r>
              <a:rPr lang="ru-RU" dirty="0" err="1" smtClean="0"/>
              <a:t>index</a:t>
            </a:r>
            <a:endParaRPr lang="ru-RU" dirty="0" smtClean="0"/>
          </a:p>
          <a:p>
            <a:pPr lvl="1"/>
            <a:r>
              <a:rPr lang="ru-RU" b="1" dirty="0" err="1" smtClean="0"/>
              <a:t>bool</a:t>
            </a:r>
            <a:r>
              <a:rPr lang="ru-RU" b="1" dirty="0" smtClean="0"/>
              <a:t> </a:t>
            </a:r>
            <a:r>
              <a:rPr lang="ru-RU" b="1" dirty="0" err="1" smtClean="0"/>
              <a:t>Remove</a:t>
            </a:r>
            <a:r>
              <a:rPr lang="ru-RU" b="1" dirty="0" smtClean="0"/>
              <a:t>(T </a:t>
            </a:r>
            <a:r>
              <a:rPr lang="ru-RU" b="1" dirty="0" err="1" smtClean="0"/>
              <a:t>item</a:t>
            </a:r>
            <a:r>
              <a:rPr lang="ru-RU" b="1" dirty="0" smtClean="0"/>
              <a:t>)</a:t>
            </a:r>
            <a:r>
              <a:rPr lang="ru-RU" dirty="0" smtClean="0"/>
              <a:t>: удаляет элемент </a:t>
            </a:r>
            <a:r>
              <a:rPr lang="ru-RU" dirty="0" err="1" smtClean="0"/>
              <a:t>item</a:t>
            </a:r>
            <a:r>
              <a:rPr lang="ru-RU" dirty="0" smtClean="0"/>
              <a:t> из списка, и если удаление прошло успешно, то возвращает </a:t>
            </a:r>
            <a:r>
              <a:rPr lang="ru-RU" dirty="0" err="1" smtClean="0"/>
              <a:t>true</a:t>
            </a:r>
            <a:endParaRPr lang="ru-RU" dirty="0" smtClean="0"/>
          </a:p>
          <a:p>
            <a:pPr lvl="1"/>
            <a:r>
              <a:rPr lang="ru-RU" b="1" dirty="0" err="1" smtClean="0"/>
              <a:t>void</a:t>
            </a:r>
            <a:r>
              <a:rPr lang="ru-RU" b="1" dirty="0" smtClean="0"/>
              <a:t> </a:t>
            </a:r>
            <a:r>
              <a:rPr lang="ru-RU" b="1" dirty="0" err="1" smtClean="0"/>
              <a:t>RemoveAt</a:t>
            </a:r>
            <a:r>
              <a:rPr lang="ru-RU" b="1" dirty="0" smtClean="0"/>
              <a:t>(</a:t>
            </a:r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index</a:t>
            </a:r>
            <a:r>
              <a:rPr lang="ru-RU" b="1" dirty="0" smtClean="0"/>
              <a:t>)</a:t>
            </a:r>
            <a:r>
              <a:rPr lang="ru-RU" dirty="0" smtClean="0"/>
              <a:t>: удаление элемента по указанному индексу </a:t>
            </a:r>
            <a:r>
              <a:rPr lang="ru-RU" dirty="0" err="1" smtClean="0"/>
              <a:t>index</a:t>
            </a:r>
            <a:endParaRPr lang="ru-RU" dirty="0" smtClean="0"/>
          </a:p>
          <a:p>
            <a:pPr lvl="1"/>
            <a:r>
              <a:rPr lang="ru-RU" b="1" dirty="0" err="1" smtClean="0"/>
              <a:t>void</a:t>
            </a:r>
            <a:r>
              <a:rPr lang="ru-RU" b="1" dirty="0" smtClean="0"/>
              <a:t> </a:t>
            </a:r>
            <a:r>
              <a:rPr lang="ru-RU" b="1" dirty="0" err="1" smtClean="0"/>
              <a:t>Sort</a:t>
            </a:r>
            <a:r>
              <a:rPr lang="ru-RU" b="1" dirty="0" smtClean="0"/>
              <a:t>()</a:t>
            </a:r>
            <a:r>
              <a:rPr lang="ru-RU" dirty="0" smtClean="0"/>
              <a:t>: сортировка списка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1520" y="404664"/>
            <a:ext cx="889248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numbers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 { 1, 2, 3, 45 };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numbers.Add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(6);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Consolas" pitchFamily="49" charset="0"/>
              </a:rPr>
              <a:t>// добавление элемента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numbers.Insert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(0, 456);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Consolas" pitchFamily="49" charset="0"/>
              </a:rPr>
              <a:t>// вставляем на первое место в списке число 456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numbers.RemoveAt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(1);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Consolas" pitchFamily="49" charset="0"/>
              </a:rPr>
              <a:t>//  удаляем второй элемент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foreach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numbers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lang="ru-RU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Console.WriteLine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people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people.Add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{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lang="ru-RU" sz="2400" dirty="0" smtClean="0">
                <a:solidFill>
                  <a:srgbClr val="DB003E"/>
                </a:solidFill>
                <a:latin typeface="Consolas" pitchFamily="49" charset="0"/>
                <a:cs typeface="Consolas" pitchFamily="49" charset="0"/>
              </a:rPr>
              <a:t>"Петя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people.Add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{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"Вася"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foreach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people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 {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lang="ru-RU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Console.WriteLine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p.Name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Dictionary&lt;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Реализует сопоставление ключ – значение, как следствие – реализует быстрый доступ к элементу по его ключу.</a:t>
            </a:r>
          </a:p>
          <a:p>
            <a:r>
              <a:rPr lang="ru-RU" dirty="0" smtClean="0"/>
              <a:t>Реализован на хеш-таблицах -</a:t>
            </a:r>
            <a:r>
              <a:rPr lang="en-US" dirty="0" smtClean="0"/>
              <a:t>&gt; </a:t>
            </a:r>
            <a:r>
              <a:rPr lang="ru-RU" dirty="0" smtClean="0"/>
              <a:t>маленькое время доступа</a:t>
            </a:r>
            <a:endParaRPr lang="en-US" dirty="0" smtClean="0"/>
          </a:p>
          <a:p>
            <a:r>
              <a:rPr lang="en-US" dirty="0" smtClean="0"/>
              <a:t>Dictionary&lt;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string&gt; workers = new </a:t>
            </a:r>
            <a:r>
              <a:rPr lang="en-US" dirty="0" err="1" smtClean="0"/>
              <a:t>Dictonary</a:t>
            </a:r>
            <a:r>
              <a:rPr lang="en-US" dirty="0" smtClean="0"/>
              <a:t>&lt;</a:t>
            </a:r>
            <a:r>
              <a:rPr lang="en-US" dirty="0" err="1" smtClean="0"/>
              <a:t>int,string</a:t>
            </a:r>
            <a:r>
              <a:rPr lang="en-US" dirty="0" smtClean="0"/>
              <a:t>&gt;();</a:t>
            </a:r>
          </a:p>
          <a:p>
            <a:r>
              <a:rPr lang="en-US" dirty="0" smtClean="0"/>
              <a:t>workers[ 0 ] = “</a:t>
            </a:r>
            <a:r>
              <a:rPr lang="ru-RU" dirty="0" smtClean="0"/>
              <a:t>Иван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workers[ 1 ] = “</a:t>
            </a:r>
            <a:r>
              <a:rPr lang="ru-RU" dirty="0" smtClean="0"/>
              <a:t>Петр</a:t>
            </a:r>
            <a:r>
              <a:rPr lang="en-US" dirty="0" smtClean="0"/>
              <a:t>”; </a:t>
            </a:r>
            <a:endParaRPr lang="ru-RU" dirty="0" smtClean="0"/>
          </a:p>
          <a:p>
            <a:r>
              <a:rPr lang="en-US" dirty="0" err="1" smtClean="0"/>
              <a:t>workers.Add</a:t>
            </a:r>
            <a:r>
              <a:rPr lang="en-US" dirty="0" smtClean="0"/>
              <a:t>( 2, “</a:t>
            </a:r>
            <a:r>
              <a:rPr lang="ru-RU" dirty="0" smtClean="0"/>
              <a:t>Василий</a:t>
            </a:r>
            <a:r>
              <a:rPr lang="en-US" dirty="0" smtClean="0"/>
              <a:t>”);</a:t>
            </a:r>
          </a:p>
          <a:p>
            <a:r>
              <a:rPr lang="en-US" dirty="0" err="1" smtClean="0"/>
              <a:t>workers.Add</a:t>
            </a:r>
            <a:r>
              <a:rPr lang="en-US" dirty="0" smtClean="0"/>
              <a:t>( 1, “</a:t>
            </a:r>
            <a:r>
              <a:rPr lang="ru-RU" dirty="0" smtClean="0"/>
              <a:t>Геннадий</a:t>
            </a:r>
            <a:r>
              <a:rPr lang="en-US" dirty="0" smtClean="0"/>
              <a:t>” );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ошибка, сотрудник с ключом 1 уже существует!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6.2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массив, матрицу, список для объектов типа </a:t>
            </a:r>
            <a:r>
              <a:rPr lang="en-US" dirty="0" smtClean="0"/>
              <a:t>Teacher (</a:t>
            </a:r>
            <a:r>
              <a:rPr lang="ru-RU" dirty="0" smtClean="0"/>
              <a:t>из прошлого задания). </a:t>
            </a:r>
            <a:endParaRPr lang="en-US" dirty="0" smtClean="0"/>
          </a:p>
          <a:p>
            <a:r>
              <a:rPr lang="ru-RU" dirty="0" smtClean="0"/>
              <a:t>Объекты в массивах должны быть инициализированы конструкторами по умолчанию.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400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[</a:t>
            </a:r>
            <a:r>
              <a:rPr lang="ru-RU" dirty="0" smtClean="0"/>
              <a:t>мод. доступа</a:t>
            </a:r>
            <a:r>
              <a:rPr lang="en-US" dirty="0" smtClean="0"/>
              <a:t>] &lt;data type&gt; property1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set{ … }</a:t>
            </a:r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 здесь устанавливаем значение </a:t>
            </a:r>
            <a:r>
              <a:rPr lang="en-US" dirty="0" smtClean="0"/>
              <a:t>	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get{ … }</a:t>
            </a:r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здесь возвращаем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 методе </a:t>
            </a:r>
            <a:r>
              <a:rPr lang="en-US" dirty="0" smtClean="0"/>
              <a:t>set </a:t>
            </a:r>
            <a:r>
              <a:rPr lang="ru-RU" dirty="0" smtClean="0"/>
              <a:t>используется «скрытая» переменная </a:t>
            </a:r>
            <a:r>
              <a:rPr lang="en-US" dirty="0" smtClean="0"/>
              <a:t>value, </a:t>
            </a:r>
            <a:r>
              <a:rPr lang="ru-RU" dirty="0" smtClean="0"/>
              <a:t>которая хранит переданное значение.</a:t>
            </a:r>
          </a:p>
          <a:p>
            <a:pPr>
              <a:buNone/>
            </a:pPr>
            <a:r>
              <a:rPr lang="ru-RU" dirty="0" smtClean="0"/>
              <a:t>Метод </a:t>
            </a:r>
            <a:r>
              <a:rPr lang="en-US" dirty="0" smtClean="0"/>
              <a:t>get </a:t>
            </a:r>
            <a:r>
              <a:rPr lang="ru-RU" dirty="0" smtClean="0"/>
              <a:t>должен возвращать нужно значение с помощью оператора </a:t>
            </a:r>
            <a:r>
              <a:rPr lang="en-US" dirty="0" smtClean="0"/>
              <a:t>return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При работе используется синтаксис работы с переменной, однако позволяет использовать дополнительную логику (например проверку значений).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-27384"/>
            <a:ext cx="3995936" cy="6885384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err="1" smtClean="0">
                <a:cs typeface="Arial" pitchFamily="34" charset="0"/>
              </a:rPr>
              <a:t>class</a:t>
            </a:r>
            <a:r>
              <a:rPr lang="ru-RU" sz="2400" dirty="0" smtClean="0"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</a:rPr>
              <a:t>Adult</a:t>
            </a:r>
            <a:r>
              <a:rPr lang="ru-RU" sz="2400" dirty="0" err="1" smtClean="0">
                <a:cs typeface="Arial" pitchFamily="34" charset="0"/>
              </a:rPr>
              <a:t>Person</a:t>
            </a:r>
            <a:endParaRPr lang="ru-RU" sz="2400" dirty="0" smtClean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    </a:t>
            </a:r>
            <a:r>
              <a:rPr lang="ru-RU" sz="2400" dirty="0" err="1" smtClean="0">
                <a:cs typeface="Arial" pitchFamily="34" charset="0"/>
              </a:rPr>
              <a:t>string</a:t>
            </a:r>
            <a:r>
              <a:rPr lang="ru-RU" sz="2400" dirty="0" smtClean="0">
                <a:cs typeface="Arial" pitchFamily="34" charset="0"/>
              </a:rPr>
              <a:t> _</a:t>
            </a:r>
            <a:r>
              <a:rPr lang="en-US" sz="2400" dirty="0" smtClean="0">
                <a:cs typeface="Arial" pitchFamily="34" charset="0"/>
              </a:rPr>
              <a:t>name</a:t>
            </a:r>
            <a:r>
              <a:rPr lang="ru-RU" sz="2400" dirty="0" smtClean="0">
                <a:cs typeface="Arial" pitchFamily="34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cs typeface="Arial" pitchFamily="34" charset="0"/>
              </a:rPr>
              <a:t>    </a:t>
            </a:r>
            <a:r>
              <a:rPr lang="en-US" sz="2400" dirty="0" err="1" smtClean="0">
                <a:cs typeface="Arial" pitchFamily="34" charset="0"/>
              </a:rPr>
              <a:t>int</a:t>
            </a:r>
            <a:r>
              <a:rPr lang="en-US" sz="2400" dirty="0" smtClean="0">
                <a:cs typeface="Arial" pitchFamily="34" charset="0"/>
              </a:rPr>
              <a:t> _age;</a:t>
            </a:r>
            <a:endParaRPr lang="ru-RU" sz="2400" dirty="0" smtClean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    </a:t>
            </a:r>
            <a:r>
              <a:rPr lang="ru-RU" sz="2400" dirty="0" err="1" smtClean="0">
                <a:cs typeface="Arial" pitchFamily="34" charset="0"/>
              </a:rPr>
              <a:t>public</a:t>
            </a:r>
            <a:r>
              <a:rPr lang="ru-RU" sz="2400" dirty="0" smtClean="0">
                <a:cs typeface="Arial" pitchFamily="34" charset="0"/>
              </a:rPr>
              <a:t> </a:t>
            </a:r>
            <a:r>
              <a:rPr lang="ru-RU" sz="2400" dirty="0" err="1" smtClean="0">
                <a:cs typeface="Arial" pitchFamily="34" charset="0"/>
              </a:rPr>
              <a:t>string</a:t>
            </a:r>
            <a:r>
              <a:rPr lang="ru-RU" sz="2400" dirty="0" smtClean="0">
                <a:cs typeface="Arial" pitchFamily="34" charset="0"/>
              </a:rPr>
              <a:t> </a:t>
            </a:r>
            <a:r>
              <a:rPr lang="ru-RU" sz="2400" dirty="0" err="1" smtClean="0">
                <a:cs typeface="Arial" pitchFamily="34" charset="0"/>
              </a:rPr>
              <a:t>Name</a:t>
            </a:r>
            <a:r>
              <a:rPr lang="ru-RU" sz="2400" dirty="0" smtClean="0">
                <a:cs typeface="Arial" pitchFamily="34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    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        </a:t>
            </a:r>
            <a:r>
              <a:rPr lang="ru-RU" sz="2400" dirty="0" err="1" smtClean="0">
                <a:cs typeface="Arial" pitchFamily="34" charset="0"/>
              </a:rPr>
              <a:t>get</a:t>
            </a:r>
            <a:r>
              <a:rPr lang="ru-RU" sz="2400" dirty="0" smtClean="0">
                <a:cs typeface="Arial" pitchFamily="34" charset="0"/>
              </a:rPr>
              <a:t> { </a:t>
            </a:r>
            <a:r>
              <a:rPr lang="ru-RU" sz="2400" dirty="0" err="1" smtClean="0">
                <a:cs typeface="Arial" pitchFamily="34" charset="0"/>
              </a:rPr>
              <a:t>return</a:t>
            </a:r>
            <a:r>
              <a:rPr lang="ru-RU" sz="2400" dirty="0" smtClean="0">
                <a:cs typeface="Arial" pitchFamily="34" charset="0"/>
              </a:rPr>
              <a:t> _</a:t>
            </a:r>
            <a:r>
              <a:rPr lang="en-US" sz="2400" dirty="0" smtClean="0">
                <a:cs typeface="Arial" pitchFamily="34" charset="0"/>
              </a:rPr>
              <a:t>n</a:t>
            </a:r>
            <a:r>
              <a:rPr lang="ru-RU" sz="2400" dirty="0" err="1" smtClean="0">
                <a:cs typeface="Arial" pitchFamily="34" charset="0"/>
              </a:rPr>
              <a:t>ame</a:t>
            </a:r>
            <a:r>
              <a:rPr lang="ru-RU" sz="2400" dirty="0" smtClean="0">
                <a:cs typeface="Arial" pitchFamily="34" charset="0"/>
              </a:rPr>
              <a:t>;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        </a:t>
            </a:r>
            <a:r>
              <a:rPr lang="ru-RU" sz="2400" dirty="0" err="1" smtClean="0">
                <a:cs typeface="Arial" pitchFamily="34" charset="0"/>
              </a:rPr>
              <a:t>set</a:t>
            </a:r>
            <a:r>
              <a:rPr lang="ru-RU" sz="2400" dirty="0" smtClean="0">
                <a:cs typeface="Arial" pitchFamily="34" charset="0"/>
              </a:rPr>
              <a:t> { _</a:t>
            </a:r>
            <a:r>
              <a:rPr lang="en-US" sz="2400" dirty="0" smtClean="0">
                <a:cs typeface="Arial" pitchFamily="34" charset="0"/>
              </a:rPr>
              <a:t>n</a:t>
            </a:r>
            <a:r>
              <a:rPr lang="ru-RU" sz="2400" dirty="0" err="1" smtClean="0">
                <a:cs typeface="Arial" pitchFamily="34" charset="0"/>
              </a:rPr>
              <a:t>ame</a:t>
            </a:r>
            <a:r>
              <a:rPr lang="ru-RU" sz="2400" dirty="0" smtClean="0">
                <a:cs typeface="Arial" pitchFamily="34" charset="0"/>
              </a:rPr>
              <a:t> = </a:t>
            </a:r>
            <a:r>
              <a:rPr lang="ru-RU" sz="2400" dirty="0" err="1" smtClean="0">
                <a:cs typeface="Arial" pitchFamily="34" charset="0"/>
              </a:rPr>
              <a:t>value</a:t>
            </a:r>
            <a:r>
              <a:rPr lang="ru-RU" sz="2400" dirty="0" smtClean="0">
                <a:cs typeface="Arial" pitchFamily="34" charset="0"/>
              </a:rPr>
              <a:t>;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    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    </a:t>
            </a:r>
            <a:r>
              <a:rPr lang="en-US" sz="2400" dirty="0" err="1" smtClean="0">
                <a:cs typeface="Arial" pitchFamily="34" charset="0"/>
              </a:rPr>
              <a:t>int</a:t>
            </a:r>
            <a:r>
              <a:rPr lang="en-US" sz="2400" dirty="0" smtClean="0">
                <a:cs typeface="Arial" pitchFamily="34" charset="0"/>
              </a:rPr>
              <a:t> Age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cs typeface="Arial" pitchFamily="34" charset="0"/>
              </a:rPr>
              <a:t>   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cs typeface="Arial" pitchFamily="34" charset="0"/>
              </a:rPr>
              <a:t>        get {  return _age;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cs typeface="Arial" pitchFamily="34" charset="0"/>
              </a:rPr>
              <a:t>        set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cs typeface="Arial" pitchFamily="34" charset="0"/>
              </a:rPr>
              <a:t>      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cs typeface="Arial" pitchFamily="34" charset="0"/>
              </a:rPr>
              <a:t>           if( _age &lt; 18 )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cs typeface="Arial" pitchFamily="34" charset="0"/>
              </a:rPr>
              <a:t>                _age = 18;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cs typeface="Arial" pitchFamily="34" charset="0"/>
              </a:rPr>
              <a:t>           else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cs typeface="Arial" pitchFamily="34" charset="0"/>
              </a:rPr>
              <a:t>               _age = value;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cs typeface="Arial" pitchFamily="34" charset="0"/>
              </a:rPr>
              <a:t> </a:t>
            </a:r>
            <a:endParaRPr lang="ru-RU" sz="2400" dirty="0" smtClean="0"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283968" y="0"/>
            <a:ext cx="486003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cs typeface="Arial" pitchFamily="34" charset="0"/>
              </a:rPr>
              <a:t> </a:t>
            </a:r>
            <a:r>
              <a:rPr lang="ru-RU" sz="2000" dirty="0" smtClean="0">
                <a:cs typeface="Arial" pitchFamily="34" charset="0"/>
              </a:rPr>
              <a:t>        </a:t>
            </a:r>
            <a:r>
              <a:rPr lang="en-US" sz="2400" dirty="0" smtClean="0">
                <a:cs typeface="Arial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cs typeface="Arial" pitchFamily="34" charset="0"/>
              </a:rPr>
              <a:t>    }</a:t>
            </a:r>
            <a:endParaRPr lang="ru-RU" sz="24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cs typeface="Arial" pitchFamily="34" charset="0"/>
              </a:rPr>
              <a:t>}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    </a:t>
            </a:r>
            <a:r>
              <a:rPr lang="en-US" sz="2400" b="1" i="1" dirty="0" smtClean="0"/>
              <a:t>Person</a:t>
            </a:r>
            <a:r>
              <a:rPr lang="en-US" sz="2400" dirty="0" smtClean="0"/>
              <a:t> p1 = new Person</a:t>
            </a:r>
            <a:r>
              <a:rPr lang="ru-RU" sz="2400" dirty="0" smtClean="0"/>
              <a:t>()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smtClean="0"/>
              <a:t>    p1.Name = “</a:t>
            </a:r>
            <a:r>
              <a:rPr lang="ru-RU" sz="2400" dirty="0" smtClean="0"/>
              <a:t>Петр</a:t>
            </a:r>
            <a:r>
              <a:rPr lang="en-US" sz="2400" dirty="0" smtClean="0"/>
              <a:t> </a:t>
            </a:r>
            <a:r>
              <a:rPr lang="ru-RU" sz="2400" dirty="0" smtClean="0"/>
              <a:t>Иванов</a:t>
            </a:r>
            <a:r>
              <a:rPr lang="en-US" sz="2400" dirty="0" smtClean="0"/>
              <a:t>”</a:t>
            </a:r>
            <a:r>
              <a:rPr lang="ru-RU" sz="2400" dirty="0" smtClean="0"/>
              <a:t>;</a:t>
            </a:r>
          </a:p>
          <a:p>
            <a:pPr>
              <a:buNone/>
            </a:pPr>
            <a:r>
              <a:rPr lang="ru-RU" sz="2400" dirty="0" smtClean="0"/>
              <a:t>    </a:t>
            </a:r>
            <a:r>
              <a:rPr lang="en-US" sz="2400" dirty="0" smtClean="0"/>
              <a:t>p1.age= 15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Console.Write</a:t>
            </a:r>
            <a:r>
              <a:rPr lang="en-US" sz="2400" dirty="0" smtClean="0"/>
              <a:t>( “</a:t>
            </a:r>
            <a:r>
              <a:rPr lang="ru-RU" sz="2400" dirty="0" smtClean="0"/>
              <a:t>Возраст человека составляет: </a:t>
            </a:r>
            <a:r>
              <a:rPr lang="en-US" sz="2400" dirty="0" smtClean="0"/>
              <a:t>”</a:t>
            </a:r>
            <a:r>
              <a:rPr lang="ru-RU" sz="2400" dirty="0" smtClean="0"/>
              <a:t> + </a:t>
            </a:r>
            <a:r>
              <a:rPr lang="en-US" sz="2400" dirty="0" smtClean="0"/>
              <a:t>p1.Age.ToString() + “ </a:t>
            </a:r>
            <a:r>
              <a:rPr lang="ru-RU" sz="2400" dirty="0" smtClean="0"/>
              <a:t>лет</a:t>
            </a:r>
            <a:r>
              <a:rPr lang="en-US" sz="2400" dirty="0" smtClean="0"/>
              <a:t>”)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 </a:t>
            </a:r>
            <a:r>
              <a:rPr lang="en-US" sz="2400" dirty="0" smtClean="0"/>
              <a:t>Person p2 = new Person() { Age = 20 };</a:t>
            </a:r>
          </a:p>
          <a:p>
            <a:r>
              <a:rPr lang="en-US" sz="2400" dirty="0" smtClean="0"/>
              <a:t>     </a:t>
            </a:r>
            <a:r>
              <a:rPr lang="en-US" sz="2400" dirty="0" err="1" smtClean="0"/>
              <a:t>Console.Write</a:t>
            </a:r>
            <a:r>
              <a:rPr lang="en-US" sz="2400" dirty="0" smtClean="0"/>
              <a:t>( “</a:t>
            </a:r>
            <a:r>
              <a:rPr lang="ru-RU" sz="2400" dirty="0" smtClean="0"/>
              <a:t>Возраст человека составляет: </a:t>
            </a:r>
            <a:r>
              <a:rPr lang="en-US" sz="2400" dirty="0" smtClean="0"/>
              <a:t>”</a:t>
            </a:r>
            <a:r>
              <a:rPr lang="ru-RU" sz="2400" dirty="0" smtClean="0"/>
              <a:t> + </a:t>
            </a:r>
            <a:r>
              <a:rPr lang="en-US" sz="2400" dirty="0" smtClean="0"/>
              <a:t>p2.Age.ToString() + “ </a:t>
            </a:r>
            <a:r>
              <a:rPr lang="ru-RU" sz="2400" dirty="0" smtClean="0"/>
              <a:t>лет</a:t>
            </a:r>
            <a:r>
              <a:rPr lang="en-US" sz="2400" dirty="0" smtClean="0"/>
              <a:t>”)</a:t>
            </a:r>
            <a:r>
              <a:rPr lang="ru-RU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067944" y="0"/>
            <a:ext cx="0" cy="664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ограничений в свойствах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public string Name		//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делаем свойство публичным!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get{ return _name;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set{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        if( value == null ||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value.Trim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().Length == 0 )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       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Ошибка…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”);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return; 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        }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_name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value.Trim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IsValid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    get 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   if( _name == null || _year &lt;= 0 )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return false;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return true;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Автореализуемые</a:t>
            </a:r>
            <a:r>
              <a:rPr lang="ru-RU" dirty="0" smtClean="0"/>
              <a:t> 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мод. доступа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 &lt;data type&gt; property1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set;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get;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Автоматически генерируется переменная в памяти, а также реализация методов </a:t>
            </a:r>
            <a:r>
              <a:rPr lang="en-US" dirty="0" smtClean="0"/>
              <a:t>get </a:t>
            </a:r>
            <a:r>
              <a:rPr lang="ru-RU" dirty="0" smtClean="0"/>
              <a:t>и </a:t>
            </a:r>
            <a:r>
              <a:rPr lang="en-US" dirty="0" smtClean="0"/>
              <a:t>set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Рекомендуется использовать вместо переменных, к которым нужен открытый доступ.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6</a:t>
            </a:r>
            <a:r>
              <a:rPr lang="ru-RU" dirty="0" smtClean="0"/>
              <a:t>.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Teacher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string name;	//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имя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string gender;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пол</a:t>
            </a:r>
          </a:p>
          <a:p>
            <a:pPr>
              <a:buNone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double experience;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опыт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birthDate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//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дата рождения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/>
              <a:t>Исходные данные переписывать не нужно!!!</a:t>
            </a:r>
            <a:endParaRPr lang="en-US" dirty="0" smtClean="0"/>
          </a:p>
          <a:p>
            <a:r>
              <a:rPr lang="ru-RU" dirty="0" smtClean="0"/>
              <a:t>Добавьте публичные свойства для задания и получения имени и пола.</a:t>
            </a:r>
          </a:p>
          <a:p>
            <a:r>
              <a:rPr lang="ru-RU" dirty="0" smtClean="0"/>
              <a:t>Сделайте проверки и корректировки вводимых значений: </a:t>
            </a:r>
            <a:r>
              <a:rPr lang="en-US" dirty="0" smtClean="0"/>
              <a:t>gender </a:t>
            </a:r>
            <a:r>
              <a:rPr lang="ru-RU" dirty="0" smtClean="0"/>
              <a:t>может иметь 2 возможных значения </a:t>
            </a:r>
            <a:r>
              <a:rPr lang="en-US" dirty="0" smtClean="0"/>
              <a:t>“male” </a:t>
            </a:r>
            <a:r>
              <a:rPr lang="ru-RU" dirty="0" smtClean="0"/>
              <a:t>и </a:t>
            </a:r>
            <a:r>
              <a:rPr lang="en-US" dirty="0" smtClean="0"/>
              <a:t>“female”</a:t>
            </a:r>
            <a:r>
              <a:rPr lang="ru-RU" dirty="0" smtClean="0"/>
              <a:t>. Если передано некорректное значение, поле </a:t>
            </a:r>
            <a:r>
              <a:rPr lang="en-US" dirty="0" smtClean="0"/>
              <a:t>gender </a:t>
            </a:r>
            <a:r>
              <a:rPr lang="ru-RU" dirty="0" smtClean="0"/>
              <a:t>принимается равным </a:t>
            </a:r>
            <a:r>
              <a:rPr lang="en-US" dirty="0" smtClean="0"/>
              <a:t>“male”</a:t>
            </a:r>
            <a:endParaRPr lang="ru-RU" dirty="0" smtClean="0"/>
          </a:p>
          <a:p>
            <a:r>
              <a:rPr lang="en-US" dirty="0" smtClean="0"/>
              <a:t>name  - </a:t>
            </a:r>
            <a:r>
              <a:rPr lang="ru-RU" dirty="0" smtClean="0"/>
              <a:t>значение должно быть не равным </a:t>
            </a:r>
            <a:r>
              <a:rPr lang="en-US" dirty="0" smtClean="0"/>
              <a:t>null</a:t>
            </a:r>
            <a:r>
              <a:rPr lang="ru-RU" dirty="0" smtClean="0"/>
              <a:t>, длина строки </a:t>
            </a:r>
            <a:r>
              <a:rPr lang="en-US" dirty="0" smtClean="0"/>
              <a:t>&gt; 2</a:t>
            </a:r>
            <a:endParaRPr lang="ru-RU" dirty="0" smtClean="0"/>
          </a:p>
          <a:p>
            <a:r>
              <a:rPr lang="ru-RU" dirty="0" smtClean="0"/>
              <a:t>Добавьте </a:t>
            </a:r>
            <a:r>
              <a:rPr lang="ru-RU" dirty="0" err="1" smtClean="0"/>
              <a:t>автореализуемое</a:t>
            </a:r>
            <a:r>
              <a:rPr lang="ru-RU" dirty="0" smtClean="0"/>
              <a:t> свойство (любое)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Хранение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Хранение данных. 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692696"/>
            <a:ext cx="8820472" cy="616530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Есть массивы, способ определения похож на Си: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[]mass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[100];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обычный массив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[,]mass2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[10,20];  //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матрица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[,,]mass3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[10,10,10];  //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трехмерный массив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[][] mass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[10][];//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ступенчатый массив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mass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.Length; ++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){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mass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 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+1 ];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dirty="0" smtClean="0"/>
              <a:t>Массивы подходят только для хранения объектов, количество которых известно заранее</a:t>
            </a:r>
          </a:p>
          <a:p>
            <a:r>
              <a:rPr lang="ru-RU" dirty="0" smtClean="0"/>
              <a:t>Размер массива нельзя задать заранее ( как в Си )</a:t>
            </a:r>
          </a:p>
          <a:p>
            <a:r>
              <a:rPr lang="ru-RU" dirty="0" smtClean="0"/>
              <a:t>Если в </a:t>
            </a:r>
            <a:r>
              <a:rPr lang="en-US" dirty="0" smtClean="0"/>
              <a:t>C/C++ </a:t>
            </a:r>
            <a:r>
              <a:rPr lang="ru-RU" dirty="0" smtClean="0"/>
              <a:t>переменная массива – по сути указатель на область памяти, в </a:t>
            </a:r>
            <a:r>
              <a:rPr lang="en-US" dirty="0" smtClean="0"/>
              <a:t>C# - </a:t>
            </a:r>
            <a:r>
              <a:rPr lang="ru-RU" dirty="0" smtClean="0"/>
              <a:t>это ссылка на объект класса.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2114"/>
          </a:xfrm>
        </p:spPr>
        <p:txBody>
          <a:bodyPr/>
          <a:lstStyle/>
          <a:p>
            <a:r>
              <a:rPr lang="ru-RU" dirty="0" smtClean="0"/>
              <a:t>Хранение данных. 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4857403"/>
          </a:xfrm>
        </p:spPr>
        <p:txBody>
          <a:bodyPr/>
          <a:lstStyle/>
          <a:p>
            <a:r>
              <a:rPr lang="ru-RU" dirty="0" smtClean="0"/>
              <a:t>Т.к. массив является классом, в нем предопределены базовые операции</a:t>
            </a:r>
            <a:r>
              <a:rPr lang="en-US" dirty="0" smtClean="0"/>
              <a:t>/</a:t>
            </a:r>
            <a:r>
              <a:rPr lang="ru-RU" dirty="0" smtClean="0"/>
              <a:t>свойства, например:</a:t>
            </a:r>
          </a:p>
          <a:p>
            <a:pPr lvl="1"/>
            <a:r>
              <a:rPr lang="ru-RU" dirty="0" smtClean="0"/>
              <a:t>Копирование массива</a:t>
            </a:r>
            <a:r>
              <a:rPr lang="en-US" dirty="0" smtClean="0"/>
              <a:t>, </a:t>
            </a:r>
            <a:r>
              <a:rPr lang="ru-RU" dirty="0" smtClean="0"/>
              <a:t>размер, для многомерных массивов – размерность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541</Words>
  <Application>Microsoft Office PowerPoint</Application>
  <PresentationFormat>Экран (4:3)</PresentationFormat>
  <Paragraphs>167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Лекция 6</vt:lpstr>
      <vt:lpstr>Свойства</vt:lpstr>
      <vt:lpstr>Слайд 3</vt:lpstr>
      <vt:lpstr>Задание ограничений в свойствах</vt:lpstr>
      <vt:lpstr>Автореализуемые свойства</vt:lpstr>
      <vt:lpstr>Задание 6.1</vt:lpstr>
      <vt:lpstr>Хранение данных</vt:lpstr>
      <vt:lpstr>Хранение данных. Массивы</vt:lpstr>
      <vt:lpstr>Хранение данных. Массивы</vt:lpstr>
      <vt:lpstr>Хранение данных. Массивы</vt:lpstr>
      <vt:lpstr>Хранение данных. Коллекции</vt:lpstr>
      <vt:lpstr>Примеры коллекций</vt:lpstr>
      <vt:lpstr>Класс List&lt;T&gt;</vt:lpstr>
      <vt:lpstr>Слайд 14</vt:lpstr>
      <vt:lpstr>Класс Dictionary&lt;TKey, Tvalue&gt;</vt:lpstr>
      <vt:lpstr>Задание 6.2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BlokIN</dc:creator>
  <cp:lastModifiedBy>BlokIN</cp:lastModifiedBy>
  <cp:revision>65</cp:revision>
  <dcterms:created xsi:type="dcterms:W3CDTF">2017-09-11T15:29:29Z</dcterms:created>
  <dcterms:modified xsi:type="dcterms:W3CDTF">2017-09-20T16:25:57Z</dcterms:modified>
</cp:coreProperties>
</file>