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EACFF-75F8-4C26-8239-D21A35640FD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04F0B-254B-4BD1-A78E-165ACBFC6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7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前置条件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生成一个确认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支持的软件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注意：当前版本重点支持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项目。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spring boot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功能说明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下载相应的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下载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安装文件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安装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安装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运行软件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停止软件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卸载软件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卸载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两个途径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支持从命令行本地安装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支持通过数据服务远程安装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4F0B-254B-4BD1-A78E-165ACBFC60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5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5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6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9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99E5-6035-4BB5-AE98-735D93E6513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0200-239E-438C-8809-1E911DBB7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9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Lang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3525" y="1809946"/>
            <a:ext cx="1913641" cy="952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09471" y="1809946"/>
            <a:ext cx="2055040" cy="952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19514" y="143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01613" y="1377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75455" y="2328421"/>
            <a:ext cx="1913641" cy="377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Installer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9939" y="1873577"/>
            <a:ext cx="884548" cy="37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JDK 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9938" y="2307210"/>
            <a:ext cx="1751815" cy="37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Boot Jar</a:t>
            </a: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5967166" y="2286000"/>
            <a:ext cx="1442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65130" y="1885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10087" y="3102212"/>
            <a:ext cx="4249818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从软件中心下载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在应用服务器上安装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378" y="5356789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83378" y="4932583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源代码托管在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网站的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blocklang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503735" y="1828800"/>
            <a:ext cx="452487" cy="4524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125904" y="1838226"/>
            <a:ext cx="452487" cy="4524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25" name="椭圆 24"/>
          <p:cNvSpPr/>
          <p:nvPr/>
        </p:nvSpPr>
        <p:spPr>
          <a:xfrm>
            <a:off x="8700939" y="1838226"/>
            <a:ext cx="452487" cy="4524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</TotalTime>
  <Words>58</Words>
  <Application>Microsoft Office PowerPoint</Application>
  <PresentationFormat>宽屏</PresentationFormat>
  <Paragraphs>34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Tahoma</vt:lpstr>
      <vt:lpstr>Office 主题</vt:lpstr>
      <vt:lpstr>Block Lang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Lang</dc:title>
  <dc:creator>金正伟</dc:creator>
  <cp:lastModifiedBy>金正伟</cp:lastModifiedBy>
  <cp:revision>15</cp:revision>
  <dcterms:created xsi:type="dcterms:W3CDTF">2018-12-17T00:30:58Z</dcterms:created>
  <dcterms:modified xsi:type="dcterms:W3CDTF">2018-12-17T23:21:05Z</dcterms:modified>
</cp:coreProperties>
</file>