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8093D-8DAF-4E11-A4E3-0EB7E4F5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6B43A-D9CF-43C0-BC11-40995FB5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6EB48-92DA-4FD3-8C84-D64ECEC8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9F050-AC6B-46AF-AE49-17377648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510CC-49FB-41B7-A016-1F8E1DAD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1A65-71DA-42B4-A3BC-39A35496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7B4C5C-2180-4DFE-9E90-18FB7E0E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F7D53-F426-43EC-BB4D-2993ADF5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5319A-C12D-4B60-9116-8CDDB3DA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DD69E-B32F-4ED2-BB23-FDB25740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BBE0D-6338-43A7-883A-E5BDC6FA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02CA3-9B0A-4779-8A8F-964FF4915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49C36-D3F8-4ECF-8E70-6915F94D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251AC-3EE9-4CD7-9115-9C59A32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03107-E428-441D-9C32-9828DD4A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9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87576-2FF0-4EC1-9BC2-22337F56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E67BE-A7DE-4699-B8C0-D3AE6C69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2FBCE-CA6F-4AA7-8A90-E0F5394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28541-11EF-4963-9150-4A11A479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F2AE9-2FCB-4B1D-90B5-B5101624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9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08C60-E809-43ED-B576-487EF8D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60377-98C6-4967-B643-C36DD0C24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055F1-0BD5-4CB8-B684-E0506EB9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8197F-8285-4B6E-B7B8-466A2E99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0EE5D-9097-4D17-A990-599BB39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AF8DE-4C4A-46AF-8E80-4A1FE8B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D91D0-C99A-47BD-B01E-8BF844931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FBCCD-8379-4822-9863-62ACDFC58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EA3A-F8E4-4221-BD3A-54CC7FFE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D99CC-8FC4-44E0-8321-97C81633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26A74-2A3B-4427-9F73-55F7969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E12CF-8C55-48FF-86D3-B6D90FA1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F9B1F-5858-40AD-93DC-C7F6AC1C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E03D1-BB47-4080-9739-D2D89431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550B61-A88F-45ED-B6B8-948DBA3F4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75FD4-AB4B-4DD0-91D5-1B7A45E2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393542-CA30-4AD3-AA67-FE459BD9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EBA94-F090-4D41-8E05-BC857699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1A94F-FBF4-4169-BB3F-8E871910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A5DB5-54AC-4366-A334-B86CC5BF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5E071-83BD-4CE1-9042-D8A0B449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4F444-5B45-4C14-8CBE-33AAFD93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49676-44A3-4A55-BA6B-847CC6B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BC23B-70CE-4481-855E-03AAA2EB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A7417-F680-4FBD-A175-087D07A5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56967-FAA3-4C25-BC67-3FEBBACE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6269B-40AF-477D-B9EE-EB59EA47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E7DE2-A4CD-45E1-8475-BBE5A61E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4675E-5C52-48CA-8E8F-85FF5D2C3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5F02A-BDC3-432D-80F2-90869763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30C48-DE13-4721-8544-0DD72E69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B69F4-4587-418E-8EE6-22EE578E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3E783-3D49-4153-96EB-9ABD6E36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582A67-9F29-452A-91AB-46E753E4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05832-DE44-4E26-8D7C-B35BE8D8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D467D-AA8A-46C9-865C-42A1205E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5827A-C50A-4054-8C1F-40BEC8AB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A1ADE-FCC7-45D1-B25B-585B0DEB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8E0C48-11F5-42E0-8F80-7795D304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BE8DC-5663-4840-952F-04DF5341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8A718-6579-447A-B85B-09972D6C3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A2D8-6C7A-4D45-8486-21E1F0BA7991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1F2A8-451B-4108-84C3-91C9C64F2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5621F-7D94-4090-B434-0DFD431C9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AA0E-45F0-4EB7-8DC9-1067943D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810BC-4DF4-4444-A3F6-67A1035F1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9EE35-8FFD-4F30-A757-93C6E2FD7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9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A1F4A0-AC9D-45D0-B7DF-D369940D7B49}"/>
              </a:ext>
            </a:extLst>
          </p:cNvPr>
          <p:cNvSpPr/>
          <p:nvPr/>
        </p:nvSpPr>
        <p:spPr>
          <a:xfrm>
            <a:off x="7984709" y="2527954"/>
            <a:ext cx="1385740" cy="716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E1D8C3-BC15-4553-B2E9-44E989EC924C}"/>
              </a:ext>
            </a:extLst>
          </p:cNvPr>
          <p:cNvSpPr/>
          <p:nvPr/>
        </p:nvSpPr>
        <p:spPr>
          <a:xfrm>
            <a:off x="4413314" y="2527954"/>
            <a:ext cx="1385740" cy="716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角色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17FF83-FBEB-4004-A0CA-05C78E54A714}"/>
              </a:ext>
            </a:extLst>
          </p:cNvPr>
          <p:cNvSpPr/>
          <p:nvPr/>
        </p:nvSpPr>
        <p:spPr>
          <a:xfrm>
            <a:off x="2006131" y="3072293"/>
            <a:ext cx="1385740" cy="716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343EED-3773-4429-A82A-9FE66519187A}"/>
              </a:ext>
            </a:extLst>
          </p:cNvPr>
          <p:cNvSpPr/>
          <p:nvPr/>
        </p:nvSpPr>
        <p:spPr>
          <a:xfrm>
            <a:off x="4429024" y="4526436"/>
            <a:ext cx="1385740" cy="7164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5D6961-623D-4EF4-82FB-2B932469215A}"/>
              </a:ext>
            </a:extLst>
          </p:cNvPr>
          <p:cNvSpPr txBox="1"/>
          <p:nvPr/>
        </p:nvSpPr>
        <p:spPr>
          <a:xfrm rot="19178559">
            <a:off x="3600364" y="29143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70433-2617-4315-AEE6-689EC75623FD}"/>
              </a:ext>
            </a:extLst>
          </p:cNvPr>
          <p:cNvSpPr txBox="1"/>
          <p:nvPr/>
        </p:nvSpPr>
        <p:spPr>
          <a:xfrm rot="804914">
            <a:off x="3773190" y="34660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3A4F28-E4EB-4018-A5C5-0D789261758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391871" y="2886173"/>
            <a:ext cx="1021443" cy="544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A9D6BF-DF2C-4806-92C8-F2F6A85AF5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391871" y="3430512"/>
            <a:ext cx="1037153" cy="1454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0F4B14-D222-45DC-A756-C6BF707783D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799054" y="2886173"/>
            <a:ext cx="218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51DA04-A396-4D8E-A287-0053B0300AF1}"/>
              </a:ext>
            </a:extLst>
          </p:cNvPr>
          <p:cNvSpPr txBox="1"/>
          <p:nvPr/>
        </p:nvSpPr>
        <p:spPr>
          <a:xfrm>
            <a:off x="6584902" y="239866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N:N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DB438A-34A8-49FA-94D8-547754E482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106184" y="3244391"/>
            <a:ext cx="15710" cy="1282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1DCA987-2652-4032-B884-AECDA88663DF}"/>
              </a:ext>
            </a:extLst>
          </p:cNvPr>
          <p:cNvSpPr txBox="1"/>
          <p:nvPr/>
        </p:nvSpPr>
        <p:spPr>
          <a:xfrm>
            <a:off x="5121894" y="37007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N:N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A5A799-535F-442A-913C-1B51A1E33E62}"/>
              </a:ext>
            </a:extLst>
          </p:cNvPr>
          <p:cNvSpPr txBox="1"/>
          <p:nvPr/>
        </p:nvSpPr>
        <p:spPr>
          <a:xfrm>
            <a:off x="5581582" y="3787522"/>
            <a:ext cx="3151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只能在同一个 </a:t>
            </a:r>
            <a:r>
              <a:rPr lang="en-US" altLang="zh-CN" sz="1200" dirty="0"/>
              <a:t>APP </a:t>
            </a:r>
            <a:r>
              <a:rPr lang="zh-CN" altLang="en-US" sz="1200" dirty="0"/>
              <a:t>的角色和资源间建立关联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F2B7BF-D2FF-47BE-ACF1-4DD6A5D04048}"/>
              </a:ext>
            </a:extLst>
          </p:cNvPr>
          <p:cNvSpPr txBox="1"/>
          <p:nvPr/>
        </p:nvSpPr>
        <p:spPr>
          <a:xfrm>
            <a:off x="5769411" y="2106651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一个用户可以被授予多个 </a:t>
            </a:r>
            <a:r>
              <a:rPr lang="en-US" altLang="zh-CN" sz="1200" dirty="0"/>
              <a:t>APP </a:t>
            </a:r>
            <a:r>
              <a:rPr lang="zh-CN" altLang="en-US" sz="1200" dirty="0"/>
              <a:t>下的角色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E1CCF8-F807-4179-935A-DFA0185A8374}"/>
              </a:ext>
            </a:extLst>
          </p:cNvPr>
          <p:cNvSpPr txBox="1"/>
          <p:nvPr/>
        </p:nvSpPr>
        <p:spPr>
          <a:xfrm>
            <a:off x="433633" y="2450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权限关系图</a:t>
            </a:r>
          </a:p>
        </p:txBody>
      </p:sp>
    </p:spTree>
    <p:extLst>
      <p:ext uri="{BB962C8B-B14F-4D97-AF65-F5344CB8AC3E}">
        <p14:creationId xmlns:p14="http://schemas.microsoft.com/office/powerpoint/2010/main" val="395855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 jin</dc:creator>
  <cp:lastModifiedBy>zw jin</cp:lastModifiedBy>
  <cp:revision>3</cp:revision>
  <dcterms:created xsi:type="dcterms:W3CDTF">2020-03-15T08:24:34Z</dcterms:created>
  <dcterms:modified xsi:type="dcterms:W3CDTF">2020-03-15T08:31:53Z</dcterms:modified>
</cp:coreProperties>
</file>