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42CA-70D1-47DB-B17D-8E6CCD3AB38A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FDB2-B495-4056-A605-C2DD7BCB2D03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42CA-70D1-47DB-B17D-8E6CCD3AB38A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FDB2-B495-4056-A605-C2DD7BCB2D0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42CA-70D1-47DB-B17D-8E6CCD3AB38A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FDB2-B495-4056-A605-C2DD7BCB2D0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42CA-70D1-47DB-B17D-8E6CCD3AB38A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FDB2-B495-4056-A605-C2DD7BCB2D0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42CA-70D1-47DB-B17D-8E6CCD3AB38A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FDB2-B495-4056-A605-C2DD7BCB2D0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42CA-70D1-47DB-B17D-8E6CCD3AB38A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FDB2-B495-4056-A605-C2DD7BCB2D0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42CA-70D1-47DB-B17D-8E6CCD3AB38A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FDB2-B495-4056-A605-C2DD7BCB2D0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42CA-70D1-47DB-B17D-8E6CCD3AB38A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FDB2-B495-4056-A605-C2DD7BCB2D0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42CA-70D1-47DB-B17D-8E6CCD3AB38A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FDB2-B495-4056-A605-C2DD7BCB2D0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42CA-70D1-47DB-B17D-8E6CCD3AB38A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FDB2-B495-4056-A605-C2DD7BCB2D0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42CA-70D1-47DB-B17D-8E6CCD3AB38A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8FDB2-B495-4056-A605-C2DD7BCB2D0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D02D42CA-70D1-47DB-B17D-8E6CCD3AB38A}" type="datetimeFigureOut">
              <a:rPr lang="ru-RU" smtClean="0"/>
              <a:t>15.12.2018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95E8FDB2-B495-4056-A605-C2DD7BCB2D03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4509120"/>
            <a:ext cx="8201000" cy="2232248"/>
          </a:xfrm>
        </p:spPr>
        <p:txBody>
          <a:bodyPr>
            <a:normAutofit fontScale="62500" lnSpcReduction="20000"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algn="r"/>
            <a:r>
              <a:rPr lang="ru-RU" dirty="0"/>
              <a:t>                                                    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Выполнили: Васютин Р.Р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Авсянникова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А. П., ИУ8-34</a:t>
            </a:r>
          </a:p>
          <a:p>
            <a:pPr algn="r"/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                    Научный руководитель: Бородин А. А.</a:t>
            </a:r>
          </a:p>
          <a:p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Москва, 2018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Библиотека для разработки навыков «Алисы»</a:t>
            </a:r>
          </a:p>
        </p:txBody>
      </p:sp>
    </p:spTree>
    <p:extLst>
      <p:ext uri="{BB962C8B-B14F-4D97-AF65-F5344CB8AC3E}">
        <p14:creationId xmlns:p14="http://schemas.microsoft.com/office/powerpoint/2010/main" val="1692700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43176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8841"/>
            <a:ext cx="7924800" cy="1143000"/>
          </a:xfrm>
        </p:spPr>
        <p:txBody>
          <a:bodyPr/>
          <a:lstStyle/>
          <a:p>
            <a:pPr algn="ctr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Цели и задачи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781128"/>
          </a:xfrm>
        </p:spPr>
        <p:txBody>
          <a:bodyPr>
            <a:normAutofit fontScale="70000" lnSpcReduction="20000"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Обучающий материал</a:t>
            </a:r>
          </a:p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Система развертывания навыков на тестовом сервере</a:t>
            </a:r>
          </a:p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Широкие возможности для творчества пользователя</a:t>
            </a:r>
          </a:p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Отсутствие пользовательской работы с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Json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при обработке запросов и ответов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Подробная документация</a:t>
            </a:r>
          </a:p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Понятный интерфейс</a:t>
            </a:r>
          </a:p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Кроссплатформенная библиотека (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OC Windows, Unix,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MacOS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3200" dirty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2293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-29638"/>
            <a:ext cx="7924800" cy="1143000"/>
          </a:xfrm>
        </p:spPr>
        <p:txBody>
          <a:bodyPr/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Средства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8282880" cy="4114800"/>
          </a:xfrm>
          <a:noFill/>
          <a:ln>
            <a:noFill/>
          </a:ln>
        </p:spPr>
        <p:txBody>
          <a:bodyPr>
            <a:normAutofit fontScale="92500" lnSpcReduction="20000"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Язык программирования – </a:t>
            </a:r>
            <a:r>
              <a:rPr lang="en-US" sz="3200" b="1" u="sng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C++</a:t>
            </a:r>
            <a:endParaRPr lang="ru-RU" sz="3200" b="1" u="sng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Непрерывная интеграция проекта на </a:t>
            </a:r>
            <a:r>
              <a:rPr lang="en-US" sz="3200" b="1" u="sng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Travis-ci</a:t>
            </a:r>
            <a:endParaRPr lang="ru-RU" sz="3200" b="1" u="sng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u="sng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Docker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контейнеры</a:t>
            </a:r>
          </a:p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Размещение приложения на платформе </a:t>
            </a:r>
            <a:r>
              <a:rPr lang="en-US" sz="3200" b="1" u="sng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Heroku</a:t>
            </a:r>
            <a:endParaRPr lang="ru-RU" sz="3200" b="1" u="sng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Тестирование с помощью </a:t>
            </a:r>
            <a:r>
              <a:rPr lang="en-US" sz="3200" b="1" u="sng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GTest</a:t>
            </a:r>
            <a:endParaRPr lang="en-US" sz="3200" b="1" u="sng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Использование библиотеки </a:t>
            </a:r>
            <a:r>
              <a:rPr lang="en-US" sz="3200" b="1" u="sng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nlohmann</a:t>
            </a:r>
            <a:r>
              <a:rPr lang="en-US" sz="3200" b="1" u="sng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3200" b="1" u="sng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json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Использование библиотеки  </a:t>
            </a:r>
            <a:r>
              <a:rPr lang="en-US" sz="3200" b="1" u="sng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boost::beast</a:t>
            </a:r>
          </a:p>
        </p:txBody>
      </p:sp>
    </p:spTree>
    <p:extLst>
      <p:ext uri="{BB962C8B-B14F-4D97-AF65-F5344CB8AC3E}">
        <p14:creationId xmlns:p14="http://schemas.microsoft.com/office/powerpoint/2010/main" val="240116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Основной принцип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564904"/>
            <a:ext cx="8856984" cy="1728192"/>
          </a:xfrm>
        </p:spPr>
      </p:pic>
    </p:spTree>
    <p:extLst>
      <p:ext uri="{BB962C8B-B14F-4D97-AF65-F5344CB8AC3E}">
        <p14:creationId xmlns:p14="http://schemas.microsoft.com/office/powerpoint/2010/main" val="2948026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Формат запроса</a:t>
            </a:r>
          </a:p>
        </p:txBody>
      </p:sp>
      <p:sp>
        <p:nvSpPr>
          <p:cNvPr id="4" name="Блок-схема: альтернативный процесс 3"/>
          <p:cNvSpPr/>
          <p:nvPr/>
        </p:nvSpPr>
        <p:spPr>
          <a:xfrm>
            <a:off x="3491880" y="1700808"/>
            <a:ext cx="1800200" cy="7920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Блок-схема: знак завершения 4"/>
          <p:cNvSpPr/>
          <p:nvPr/>
        </p:nvSpPr>
        <p:spPr>
          <a:xfrm>
            <a:off x="1043608" y="3068960"/>
            <a:ext cx="1440160" cy="6480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</a:p>
        </p:txBody>
      </p:sp>
      <p:sp>
        <p:nvSpPr>
          <p:cNvPr id="6" name="Блок-схема: знак завершения 5"/>
          <p:cNvSpPr/>
          <p:nvPr/>
        </p:nvSpPr>
        <p:spPr>
          <a:xfrm>
            <a:off x="2771800" y="3068960"/>
            <a:ext cx="1440160" cy="6480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Блок-схема: знак завершения 6"/>
          <p:cNvSpPr/>
          <p:nvPr/>
        </p:nvSpPr>
        <p:spPr>
          <a:xfrm>
            <a:off x="6228184" y="3068960"/>
            <a:ext cx="1440160" cy="6480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Соединительная линия уступом 8"/>
          <p:cNvCxnSpPr>
            <a:stCxn id="5" idx="1"/>
          </p:cNvCxnSpPr>
          <p:nvPr/>
        </p:nvCxnSpPr>
        <p:spPr>
          <a:xfrm rot="10800000" flipH="1" flipV="1">
            <a:off x="1043608" y="3392996"/>
            <a:ext cx="720080" cy="2268252"/>
          </a:xfrm>
          <a:prstGeom prst="bentConnector4">
            <a:avLst>
              <a:gd name="adj1" fmla="val -20508"/>
              <a:gd name="adj2" fmla="val 1085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>
            <a:off x="1763688" y="2492896"/>
            <a:ext cx="165618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H="1">
            <a:off x="3491880" y="2556812"/>
            <a:ext cx="379749" cy="440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5310082" y="2492896"/>
            <a:ext cx="163818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Блок-схема: знак завершения 34"/>
          <p:cNvSpPr/>
          <p:nvPr/>
        </p:nvSpPr>
        <p:spPr>
          <a:xfrm>
            <a:off x="4508993" y="3068960"/>
            <a:ext cx="1440160" cy="6480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4932040" y="2556812"/>
            <a:ext cx="297033" cy="440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42"/>
          <p:cNvCxnSpPr/>
          <p:nvPr/>
        </p:nvCxnSpPr>
        <p:spPr>
          <a:xfrm rot="10800000" flipH="1" flipV="1">
            <a:off x="2771800" y="3392996"/>
            <a:ext cx="720080" cy="2268252"/>
          </a:xfrm>
          <a:prstGeom prst="bentConnector4">
            <a:avLst>
              <a:gd name="adj1" fmla="val -21632"/>
              <a:gd name="adj2" fmla="val 1085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43"/>
          <p:cNvCxnSpPr/>
          <p:nvPr/>
        </p:nvCxnSpPr>
        <p:spPr>
          <a:xfrm rot="10800000" flipH="1" flipV="1">
            <a:off x="4508993" y="3392996"/>
            <a:ext cx="720080" cy="2268252"/>
          </a:xfrm>
          <a:prstGeom prst="bentConnector4">
            <a:avLst>
              <a:gd name="adj1" fmla="val -20508"/>
              <a:gd name="adj2" fmla="val 1085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Блок-схема: знак завершения 48"/>
          <p:cNvSpPr/>
          <p:nvPr/>
        </p:nvSpPr>
        <p:spPr>
          <a:xfrm>
            <a:off x="1306488" y="3985514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locale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Блок-схема: знак завершения 49"/>
          <p:cNvSpPr/>
          <p:nvPr/>
        </p:nvSpPr>
        <p:spPr>
          <a:xfrm>
            <a:off x="1187624" y="4653136"/>
            <a:ext cx="1152128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timezone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Блок-схема: знак завершения 50"/>
          <p:cNvSpPr/>
          <p:nvPr/>
        </p:nvSpPr>
        <p:spPr>
          <a:xfrm>
            <a:off x="1306488" y="5229200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client_id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Блок-схема: знак завершения 51"/>
          <p:cNvSpPr/>
          <p:nvPr/>
        </p:nvSpPr>
        <p:spPr>
          <a:xfrm>
            <a:off x="2987824" y="3789040"/>
            <a:ext cx="1008112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Блок-схема: знак завершения 52"/>
          <p:cNvSpPr/>
          <p:nvPr/>
        </p:nvSpPr>
        <p:spPr>
          <a:xfrm>
            <a:off x="2987824" y="4163758"/>
            <a:ext cx="1008112" cy="38346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original_utterance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Блок-схема: знак завершения 53"/>
          <p:cNvSpPr/>
          <p:nvPr/>
        </p:nvSpPr>
        <p:spPr>
          <a:xfrm>
            <a:off x="3034680" y="4581128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Блок-схема: знак завершения 54"/>
          <p:cNvSpPr/>
          <p:nvPr/>
        </p:nvSpPr>
        <p:spPr>
          <a:xfrm>
            <a:off x="3034680" y="4954888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markup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Блок-схема: знак завершения 55"/>
          <p:cNvSpPr/>
          <p:nvPr/>
        </p:nvSpPr>
        <p:spPr>
          <a:xfrm>
            <a:off x="3034680" y="5343323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Блок-схема: знак завершения 56"/>
          <p:cNvSpPr/>
          <p:nvPr/>
        </p:nvSpPr>
        <p:spPr>
          <a:xfrm>
            <a:off x="4771873" y="3834638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Блок-схема: знак завершения 57"/>
          <p:cNvSpPr/>
          <p:nvPr/>
        </p:nvSpPr>
        <p:spPr>
          <a:xfrm>
            <a:off x="4644008" y="4204615"/>
            <a:ext cx="1152128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message_id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Блок-схема: знак завершения 58"/>
          <p:cNvSpPr/>
          <p:nvPr/>
        </p:nvSpPr>
        <p:spPr>
          <a:xfrm>
            <a:off x="4644008" y="4588081"/>
            <a:ext cx="1152127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session_id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Блок-схема: знак завершения 59"/>
          <p:cNvSpPr/>
          <p:nvPr/>
        </p:nvSpPr>
        <p:spPr>
          <a:xfrm>
            <a:off x="4644008" y="4967598"/>
            <a:ext cx="1152128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skill_id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Блок-схема: знак завершения 60"/>
          <p:cNvSpPr/>
          <p:nvPr/>
        </p:nvSpPr>
        <p:spPr>
          <a:xfrm>
            <a:off x="4771873" y="5343323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Прямая со стрелкой 72"/>
          <p:cNvCxnSpPr>
            <a:endCxn id="49" idx="1"/>
          </p:cNvCxnSpPr>
          <p:nvPr/>
        </p:nvCxnSpPr>
        <p:spPr>
          <a:xfrm>
            <a:off x="899592" y="4136390"/>
            <a:ext cx="4068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endCxn id="50" idx="1"/>
          </p:cNvCxnSpPr>
          <p:nvPr/>
        </p:nvCxnSpPr>
        <p:spPr>
          <a:xfrm>
            <a:off x="899592" y="480401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>
            <a:off x="899592" y="5371995"/>
            <a:ext cx="4068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endCxn id="52" idx="1"/>
          </p:cNvCxnSpPr>
          <p:nvPr/>
        </p:nvCxnSpPr>
        <p:spPr>
          <a:xfrm>
            <a:off x="2627784" y="393991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endCxn id="53" idx="1"/>
          </p:cNvCxnSpPr>
          <p:nvPr/>
        </p:nvCxnSpPr>
        <p:spPr>
          <a:xfrm>
            <a:off x="2620866" y="4355491"/>
            <a:ext cx="366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>
            <a:off x="2620866" y="4738957"/>
            <a:ext cx="4068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>
            <a:off x="2627784" y="5118474"/>
            <a:ext cx="4068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>
          <a:xfrm>
            <a:off x="2620866" y="5494199"/>
            <a:ext cx="4068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/>
          <p:nvPr/>
        </p:nvCxnSpPr>
        <p:spPr>
          <a:xfrm>
            <a:off x="4371895" y="3985514"/>
            <a:ext cx="4068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endCxn id="58" idx="1"/>
          </p:cNvCxnSpPr>
          <p:nvPr/>
        </p:nvCxnSpPr>
        <p:spPr>
          <a:xfrm>
            <a:off x="4364977" y="4355491"/>
            <a:ext cx="2790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endCxn id="59" idx="1"/>
          </p:cNvCxnSpPr>
          <p:nvPr/>
        </p:nvCxnSpPr>
        <p:spPr>
          <a:xfrm>
            <a:off x="4364977" y="4738957"/>
            <a:ext cx="2790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>
            <a:endCxn id="60" idx="1"/>
          </p:cNvCxnSpPr>
          <p:nvPr/>
        </p:nvCxnSpPr>
        <p:spPr>
          <a:xfrm>
            <a:off x="4371895" y="5118474"/>
            <a:ext cx="2721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/>
          <p:nvPr/>
        </p:nvCxnSpPr>
        <p:spPr>
          <a:xfrm>
            <a:off x="4364977" y="5494199"/>
            <a:ext cx="4068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300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Формат ответа</a:t>
            </a:r>
          </a:p>
        </p:txBody>
      </p:sp>
      <p:sp>
        <p:nvSpPr>
          <p:cNvPr id="4" name="Блок-схема: альтернативный процесс 3"/>
          <p:cNvSpPr/>
          <p:nvPr/>
        </p:nvSpPr>
        <p:spPr>
          <a:xfrm>
            <a:off x="3491880" y="1700808"/>
            <a:ext cx="1800200" cy="7920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Блок-схема: знак завершения 5"/>
          <p:cNvSpPr/>
          <p:nvPr/>
        </p:nvSpPr>
        <p:spPr>
          <a:xfrm>
            <a:off x="1574638" y="3068960"/>
            <a:ext cx="1440160" cy="6480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Блок-схема: знак завершения 6"/>
          <p:cNvSpPr/>
          <p:nvPr/>
        </p:nvSpPr>
        <p:spPr>
          <a:xfrm>
            <a:off x="5868144" y="3068960"/>
            <a:ext cx="1440160" cy="6480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Прямая со стрелкой 26"/>
          <p:cNvCxnSpPr/>
          <p:nvPr/>
        </p:nvCxnSpPr>
        <p:spPr>
          <a:xfrm flipH="1">
            <a:off x="2294718" y="2556812"/>
            <a:ext cx="1197164" cy="4105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5379959" y="2463278"/>
            <a:ext cx="1208265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Блок-схема: знак завершения 34"/>
          <p:cNvSpPr/>
          <p:nvPr/>
        </p:nvSpPr>
        <p:spPr>
          <a:xfrm>
            <a:off x="3644897" y="3068960"/>
            <a:ext cx="1440160" cy="6480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4355975" y="2556812"/>
            <a:ext cx="9002" cy="440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42"/>
          <p:cNvCxnSpPr/>
          <p:nvPr/>
        </p:nvCxnSpPr>
        <p:spPr>
          <a:xfrm rot="10800000" flipH="1" flipV="1">
            <a:off x="1574638" y="3392996"/>
            <a:ext cx="720080" cy="2268252"/>
          </a:xfrm>
          <a:prstGeom prst="bentConnector4">
            <a:avLst>
              <a:gd name="adj1" fmla="val -21632"/>
              <a:gd name="adj2" fmla="val 1085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43"/>
          <p:cNvCxnSpPr/>
          <p:nvPr/>
        </p:nvCxnSpPr>
        <p:spPr>
          <a:xfrm rot="10800000" flipH="1" flipV="1">
            <a:off x="3644897" y="3392996"/>
            <a:ext cx="720080" cy="2268252"/>
          </a:xfrm>
          <a:prstGeom prst="bentConnector4">
            <a:avLst>
              <a:gd name="adj1" fmla="val -20508"/>
              <a:gd name="adj2" fmla="val 1085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Блок-схема: знак завершения 51"/>
          <p:cNvSpPr/>
          <p:nvPr/>
        </p:nvSpPr>
        <p:spPr>
          <a:xfrm>
            <a:off x="1790662" y="3789040"/>
            <a:ext cx="1008112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Блок-схема: знак завершения 52"/>
          <p:cNvSpPr/>
          <p:nvPr/>
        </p:nvSpPr>
        <p:spPr>
          <a:xfrm>
            <a:off x="1790662" y="4163758"/>
            <a:ext cx="1008112" cy="38346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tts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Блок-схема: знак завершения 53"/>
          <p:cNvSpPr/>
          <p:nvPr/>
        </p:nvSpPr>
        <p:spPr>
          <a:xfrm>
            <a:off x="1837518" y="4581128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Блок-схема: знак завершения 54"/>
          <p:cNvSpPr/>
          <p:nvPr/>
        </p:nvSpPr>
        <p:spPr>
          <a:xfrm>
            <a:off x="1837518" y="4954888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buttons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Блок-схема: знак завершения 55"/>
          <p:cNvSpPr/>
          <p:nvPr/>
        </p:nvSpPr>
        <p:spPr>
          <a:xfrm>
            <a:off x="1691680" y="5343323"/>
            <a:ext cx="120162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end_session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Блок-схема: знак завершения 57"/>
          <p:cNvSpPr/>
          <p:nvPr/>
        </p:nvSpPr>
        <p:spPr>
          <a:xfrm>
            <a:off x="3788913" y="4012882"/>
            <a:ext cx="1152128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message_id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Блок-схема: знак завершения 58"/>
          <p:cNvSpPr/>
          <p:nvPr/>
        </p:nvSpPr>
        <p:spPr>
          <a:xfrm>
            <a:off x="3779912" y="4588081"/>
            <a:ext cx="1152127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session_id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Блок-схема: знак завершения 60"/>
          <p:cNvSpPr/>
          <p:nvPr/>
        </p:nvSpPr>
        <p:spPr>
          <a:xfrm>
            <a:off x="3907777" y="5118474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Прямая со стрелкой 80"/>
          <p:cNvCxnSpPr>
            <a:endCxn id="52" idx="1"/>
          </p:cNvCxnSpPr>
          <p:nvPr/>
        </p:nvCxnSpPr>
        <p:spPr>
          <a:xfrm>
            <a:off x="1430622" y="393991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endCxn id="53" idx="1"/>
          </p:cNvCxnSpPr>
          <p:nvPr/>
        </p:nvCxnSpPr>
        <p:spPr>
          <a:xfrm>
            <a:off x="1423704" y="4355491"/>
            <a:ext cx="366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/>
          <p:nvPr/>
        </p:nvCxnSpPr>
        <p:spPr>
          <a:xfrm>
            <a:off x="1423704" y="4738957"/>
            <a:ext cx="4068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/>
          <p:nvPr/>
        </p:nvCxnSpPr>
        <p:spPr>
          <a:xfrm>
            <a:off x="1430622" y="5118474"/>
            <a:ext cx="4068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endCxn id="56" idx="1"/>
          </p:cNvCxnSpPr>
          <p:nvPr/>
        </p:nvCxnSpPr>
        <p:spPr>
          <a:xfrm>
            <a:off x="1423704" y="5494199"/>
            <a:ext cx="2679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endCxn id="58" idx="1"/>
          </p:cNvCxnSpPr>
          <p:nvPr/>
        </p:nvCxnSpPr>
        <p:spPr>
          <a:xfrm>
            <a:off x="3509882" y="4163758"/>
            <a:ext cx="2790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endCxn id="59" idx="1"/>
          </p:cNvCxnSpPr>
          <p:nvPr/>
        </p:nvCxnSpPr>
        <p:spPr>
          <a:xfrm>
            <a:off x="3500881" y="4738957"/>
            <a:ext cx="2790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/>
          <p:nvPr/>
        </p:nvCxnSpPr>
        <p:spPr>
          <a:xfrm>
            <a:off x="3509882" y="5277149"/>
            <a:ext cx="4068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523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1143000"/>
          </a:xfrm>
        </p:spPr>
        <p:txBody>
          <a:bodyPr/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Публикация  и тестирование навыка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60848"/>
            <a:ext cx="8352928" cy="2917059"/>
          </a:xfrm>
        </p:spPr>
      </p:pic>
    </p:spTree>
    <p:extLst>
      <p:ext uri="{BB962C8B-B14F-4D97-AF65-F5344CB8AC3E}">
        <p14:creationId xmlns:p14="http://schemas.microsoft.com/office/powerpoint/2010/main" val="220332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496944" cy="1143000"/>
          </a:xfrm>
        </p:spPr>
        <p:txBody>
          <a:bodyPr/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Результат создания пробного навыка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67"/>
          <a:stretch/>
        </p:blipFill>
        <p:spPr>
          <a:xfrm>
            <a:off x="611560" y="1700808"/>
            <a:ext cx="3873354" cy="367200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700808"/>
            <a:ext cx="3743325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06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Помощь в создании необычных и творческих заданий для первого курса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Библиотека функционирует в соответствии с </a:t>
            </a:r>
            <a:r>
              <a:rPr lang="ru-RU" sz="2000">
                <a:latin typeface="Times New Roman" pitchFamily="18" charset="0"/>
                <a:cs typeface="Times New Roman" pitchFamily="18" charset="0"/>
              </a:rPr>
              <a:t>поставленной задачей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Интерфейс библиотеки достаточно прост и нагляден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Выполнены все основные требования к коду и документации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Значительно расширены собственные знания, получен опыт работы с различными хостингами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Первый опыт развертывания сервера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Удовольствие от полученного результата</a:t>
            </a:r>
            <a:r>
              <a:rPr lang="ru-RU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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344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2791</TotalTime>
  <Words>223</Words>
  <Application>Microsoft Office PowerPoint</Application>
  <PresentationFormat>Экран (4:3)</PresentationFormat>
  <Paragraphs>68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Arial Narrow</vt:lpstr>
      <vt:lpstr>Times New Roman</vt:lpstr>
      <vt:lpstr>Горизонт</vt:lpstr>
      <vt:lpstr>Библиотека для разработки навыков «Алисы»</vt:lpstr>
      <vt:lpstr>Цели и задачи проекта</vt:lpstr>
      <vt:lpstr>Средства реализации</vt:lpstr>
      <vt:lpstr>Основной принцип</vt:lpstr>
      <vt:lpstr>Формат запроса</vt:lpstr>
      <vt:lpstr>Формат ответа</vt:lpstr>
      <vt:lpstr>Публикация  и тестирование навыка</vt:lpstr>
      <vt:lpstr>Результат создания пробного навыка</vt:lpstr>
      <vt:lpstr>Заключение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ASUS</dc:creator>
  <cp:lastModifiedBy>Анастасия Авсянникова</cp:lastModifiedBy>
  <cp:revision>26</cp:revision>
  <dcterms:created xsi:type="dcterms:W3CDTF">2018-12-04T16:58:59Z</dcterms:created>
  <dcterms:modified xsi:type="dcterms:W3CDTF">2018-12-15T07:51:56Z</dcterms:modified>
</cp:coreProperties>
</file>