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09A9-3DF5-4322-99F1-C5E737331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8DD77-7284-40FD-BDFB-FF9275FA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BD53-DEF3-4603-BC57-EA9BC5C2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EF1C-FBCF-4A04-BCF4-4A0EA31A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F4BF-232E-4DB8-9730-31E3F0A0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D974-B49C-4C3A-83C3-56648854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3C16D-28CE-4D54-ADCA-4AE014369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FC18-5952-4C5E-AB4B-820223B5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3E620-05EC-48F4-9232-583CA2EA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C8411-0199-4B15-B8D8-1AF52CE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A0465-0904-49C8-9EA8-891604B40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27975-87B4-4FA8-BBB8-5FDBF4A6A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ABFA-1A19-48C6-9911-0CD79BD2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3DB1-27A9-4E66-97F2-A7EB85E1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61DD-A9FA-426C-B1FA-A718EC3F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D2D8-4C48-41EA-8835-3225ADA1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38B0-90BA-46DF-A54B-A671BA64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6FA3-3C1D-47BD-8EE6-7FF62711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F08D-4CAD-44BB-B4BF-BDC5C375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3C3B-3B40-463C-8F20-3A93603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2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0654-6F24-4CD5-92BE-9F321D02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C0C8-BA14-4B13-ADBB-7E44B332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32C3-480A-4DD4-B3B1-614BF9BD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2914-19FE-4AB7-93B2-8413657C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1D72-F633-4C15-A0BF-5A8EF84A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9968-2035-43C8-AC75-A3C9B5B6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09B4-CE87-41FB-A694-253082232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74263-950C-4F95-8D4E-B2321E7E2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DA99-251D-4D2A-8AEB-356C1F40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FC37-0C82-4BB0-860C-2AB66A9F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D515-9C81-42FC-9BF5-184E2667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29E6-392D-4EA5-8169-5260B551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8824-506A-42A5-A891-3ECD26CD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23EDF-D2FB-4163-94B4-8E0CD46CB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A92FD-5943-4AF4-8985-212ECC3A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7E962-7EB6-4D80-B7E9-45DA84BE9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0AA6-2351-4C33-A89B-0BEAC172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DB0BF-0460-4854-AD22-695870E7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024C3-26B8-40BB-B48A-996747E5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0785-DBF1-49CB-85CA-CBEA42C4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69F1F-B569-4BCA-8823-195BC4FF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5A58-32A6-42BE-ACE4-CDD7E81F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BB133-B9B4-4A5E-BD77-AF853284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E755F-AD34-4483-804C-36BF9A93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2B488-3E1A-4CCB-B54C-8F19BE0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D05DF-76BE-40D5-A479-7C35BB42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67E7-99DC-4CFB-B38F-60A437D8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B4EA-7E7E-4FC1-B459-C68630BE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3814-E959-40D9-93A8-B6ABF405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0C73-BE45-4C14-B20A-0FE0A152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08D5-D2C2-4DD8-8C7E-735FD29C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02733-275F-4CBF-B3A5-E63B44D8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EF29-24A5-4731-8B01-D926D700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0C0E9-4B81-472C-A725-23AAA9852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D6C1E-CAF0-40A5-BAE5-028C1ED6B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4A3A-6AF2-498B-A883-E4B889C5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02DE-8B7C-4661-997D-3467170E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B2DB5-11D9-4227-8E84-939E7AA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FDC83-22B1-4A4D-AB13-2952F08A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3E6ED-86C4-4525-AFD9-5D481EF5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0B76-0D9E-4588-9C14-1D089C068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981D-AD46-43CD-801F-460138EC75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5B4FA-C834-4F02-90CB-A385DB28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7A76-FE63-4E2A-B32F-136B3286C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7FE8-E51D-4564-A06C-EB78CDC8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D17E7-597D-4F10-8EB9-B7E594E57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CommomBatwa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8D5B6-6C10-40A9-ADEC-B3B1D8E1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Common wallet Payment Solution.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06599-5BD5-43A1-BCB3-789A9815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in Current System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B7B2-9095-487D-BF32-1B75C7A1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When you purchase / recharge / bill payment / electricity bill/ CAB services payment or any type of utility payment we use the below platforms.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Amazon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Freecharge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Mobqwik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PayTM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Ola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UTS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etc.….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Sometimes we get rewards from this systems and we try to figure out what to do with it right..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sz="2600" dirty="0">
                <a:highlight>
                  <a:srgbClr val="FFFF00"/>
                </a:highlight>
                <a:latin typeface="Abadi" panose="020B0604020104020204" pitchFamily="34" charset="0"/>
              </a:rPr>
              <a:t>Karu Kya ISKA..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A20B-6EE6-4179-8FBE-E6474C77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in Current System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6CE0-60F3-49B1-9668-15F74D75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In the same way we have rewards or gift card in many of this wallet</a:t>
            </a:r>
          </a:p>
          <a:p>
            <a:r>
              <a:rPr lang="en-US" sz="1500" dirty="0"/>
              <a:t>Where is the problem here. The problem is </a:t>
            </a:r>
          </a:p>
          <a:p>
            <a:pPr lvl="2"/>
            <a:r>
              <a:rPr lang="en-US" sz="1500" dirty="0"/>
              <a:t>Segregation of amount </a:t>
            </a:r>
          </a:p>
          <a:p>
            <a:pPr lvl="2"/>
            <a:r>
              <a:rPr lang="en-US" sz="1500" dirty="0"/>
              <a:t>I have </a:t>
            </a:r>
          </a:p>
          <a:p>
            <a:pPr lvl="3"/>
            <a:r>
              <a:rPr lang="en-US" sz="1500" dirty="0"/>
              <a:t>300 </a:t>
            </a:r>
            <a:r>
              <a:rPr lang="en-US" sz="1500" dirty="0">
                <a:highlight>
                  <a:srgbClr val="FFFF00"/>
                </a:highlight>
              </a:rPr>
              <a:t>Super Coins </a:t>
            </a:r>
            <a:r>
              <a:rPr lang="en-US" sz="1500" dirty="0"/>
              <a:t>in Flipkart 1</a:t>
            </a:r>
          </a:p>
          <a:p>
            <a:pPr lvl="3"/>
            <a:r>
              <a:rPr lang="en-US" sz="1500" dirty="0"/>
              <a:t>100 Reward Coin in Free Charge wallet </a:t>
            </a:r>
          </a:p>
          <a:p>
            <a:pPr lvl="3"/>
            <a:r>
              <a:rPr lang="en-US" sz="1500" dirty="0"/>
              <a:t>200 in Amazon Pay</a:t>
            </a:r>
          </a:p>
          <a:p>
            <a:pPr lvl="3"/>
            <a:r>
              <a:rPr lang="en-US" sz="1500" dirty="0"/>
              <a:t>400 in Mobiqwik</a:t>
            </a:r>
          </a:p>
          <a:p>
            <a:pPr lvl="3"/>
            <a:r>
              <a:rPr lang="en-US" sz="1500" dirty="0"/>
              <a:t>500 in </a:t>
            </a:r>
            <a:r>
              <a:rPr lang="en-US" sz="1500" dirty="0" err="1"/>
              <a:t>ola</a:t>
            </a:r>
            <a:r>
              <a:rPr lang="en-US" sz="1500" dirty="0"/>
              <a:t> pay</a:t>
            </a:r>
          </a:p>
          <a:p>
            <a:pPr lvl="3"/>
            <a:r>
              <a:rPr lang="en-US" sz="1500" dirty="0"/>
              <a:t>My Girlfriend gifted me gift card of 1000 from amazon</a:t>
            </a:r>
          </a:p>
          <a:p>
            <a:pPr lvl="3"/>
            <a:r>
              <a:rPr lang="en-US" sz="1500" dirty="0"/>
              <a:t>When I resigned, I got 3000 Giftcard from my friends on my last day. </a:t>
            </a:r>
          </a:p>
          <a:p>
            <a:pPr lvl="3"/>
            <a:endParaRPr lang="en-US" sz="1500" dirty="0"/>
          </a:p>
          <a:p>
            <a:pPr marL="228600" lvl="3">
              <a:spcBef>
                <a:spcPts val="1000"/>
              </a:spcBef>
            </a:pPr>
            <a:r>
              <a:rPr lang="en-US" sz="1500" dirty="0"/>
              <a:t>I want to Buy a Cell phone or speaker which I need to purchase from and offline store or from Tata Cliq</a:t>
            </a:r>
          </a:p>
          <a:p>
            <a:pPr marL="228600" lvl="3">
              <a:spcBef>
                <a:spcPts val="1000"/>
              </a:spcBef>
            </a:pPr>
            <a:r>
              <a:rPr lang="en-US" sz="1500" dirty="0"/>
              <a:t>Or I need to pay my electricity bill from amazon pay.. But how should I combine this amount or rewards to pay my bill.</a:t>
            </a:r>
          </a:p>
          <a:p>
            <a:pPr lvl="3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0664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81265-6582-487A-ACE4-57689A51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 Open App Idea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728B-BBD2-47F2-941E-0D86458D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a common wallet (</a:t>
            </a:r>
            <a:r>
              <a:rPr lang="en-US" dirty="0">
                <a:highlight>
                  <a:srgbClr val="FFFF00"/>
                </a:highlight>
              </a:rPr>
              <a:t>CommonBatwa</a:t>
            </a:r>
            <a:r>
              <a:rPr lang="en-US" dirty="0"/>
              <a:t>) system which help to consolidate or combine this all-in-one reward.</a:t>
            </a:r>
          </a:p>
          <a:p>
            <a:r>
              <a:rPr lang="en-US" dirty="0"/>
              <a:t>What if they can inter-operate or get transferred from amazon pay to flipkart or to any other e-platform.</a:t>
            </a:r>
          </a:p>
          <a:p>
            <a:r>
              <a:rPr lang="en-US" dirty="0"/>
              <a:t>You get a freedom to buy anything from anywhere.</a:t>
            </a:r>
          </a:p>
          <a:p>
            <a:r>
              <a:rPr lang="en-US" dirty="0"/>
              <a:t>It will like Hub and Spoke model.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440C-31EC-4F83-8784-B574A787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Different Wallet have some balance.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AD907B-84F1-4CD8-8BFA-B5BDFEB5CD8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" b="467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5147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E6E0-119A-49DC-806C-27761DA9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Reward get transferred to CommonBatwa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CF80C-3C5E-4266-85AA-F7CB1D526825}"/>
              </a:ext>
            </a:extLst>
          </p:cNvPr>
          <p:cNvPicPr/>
          <p:nvPr/>
        </p:nvPicPr>
        <p:blipFill rotWithShape="1">
          <a:blip r:embed="rId2"/>
          <a:srcRect t="1318" r="1" b="335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3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925F5-18DF-4759-8AD7-4E76DEB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783074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2C2C2C"/>
                </a:solidFill>
                <a:latin typeface="Abadi" panose="020B0604020104020204" pitchFamily="34" charset="0"/>
              </a:rPr>
              <a:t>       From CommonBatwa 	To </a:t>
            </a:r>
            <a:br>
              <a:rPr lang="en-US" sz="3100" dirty="0">
                <a:solidFill>
                  <a:srgbClr val="2C2C2C"/>
                </a:solidFill>
                <a:latin typeface="Abadi" panose="020B0604020104020204" pitchFamily="34" charset="0"/>
              </a:rPr>
            </a:br>
            <a:r>
              <a:rPr lang="en-US" sz="3100" dirty="0">
                <a:solidFill>
                  <a:srgbClr val="2C2C2C"/>
                </a:solidFill>
                <a:latin typeface="Abadi" panose="020B0604020104020204" pitchFamily="34" charset="0"/>
              </a:rPr>
              <a:t>   Tata Cliq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8A5A7-DA3C-40F6-8302-A49F1BC96C3E}"/>
              </a:ext>
            </a:extLst>
          </p:cNvPr>
          <p:cNvPicPr/>
          <p:nvPr/>
        </p:nvPicPr>
        <p:blipFill rotWithShape="1">
          <a:blip r:embed="rId2"/>
          <a:srcRect l="3270" r="3619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229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81BC-DBDC-4FCF-9B20-5BB1F395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6073306" cy="19431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Abadi" panose="020B0604020104020204" pitchFamily="34" charset="0"/>
              </a:rPr>
              <a:t>So Come together and make this platform not only a </a:t>
            </a:r>
          </a:p>
          <a:p>
            <a:pPr marL="0" indent="0">
              <a:buNone/>
            </a:pPr>
            <a:r>
              <a:rPr lang="en-US" sz="4000" b="1" dirty="0">
                <a:latin typeface="Abadi" panose="020B0604020104020204" pitchFamily="34" charset="0"/>
              </a:rPr>
              <a:t>e-Platform</a:t>
            </a:r>
            <a:r>
              <a:rPr lang="en-US" sz="4000" dirty="0">
                <a:latin typeface="Abadi" panose="020B0604020104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3600" dirty="0">
                <a:latin typeface="Abadi" panose="020B0604020104020204" pitchFamily="34" charset="0"/>
              </a:rPr>
              <a:t>but a </a:t>
            </a:r>
          </a:p>
          <a:p>
            <a:pPr marL="0" indent="0">
              <a:buNone/>
            </a:pPr>
            <a:r>
              <a:rPr lang="en-US" sz="4000" dirty="0">
                <a:latin typeface="Arial Black" panose="020B0A04020102020204" pitchFamily="34" charset="0"/>
              </a:rPr>
              <a:t>WE Platform.</a:t>
            </a:r>
          </a:p>
          <a:p>
            <a:endParaRPr lang="en-US" sz="24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A2593F8D-8D18-43DE-B7C9-684DC6B5C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774" y="1946079"/>
            <a:ext cx="3217333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9E1022-2801-4F2C-95CD-5A3ADF55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447" y="1459879"/>
            <a:ext cx="2513069" cy="7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Arial Black</vt:lpstr>
      <vt:lpstr>Calibri</vt:lpstr>
      <vt:lpstr>Calibri Light</vt:lpstr>
      <vt:lpstr>Office Theme</vt:lpstr>
      <vt:lpstr>CommomBatwa</vt:lpstr>
      <vt:lpstr>Problem in Current System</vt:lpstr>
      <vt:lpstr>Problem in Current System</vt:lpstr>
      <vt:lpstr>An Open App Idea </vt:lpstr>
      <vt:lpstr>Different Wallet have some balance.</vt:lpstr>
      <vt:lpstr>Reward get transferred to CommonBatwa</vt:lpstr>
      <vt:lpstr>       From CommonBatwa  To     Tata Cliq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CommomBatwa</dc:title>
  <dc:creator>Ahmed Gaziyani</dc:creator>
  <cp:lastModifiedBy>Ahmed Gaziyani</cp:lastModifiedBy>
  <cp:revision>1</cp:revision>
  <dcterms:created xsi:type="dcterms:W3CDTF">2020-11-08T09:14:51Z</dcterms:created>
  <dcterms:modified xsi:type="dcterms:W3CDTF">2020-11-08T09:18:30Z</dcterms:modified>
</cp:coreProperties>
</file>