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8" d="100"/>
          <a:sy n="78" d="100"/>
        </p:scale>
        <p:origin x="-516" y="-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12A94-6D71-43F4-80B4-E96232984E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F50167-5361-4E21-9D8B-327ED0502E03}">
      <dgm:prSet/>
      <dgm:spPr/>
      <dgm:t>
        <a:bodyPr/>
        <a:lstStyle/>
        <a:p>
          <a:r>
            <a:rPr lang="en-GB"/>
            <a:t>Local Insights - Demonstrate</a:t>
          </a:r>
          <a:endParaRPr lang="en-US"/>
        </a:p>
      </dgm:t>
    </dgm:pt>
    <dgm:pt modelId="{2AA1C177-B2D9-4112-B21F-649ED06A6A83}" type="parTrans" cxnId="{5F96F005-75DD-4591-A151-954CA36F0EDA}">
      <dgm:prSet/>
      <dgm:spPr/>
      <dgm:t>
        <a:bodyPr/>
        <a:lstStyle/>
        <a:p>
          <a:endParaRPr lang="en-US"/>
        </a:p>
      </dgm:t>
    </dgm:pt>
    <dgm:pt modelId="{6CBA7EDC-0F5A-4BAA-9F94-01445584A775}" type="sibTrans" cxnId="{5F96F005-75DD-4591-A151-954CA36F0EDA}">
      <dgm:prSet/>
      <dgm:spPr/>
      <dgm:t>
        <a:bodyPr/>
        <a:lstStyle/>
        <a:p>
          <a:endParaRPr lang="en-US"/>
        </a:p>
      </dgm:t>
    </dgm:pt>
    <dgm:pt modelId="{9247E29A-1D97-44CE-83ED-C6C139ACA727}">
      <dgm:prSet custT="1"/>
      <dgm:spPr/>
      <dgm:t>
        <a:bodyPr/>
        <a:lstStyle/>
        <a:p>
          <a:r>
            <a:rPr lang="en-GB" sz="2000" dirty="0"/>
            <a:t>How Co-operatives can be collectively digitally presented</a:t>
          </a:r>
          <a:endParaRPr lang="en-US" sz="2000" dirty="0"/>
        </a:p>
      </dgm:t>
    </dgm:pt>
    <dgm:pt modelId="{5A94711A-76ED-4D18-8F0C-90B0C3B8E091}" type="parTrans" cxnId="{5ED0F327-9AAF-4801-B1C8-3A5A82411DD7}">
      <dgm:prSet/>
      <dgm:spPr/>
      <dgm:t>
        <a:bodyPr/>
        <a:lstStyle/>
        <a:p>
          <a:endParaRPr lang="en-US"/>
        </a:p>
      </dgm:t>
    </dgm:pt>
    <dgm:pt modelId="{953C2F54-4BD3-4FFC-8FE0-F589B94844E6}" type="sibTrans" cxnId="{5ED0F327-9AAF-4801-B1C8-3A5A82411DD7}">
      <dgm:prSet/>
      <dgm:spPr/>
      <dgm:t>
        <a:bodyPr/>
        <a:lstStyle/>
        <a:p>
          <a:endParaRPr lang="en-US"/>
        </a:p>
      </dgm:t>
    </dgm:pt>
    <dgm:pt modelId="{E74AC15C-208A-4367-92B2-5D18F88FBEBF}">
      <dgm:prSet custT="1"/>
      <dgm:spPr/>
      <dgm:t>
        <a:bodyPr/>
        <a:lstStyle/>
        <a:p>
          <a:r>
            <a:rPr lang="en-GB" sz="2000" dirty="0"/>
            <a:t>The commercial and technical feasibility of Co-operatives adopting these technologies</a:t>
          </a:r>
          <a:endParaRPr lang="en-US" sz="2000" dirty="0"/>
        </a:p>
      </dgm:t>
    </dgm:pt>
    <dgm:pt modelId="{19E04E41-B95D-49CC-A222-71DA0A866CBB}" type="parTrans" cxnId="{65D3D27E-6C10-4888-ADC4-6ED59FB94DEE}">
      <dgm:prSet/>
      <dgm:spPr/>
      <dgm:t>
        <a:bodyPr/>
        <a:lstStyle/>
        <a:p>
          <a:endParaRPr lang="en-US"/>
        </a:p>
      </dgm:t>
    </dgm:pt>
    <dgm:pt modelId="{D5C119A7-06AA-4661-93FC-6940FE5E84FB}" type="sibTrans" cxnId="{65D3D27E-6C10-4888-ADC4-6ED59FB94DEE}">
      <dgm:prSet/>
      <dgm:spPr/>
      <dgm:t>
        <a:bodyPr/>
        <a:lstStyle/>
        <a:p>
          <a:endParaRPr lang="en-US"/>
        </a:p>
      </dgm:t>
    </dgm:pt>
    <dgm:pt modelId="{0C716322-C20D-4266-ACAA-DE449A468EBC}">
      <dgm:prSet/>
      <dgm:spPr/>
      <dgm:t>
        <a:bodyPr/>
        <a:lstStyle/>
        <a:p>
          <a:r>
            <a:rPr lang="en-GB"/>
            <a:t>Global Insights – Demonstrate how</a:t>
          </a:r>
          <a:endParaRPr lang="en-US"/>
        </a:p>
      </dgm:t>
    </dgm:pt>
    <dgm:pt modelId="{D8B29B90-49F6-4EA1-AE75-73E2763D334C}" type="parTrans" cxnId="{F0F93A14-5FB7-4056-BAA1-CACE1755DB6D}">
      <dgm:prSet/>
      <dgm:spPr/>
      <dgm:t>
        <a:bodyPr/>
        <a:lstStyle/>
        <a:p>
          <a:endParaRPr lang="en-US"/>
        </a:p>
      </dgm:t>
    </dgm:pt>
    <dgm:pt modelId="{2B9BFA65-FEAD-494A-BB00-05061AA2EDEA}" type="sibTrans" cxnId="{F0F93A14-5FB7-4056-BAA1-CACE1755DB6D}">
      <dgm:prSet/>
      <dgm:spPr/>
      <dgm:t>
        <a:bodyPr/>
        <a:lstStyle/>
        <a:p>
          <a:endParaRPr lang="en-US"/>
        </a:p>
      </dgm:t>
    </dgm:pt>
    <dgm:pt modelId="{416E8CB9-54A2-4E20-83F6-EA41F7212A44}">
      <dgm:prSet custT="1"/>
      <dgm:spPr/>
      <dgm:t>
        <a:bodyPr/>
        <a:lstStyle/>
        <a:p>
          <a:r>
            <a:rPr lang="en-GB" sz="2000" dirty="0"/>
            <a:t>Co-operatives profile status can be tracked by multiple stakeholders in real-time</a:t>
          </a:r>
          <a:endParaRPr lang="en-US" sz="2000" dirty="0"/>
        </a:p>
      </dgm:t>
    </dgm:pt>
    <dgm:pt modelId="{3CE0DF0B-D472-4392-9D99-4DD22A7D3D36}" type="parTrans" cxnId="{FEF1314D-EE0C-45E2-A754-28F2FE3CBCF8}">
      <dgm:prSet/>
      <dgm:spPr/>
      <dgm:t>
        <a:bodyPr/>
        <a:lstStyle/>
        <a:p>
          <a:endParaRPr lang="en-US"/>
        </a:p>
      </dgm:t>
    </dgm:pt>
    <dgm:pt modelId="{28D8F719-FF92-410D-8DE8-69A9CE40C755}" type="sibTrans" cxnId="{FEF1314D-EE0C-45E2-A754-28F2FE3CBCF8}">
      <dgm:prSet/>
      <dgm:spPr/>
      <dgm:t>
        <a:bodyPr/>
        <a:lstStyle/>
        <a:p>
          <a:endParaRPr lang="en-US"/>
        </a:p>
      </dgm:t>
    </dgm:pt>
    <dgm:pt modelId="{BE5E9D01-09EA-4536-AFBC-ABA93CE7E915}">
      <dgm:prSet custT="1"/>
      <dgm:spPr/>
      <dgm:t>
        <a:bodyPr/>
        <a:lstStyle/>
        <a:p>
          <a:r>
            <a:rPr lang="en-GB" sz="2000" dirty="0"/>
            <a:t>Process automation can improve communication and efficiency across multiple stakeholders</a:t>
          </a:r>
          <a:endParaRPr lang="en-US" sz="2000" dirty="0"/>
        </a:p>
      </dgm:t>
    </dgm:pt>
    <dgm:pt modelId="{8F2756B7-44DC-4FD4-BC3F-EBE32866506B}" type="parTrans" cxnId="{102BA018-64F9-4086-A23F-928984810411}">
      <dgm:prSet/>
      <dgm:spPr/>
      <dgm:t>
        <a:bodyPr/>
        <a:lstStyle/>
        <a:p>
          <a:endParaRPr lang="en-US"/>
        </a:p>
      </dgm:t>
    </dgm:pt>
    <dgm:pt modelId="{DF0EA9F2-801A-47E8-A3F4-6A281D343FE7}" type="sibTrans" cxnId="{102BA018-64F9-4086-A23F-928984810411}">
      <dgm:prSet/>
      <dgm:spPr/>
      <dgm:t>
        <a:bodyPr/>
        <a:lstStyle/>
        <a:p>
          <a:endParaRPr lang="en-US"/>
        </a:p>
      </dgm:t>
    </dgm:pt>
    <dgm:pt modelId="{234BC59A-6694-4F37-A456-EABECBAA820C}">
      <dgm:prSet custT="1"/>
      <dgm:spPr/>
      <dgm:t>
        <a:bodyPr/>
        <a:lstStyle/>
        <a:p>
          <a:r>
            <a:rPr lang="en-GB" sz="2000" dirty="0"/>
            <a:t>Co-operatives can securely engage with value chain partners over a digital platform</a:t>
          </a:r>
          <a:endParaRPr lang="en-US" sz="2000" dirty="0"/>
        </a:p>
      </dgm:t>
    </dgm:pt>
    <dgm:pt modelId="{359C363B-7ADF-4FA0-BAA3-2FD1D45B96E4}" type="parTrans" cxnId="{183C2A8A-D5A4-4D08-98C5-BD4362AF283A}">
      <dgm:prSet/>
      <dgm:spPr/>
      <dgm:t>
        <a:bodyPr/>
        <a:lstStyle/>
        <a:p>
          <a:endParaRPr lang="en-US"/>
        </a:p>
      </dgm:t>
    </dgm:pt>
    <dgm:pt modelId="{60C6AE0B-7948-4295-9ED5-2A686617918C}" type="sibTrans" cxnId="{183C2A8A-D5A4-4D08-98C5-BD4362AF283A}">
      <dgm:prSet/>
      <dgm:spPr/>
      <dgm:t>
        <a:bodyPr/>
        <a:lstStyle/>
        <a:p>
          <a:endParaRPr lang="en-US"/>
        </a:p>
      </dgm:t>
    </dgm:pt>
    <dgm:pt modelId="{37EF836D-6361-4D3D-B1F4-6DAE7189F5D8}">
      <dgm:prSet custT="1"/>
      <dgm:spPr/>
      <dgm:t>
        <a:bodyPr/>
        <a:lstStyle/>
        <a:p>
          <a:endParaRPr lang="en-US" sz="2000" dirty="0"/>
        </a:p>
      </dgm:t>
    </dgm:pt>
    <dgm:pt modelId="{03917A50-EB78-4803-83BA-1B24399C2E63}" type="parTrans" cxnId="{CEB5BDA7-7B8D-45F9-9147-92864F398840}">
      <dgm:prSet/>
      <dgm:spPr/>
      <dgm:t>
        <a:bodyPr/>
        <a:lstStyle/>
        <a:p>
          <a:endParaRPr lang="en-GB"/>
        </a:p>
      </dgm:t>
    </dgm:pt>
    <dgm:pt modelId="{475FD4C4-B70A-4DDE-96D1-99637FDF7C4C}" type="sibTrans" cxnId="{CEB5BDA7-7B8D-45F9-9147-92864F398840}">
      <dgm:prSet/>
      <dgm:spPr/>
      <dgm:t>
        <a:bodyPr/>
        <a:lstStyle/>
        <a:p>
          <a:endParaRPr lang="en-GB"/>
        </a:p>
      </dgm:t>
    </dgm:pt>
    <dgm:pt modelId="{C64D72C1-FA88-419D-89FB-361688AB74D0}">
      <dgm:prSet custT="1"/>
      <dgm:spPr/>
      <dgm:t>
        <a:bodyPr/>
        <a:lstStyle/>
        <a:p>
          <a:endParaRPr lang="en-US" sz="2000" dirty="0"/>
        </a:p>
      </dgm:t>
    </dgm:pt>
    <dgm:pt modelId="{EF1B0CB8-626F-413E-BED5-3E7E400B716E}" type="parTrans" cxnId="{9A4AB6F4-684D-443B-B6A7-0FBE3DAE8111}">
      <dgm:prSet/>
      <dgm:spPr/>
      <dgm:t>
        <a:bodyPr/>
        <a:lstStyle/>
        <a:p>
          <a:endParaRPr lang="en-GB"/>
        </a:p>
      </dgm:t>
    </dgm:pt>
    <dgm:pt modelId="{EF608F00-CDD2-40E3-95BE-2CCFB25C5870}" type="sibTrans" cxnId="{9A4AB6F4-684D-443B-B6A7-0FBE3DAE8111}">
      <dgm:prSet/>
      <dgm:spPr/>
      <dgm:t>
        <a:bodyPr/>
        <a:lstStyle/>
        <a:p>
          <a:endParaRPr lang="en-GB"/>
        </a:p>
      </dgm:t>
    </dgm:pt>
    <dgm:pt modelId="{ACBAA452-8328-4B33-8610-DE8D50CD01C9}">
      <dgm:prSet custT="1"/>
      <dgm:spPr/>
      <dgm:t>
        <a:bodyPr/>
        <a:lstStyle/>
        <a:p>
          <a:endParaRPr lang="en-US" sz="2000" dirty="0"/>
        </a:p>
      </dgm:t>
    </dgm:pt>
    <dgm:pt modelId="{44316100-03AA-4671-8838-D36DF756621D}" type="parTrans" cxnId="{67C69D48-96D3-4355-A58C-16ABE329A44E}">
      <dgm:prSet/>
      <dgm:spPr/>
      <dgm:t>
        <a:bodyPr/>
        <a:lstStyle/>
        <a:p>
          <a:endParaRPr lang="en-GB"/>
        </a:p>
      </dgm:t>
    </dgm:pt>
    <dgm:pt modelId="{9AAF9C74-C0B7-4773-A85A-5F8C2ABB771F}" type="sibTrans" cxnId="{67C69D48-96D3-4355-A58C-16ABE329A44E}">
      <dgm:prSet/>
      <dgm:spPr/>
      <dgm:t>
        <a:bodyPr/>
        <a:lstStyle/>
        <a:p>
          <a:endParaRPr lang="en-GB"/>
        </a:p>
      </dgm:t>
    </dgm:pt>
    <dgm:pt modelId="{EFDADAB9-8C75-45C5-8FE7-7F90E6ECC3E1}">
      <dgm:prSet custT="1"/>
      <dgm:spPr/>
      <dgm:t>
        <a:bodyPr/>
        <a:lstStyle/>
        <a:p>
          <a:endParaRPr lang="en-US" sz="2000" dirty="0"/>
        </a:p>
      </dgm:t>
    </dgm:pt>
    <dgm:pt modelId="{F1A62A9F-8A20-43DE-8D9C-74BF5217C847}" type="parTrans" cxnId="{91375BCB-2DF1-4CFC-B22A-7CF637C3A950}">
      <dgm:prSet/>
      <dgm:spPr/>
      <dgm:t>
        <a:bodyPr/>
        <a:lstStyle/>
        <a:p>
          <a:endParaRPr lang="en-GB"/>
        </a:p>
      </dgm:t>
    </dgm:pt>
    <dgm:pt modelId="{EC754EEB-82B7-46F4-B279-CB230E3F29C5}" type="sibTrans" cxnId="{91375BCB-2DF1-4CFC-B22A-7CF637C3A950}">
      <dgm:prSet/>
      <dgm:spPr/>
      <dgm:t>
        <a:bodyPr/>
        <a:lstStyle/>
        <a:p>
          <a:endParaRPr lang="en-GB"/>
        </a:p>
      </dgm:t>
    </dgm:pt>
    <dgm:pt modelId="{ADAF0D9D-CCAC-4A7B-AC2D-7DD032791D14}" type="pres">
      <dgm:prSet presAssocID="{0A612A94-6D71-43F4-80B4-E96232984E99}" presName="linear" presStyleCnt="0">
        <dgm:presLayoutVars>
          <dgm:animLvl val="lvl"/>
          <dgm:resizeHandles val="exact"/>
        </dgm:presLayoutVars>
      </dgm:prSet>
      <dgm:spPr/>
    </dgm:pt>
    <dgm:pt modelId="{F0BA5998-E1B1-45BE-888A-9E6A4AEB2ACE}" type="pres">
      <dgm:prSet presAssocID="{1AF50167-5361-4E21-9D8B-327ED0502E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99AB2B4-3BA2-47FC-B3B3-433B45094B11}" type="pres">
      <dgm:prSet presAssocID="{1AF50167-5361-4E21-9D8B-327ED0502E03}" presName="childText" presStyleLbl="revTx" presStyleIdx="0" presStyleCnt="2">
        <dgm:presLayoutVars>
          <dgm:bulletEnabled val="1"/>
        </dgm:presLayoutVars>
      </dgm:prSet>
      <dgm:spPr/>
    </dgm:pt>
    <dgm:pt modelId="{DFA731D8-199B-4751-A7FF-2177A2989087}" type="pres">
      <dgm:prSet presAssocID="{0C716322-C20D-4266-ACAA-DE449A468EB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399C9E-5E54-4D36-953B-5D1878149D37}" type="pres">
      <dgm:prSet presAssocID="{0C716322-C20D-4266-ACAA-DE449A468EB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398E603-C8B8-4023-A662-448211380AC9}" type="presOf" srcId="{0A612A94-6D71-43F4-80B4-E96232984E99}" destId="{ADAF0D9D-CCAC-4A7B-AC2D-7DD032791D14}" srcOrd="0" destOrd="0" presId="urn:microsoft.com/office/officeart/2005/8/layout/vList2"/>
    <dgm:cxn modelId="{5F96F005-75DD-4591-A151-954CA36F0EDA}" srcId="{0A612A94-6D71-43F4-80B4-E96232984E99}" destId="{1AF50167-5361-4E21-9D8B-327ED0502E03}" srcOrd="0" destOrd="0" parTransId="{2AA1C177-B2D9-4112-B21F-649ED06A6A83}" sibTransId="{6CBA7EDC-0F5A-4BAA-9F94-01445584A775}"/>
    <dgm:cxn modelId="{F0F93A14-5FB7-4056-BAA1-CACE1755DB6D}" srcId="{0A612A94-6D71-43F4-80B4-E96232984E99}" destId="{0C716322-C20D-4266-ACAA-DE449A468EBC}" srcOrd="1" destOrd="0" parTransId="{D8B29B90-49F6-4EA1-AE75-73E2763D334C}" sibTransId="{2B9BFA65-FEAD-494A-BB00-05061AA2EDEA}"/>
    <dgm:cxn modelId="{102BA018-64F9-4086-A23F-928984810411}" srcId="{0C716322-C20D-4266-ACAA-DE449A468EBC}" destId="{BE5E9D01-09EA-4536-AFBC-ABA93CE7E915}" srcOrd="2" destOrd="0" parTransId="{8F2756B7-44DC-4FD4-BC3F-EBE32866506B}" sibTransId="{DF0EA9F2-801A-47E8-A3F4-6A281D343FE7}"/>
    <dgm:cxn modelId="{5ED0F327-9AAF-4801-B1C8-3A5A82411DD7}" srcId="{1AF50167-5361-4E21-9D8B-327ED0502E03}" destId="{9247E29A-1D97-44CE-83ED-C6C139ACA727}" srcOrd="0" destOrd="0" parTransId="{5A94711A-76ED-4D18-8F0C-90B0C3B8E091}" sibTransId="{953C2F54-4BD3-4FFC-8FE0-F589B94844E6}"/>
    <dgm:cxn modelId="{AB790865-320F-4CA4-AE84-041564D5E4BC}" type="presOf" srcId="{BE5E9D01-09EA-4536-AFBC-ABA93CE7E915}" destId="{90399C9E-5E54-4D36-953B-5D1878149D37}" srcOrd="0" destOrd="2" presId="urn:microsoft.com/office/officeart/2005/8/layout/vList2"/>
    <dgm:cxn modelId="{67C69D48-96D3-4355-A58C-16ABE329A44E}" srcId="{0C716322-C20D-4266-ACAA-DE449A468EBC}" destId="{ACBAA452-8328-4B33-8610-DE8D50CD01C9}" srcOrd="3" destOrd="0" parTransId="{44316100-03AA-4671-8838-D36DF756621D}" sibTransId="{9AAF9C74-C0B7-4773-A85A-5F8C2ABB771F}"/>
    <dgm:cxn modelId="{3B353F6B-66D6-4D56-8D3B-E6DE2366F31B}" type="presOf" srcId="{EFDADAB9-8C75-45C5-8FE7-7F90E6ECC3E1}" destId="{799AB2B4-3BA2-47FC-B3B3-433B45094B11}" srcOrd="0" destOrd="1" presId="urn:microsoft.com/office/officeart/2005/8/layout/vList2"/>
    <dgm:cxn modelId="{FEF1314D-EE0C-45E2-A754-28F2FE3CBCF8}" srcId="{0C716322-C20D-4266-ACAA-DE449A468EBC}" destId="{416E8CB9-54A2-4E20-83F6-EA41F7212A44}" srcOrd="0" destOrd="0" parTransId="{3CE0DF0B-D472-4392-9D99-4DD22A7D3D36}" sibTransId="{28D8F719-FF92-410D-8DE8-69A9CE40C755}"/>
    <dgm:cxn modelId="{30673F70-B29A-4681-BD5D-D26EBE1DB355}" type="presOf" srcId="{ACBAA452-8328-4B33-8610-DE8D50CD01C9}" destId="{90399C9E-5E54-4D36-953B-5D1878149D37}" srcOrd="0" destOrd="3" presId="urn:microsoft.com/office/officeart/2005/8/layout/vList2"/>
    <dgm:cxn modelId="{61F50F57-FD5B-40A5-8135-02E7F75FC922}" type="presOf" srcId="{416E8CB9-54A2-4E20-83F6-EA41F7212A44}" destId="{90399C9E-5E54-4D36-953B-5D1878149D37}" srcOrd="0" destOrd="0" presId="urn:microsoft.com/office/officeart/2005/8/layout/vList2"/>
    <dgm:cxn modelId="{65D3D27E-6C10-4888-ADC4-6ED59FB94DEE}" srcId="{1AF50167-5361-4E21-9D8B-327ED0502E03}" destId="{E74AC15C-208A-4367-92B2-5D18F88FBEBF}" srcOrd="2" destOrd="0" parTransId="{19E04E41-B95D-49CC-A222-71DA0A866CBB}" sibTransId="{D5C119A7-06AA-4661-93FC-6940FE5E84FB}"/>
    <dgm:cxn modelId="{183C2A8A-D5A4-4D08-98C5-BD4362AF283A}" srcId="{0C716322-C20D-4266-ACAA-DE449A468EBC}" destId="{234BC59A-6694-4F37-A456-EABECBAA820C}" srcOrd="4" destOrd="0" parTransId="{359C363B-7ADF-4FA0-BAA3-2FD1D45B96E4}" sibTransId="{60C6AE0B-7948-4295-9ED5-2A686617918C}"/>
    <dgm:cxn modelId="{E2270392-4F42-4F0B-B2CB-85ED650E3992}" type="presOf" srcId="{234BC59A-6694-4F37-A456-EABECBAA820C}" destId="{90399C9E-5E54-4D36-953B-5D1878149D37}" srcOrd="0" destOrd="4" presId="urn:microsoft.com/office/officeart/2005/8/layout/vList2"/>
    <dgm:cxn modelId="{3FAE3C93-102D-49E2-B40A-3386DE6A64F4}" type="presOf" srcId="{C64D72C1-FA88-419D-89FB-361688AB74D0}" destId="{90399C9E-5E54-4D36-953B-5D1878149D37}" srcOrd="0" destOrd="1" presId="urn:microsoft.com/office/officeart/2005/8/layout/vList2"/>
    <dgm:cxn modelId="{F44BDB93-3AC7-436E-BF4B-4A7114151562}" type="presOf" srcId="{1AF50167-5361-4E21-9D8B-327ED0502E03}" destId="{F0BA5998-E1B1-45BE-888A-9E6A4AEB2ACE}" srcOrd="0" destOrd="0" presId="urn:microsoft.com/office/officeart/2005/8/layout/vList2"/>
    <dgm:cxn modelId="{D59C3294-86A3-4F93-96B8-8EE0F5FCA317}" type="presOf" srcId="{E74AC15C-208A-4367-92B2-5D18F88FBEBF}" destId="{799AB2B4-3BA2-47FC-B3B3-433B45094B11}" srcOrd="0" destOrd="2" presId="urn:microsoft.com/office/officeart/2005/8/layout/vList2"/>
    <dgm:cxn modelId="{CEB5BDA7-7B8D-45F9-9147-92864F398840}" srcId="{1AF50167-5361-4E21-9D8B-327ED0502E03}" destId="{37EF836D-6361-4D3D-B1F4-6DAE7189F5D8}" srcOrd="3" destOrd="0" parTransId="{03917A50-EB78-4803-83BA-1B24399C2E63}" sibTransId="{475FD4C4-B70A-4DDE-96D1-99637FDF7C4C}"/>
    <dgm:cxn modelId="{0A6D6BC0-1854-45B9-9577-0854B305BA80}" type="presOf" srcId="{9247E29A-1D97-44CE-83ED-C6C139ACA727}" destId="{799AB2B4-3BA2-47FC-B3B3-433B45094B11}" srcOrd="0" destOrd="0" presId="urn:microsoft.com/office/officeart/2005/8/layout/vList2"/>
    <dgm:cxn modelId="{91375BCB-2DF1-4CFC-B22A-7CF637C3A950}" srcId="{1AF50167-5361-4E21-9D8B-327ED0502E03}" destId="{EFDADAB9-8C75-45C5-8FE7-7F90E6ECC3E1}" srcOrd="1" destOrd="0" parTransId="{F1A62A9F-8A20-43DE-8D9C-74BF5217C847}" sibTransId="{EC754EEB-82B7-46F4-B279-CB230E3F29C5}"/>
    <dgm:cxn modelId="{90033EE7-DFFD-4D1B-9AFB-DD3ACFD6D450}" type="presOf" srcId="{37EF836D-6361-4D3D-B1F4-6DAE7189F5D8}" destId="{799AB2B4-3BA2-47FC-B3B3-433B45094B11}" srcOrd="0" destOrd="3" presId="urn:microsoft.com/office/officeart/2005/8/layout/vList2"/>
    <dgm:cxn modelId="{9A4AB6F4-684D-443B-B6A7-0FBE3DAE8111}" srcId="{0C716322-C20D-4266-ACAA-DE449A468EBC}" destId="{C64D72C1-FA88-419D-89FB-361688AB74D0}" srcOrd="1" destOrd="0" parTransId="{EF1B0CB8-626F-413E-BED5-3E7E400B716E}" sibTransId="{EF608F00-CDD2-40E3-95BE-2CCFB25C5870}"/>
    <dgm:cxn modelId="{11336CF5-6F27-41EF-BEEF-C6B1E623C9CA}" type="presOf" srcId="{0C716322-C20D-4266-ACAA-DE449A468EBC}" destId="{DFA731D8-199B-4751-A7FF-2177A2989087}" srcOrd="0" destOrd="0" presId="urn:microsoft.com/office/officeart/2005/8/layout/vList2"/>
    <dgm:cxn modelId="{ECD2A873-3FF1-4160-84A2-16C589F5186F}" type="presParOf" srcId="{ADAF0D9D-CCAC-4A7B-AC2D-7DD032791D14}" destId="{F0BA5998-E1B1-45BE-888A-9E6A4AEB2ACE}" srcOrd="0" destOrd="0" presId="urn:microsoft.com/office/officeart/2005/8/layout/vList2"/>
    <dgm:cxn modelId="{209BC976-F611-4F34-B665-FAFEDA282DA0}" type="presParOf" srcId="{ADAF0D9D-CCAC-4A7B-AC2D-7DD032791D14}" destId="{799AB2B4-3BA2-47FC-B3B3-433B45094B11}" srcOrd="1" destOrd="0" presId="urn:microsoft.com/office/officeart/2005/8/layout/vList2"/>
    <dgm:cxn modelId="{4CB4918A-AEE4-4550-8963-92E51A89BA7D}" type="presParOf" srcId="{ADAF0D9D-CCAC-4A7B-AC2D-7DD032791D14}" destId="{DFA731D8-199B-4751-A7FF-2177A2989087}" srcOrd="2" destOrd="0" presId="urn:microsoft.com/office/officeart/2005/8/layout/vList2"/>
    <dgm:cxn modelId="{5BFA380A-66B4-4AE3-8A6C-BF1BB23D885F}" type="presParOf" srcId="{ADAF0D9D-CCAC-4A7B-AC2D-7DD032791D14}" destId="{90399C9E-5E54-4D36-953B-5D1878149D3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56CF90-2CDA-4913-AD12-93AE8E4EF38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E969C63-44A7-4506-894E-C3D6ADC2686E}">
      <dgm:prSet phldrT="[Text]"/>
      <dgm:spPr/>
      <dgm:t>
        <a:bodyPr/>
        <a:lstStyle/>
        <a:p>
          <a:r>
            <a:rPr lang="en-GB" dirty="0"/>
            <a:t>Business Setup</a:t>
          </a:r>
        </a:p>
      </dgm:t>
    </dgm:pt>
    <dgm:pt modelId="{93494CD5-0A35-461C-B93A-B375D68CB686}" type="parTrans" cxnId="{AEE86C5D-EC83-4739-A067-054FCC12A033}">
      <dgm:prSet/>
      <dgm:spPr/>
      <dgm:t>
        <a:bodyPr/>
        <a:lstStyle/>
        <a:p>
          <a:endParaRPr lang="en-GB"/>
        </a:p>
      </dgm:t>
    </dgm:pt>
    <dgm:pt modelId="{35F51E6F-F2CC-4C88-B508-7EC1AA53EAD6}" type="sibTrans" cxnId="{AEE86C5D-EC83-4739-A067-054FCC12A033}">
      <dgm:prSet/>
      <dgm:spPr/>
      <dgm:t>
        <a:bodyPr/>
        <a:lstStyle/>
        <a:p>
          <a:endParaRPr lang="en-GB"/>
        </a:p>
      </dgm:t>
    </dgm:pt>
    <dgm:pt modelId="{4ED350F6-86D5-488C-89E0-5A7C0CA4321B}">
      <dgm:prSet phldrT="[Text]"/>
      <dgm:spPr/>
      <dgm:t>
        <a:bodyPr/>
        <a:lstStyle/>
        <a:p>
          <a:r>
            <a:rPr lang="en-GB" dirty="0"/>
            <a:t>Operations</a:t>
          </a:r>
        </a:p>
      </dgm:t>
    </dgm:pt>
    <dgm:pt modelId="{024E12A2-90A7-4DA7-A956-B71E692DEE15}" type="parTrans" cxnId="{EFDFFD0F-1AB8-42FC-86C8-CB6AFD454D50}">
      <dgm:prSet/>
      <dgm:spPr/>
      <dgm:t>
        <a:bodyPr/>
        <a:lstStyle/>
        <a:p>
          <a:endParaRPr lang="en-GB"/>
        </a:p>
      </dgm:t>
    </dgm:pt>
    <dgm:pt modelId="{508C657C-3F3E-4A7B-97BD-049E1E567137}" type="sibTrans" cxnId="{EFDFFD0F-1AB8-42FC-86C8-CB6AFD454D50}">
      <dgm:prSet/>
      <dgm:spPr/>
      <dgm:t>
        <a:bodyPr/>
        <a:lstStyle/>
        <a:p>
          <a:endParaRPr lang="en-GB"/>
        </a:p>
      </dgm:t>
    </dgm:pt>
    <dgm:pt modelId="{CFEE85CE-8876-4F82-8D09-9475DB4F46DE}">
      <dgm:prSet phldrT="[Text]"/>
      <dgm:spPr/>
      <dgm:t>
        <a:bodyPr/>
        <a:lstStyle/>
        <a:p>
          <a:r>
            <a:rPr lang="en-GB" dirty="0"/>
            <a:t>Sales and Marketing</a:t>
          </a:r>
        </a:p>
      </dgm:t>
    </dgm:pt>
    <dgm:pt modelId="{06BFFAC1-69E6-410F-B4B5-40CCADB60E4D}" type="parTrans" cxnId="{E1579957-E60F-4224-A610-2D4D81CD283A}">
      <dgm:prSet/>
      <dgm:spPr/>
      <dgm:t>
        <a:bodyPr/>
        <a:lstStyle/>
        <a:p>
          <a:endParaRPr lang="en-GB"/>
        </a:p>
      </dgm:t>
    </dgm:pt>
    <dgm:pt modelId="{9D340D48-2362-40A5-8B39-8EEF1F82ECDF}" type="sibTrans" cxnId="{E1579957-E60F-4224-A610-2D4D81CD283A}">
      <dgm:prSet/>
      <dgm:spPr/>
      <dgm:t>
        <a:bodyPr/>
        <a:lstStyle/>
        <a:p>
          <a:endParaRPr lang="en-GB"/>
        </a:p>
      </dgm:t>
    </dgm:pt>
    <dgm:pt modelId="{80EC9537-1CD0-40DA-AB06-E5CC0074D1A6}">
      <dgm:prSet phldrT="[Text]"/>
      <dgm:spPr/>
      <dgm:t>
        <a:bodyPr/>
        <a:lstStyle/>
        <a:p>
          <a:r>
            <a:rPr lang="en-GB" dirty="0"/>
            <a:t>Ongoing Support</a:t>
          </a:r>
        </a:p>
      </dgm:t>
    </dgm:pt>
    <dgm:pt modelId="{14B1D4D9-45CE-40E7-8C48-4894CFDDDC58}" type="parTrans" cxnId="{A68ABC85-750A-4F02-9B6B-A28694512DC4}">
      <dgm:prSet/>
      <dgm:spPr/>
      <dgm:t>
        <a:bodyPr/>
        <a:lstStyle/>
        <a:p>
          <a:endParaRPr lang="en-GB"/>
        </a:p>
      </dgm:t>
    </dgm:pt>
    <dgm:pt modelId="{087C4A4B-FDD0-4DE4-A967-2670E414E1ED}" type="sibTrans" cxnId="{A68ABC85-750A-4F02-9B6B-A28694512DC4}">
      <dgm:prSet/>
      <dgm:spPr/>
      <dgm:t>
        <a:bodyPr/>
        <a:lstStyle/>
        <a:p>
          <a:endParaRPr lang="en-GB"/>
        </a:p>
      </dgm:t>
    </dgm:pt>
    <dgm:pt modelId="{C200F325-7026-4CB5-8948-21F798AFA4BA}" type="pres">
      <dgm:prSet presAssocID="{D356CF90-2CDA-4913-AD12-93AE8E4EF38D}" presName="cycle" presStyleCnt="0">
        <dgm:presLayoutVars>
          <dgm:dir/>
          <dgm:resizeHandles val="exact"/>
        </dgm:presLayoutVars>
      </dgm:prSet>
      <dgm:spPr/>
    </dgm:pt>
    <dgm:pt modelId="{C85B4708-FE78-4CFA-AC3F-1CDF25A60BD0}" type="pres">
      <dgm:prSet presAssocID="{0E969C63-44A7-4506-894E-C3D6ADC2686E}" presName="node" presStyleLbl="node1" presStyleIdx="0" presStyleCnt="4">
        <dgm:presLayoutVars>
          <dgm:bulletEnabled val="1"/>
        </dgm:presLayoutVars>
      </dgm:prSet>
      <dgm:spPr/>
    </dgm:pt>
    <dgm:pt modelId="{2961C9C3-C405-4E21-85EE-C61F3F5E6478}" type="pres">
      <dgm:prSet presAssocID="{0E969C63-44A7-4506-894E-C3D6ADC2686E}" presName="spNode" presStyleCnt="0"/>
      <dgm:spPr/>
    </dgm:pt>
    <dgm:pt modelId="{CB45DA73-64D7-470B-A26E-FE2D428693C6}" type="pres">
      <dgm:prSet presAssocID="{35F51E6F-F2CC-4C88-B508-7EC1AA53EAD6}" presName="sibTrans" presStyleLbl="sibTrans1D1" presStyleIdx="0" presStyleCnt="4"/>
      <dgm:spPr/>
    </dgm:pt>
    <dgm:pt modelId="{2020255A-D699-4520-862D-E6237403084D}" type="pres">
      <dgm:prSet presAssocID="{4ED350F6-86D5-488C-89E0-5A7C0CA4321B}" presName="node" presStyleLbl="node1" presStyleIdx="1" presStyleCnt="4">
        <dgm:presLayoutVars>
          <dgm:bulletEnabled val="1"/>
        </dgm:presLayoutVars>
      </dgm:prSet>
      <dgm:spPr/>
    </dgm:pt>
    <dgm:pt modelId="{970D807F-42AB-4AEC-B56D-1A21315365F0}" type="pres">
      <dgm:prSet presAssocID="{4ED350F6-86D5-488C-89E0-5A7C0CA4321B}" presName="spNode" presStyleCnt="0"/>
      <dgm:spPr/>
    </dgm:pt>
    <dgm:pt modelId="{703B2AA6-5649-4B51-AA36-359A558989E7}" type="pres">
      <dgm:prSet presAssocID="{508C657C-3F3E-4A7B-97BD-049E1E567137}" presName="sibTrans" presStyleLbl="sibTrans1D1" presStyleIdx="1" presStyleCnt="4"/>
      <dgm:spPr/>
    </dgm:pt>
    <dgm:pt modelId="{FFB34D3C-04B6-4B9F-A6DB-6EDA2AF576E9}" type="pres">
      <dgm:prSet presAssocID="{CFEE85CE-8876-4F82-8D09-9475DB4F46DE}" presName="node" presStyleLbl="node1" presStyleIdx="2" presStyleCnt="4">
        <dgm:presLayoutVars>
          <dgm:bulletEnabled val="1"/>
        </dgm:presLayoutVars>
      </dgm:prSet>
      <dgm:spPr/>
    </dgm:pt>
    <dgm:pt modelId="{687224E1-4C45-469E-860D-87A0F858183A}" type="pres">
      <dgm:prSet presAssocID="{CFEE85CE-8876-4F82-8D09-9475DB4F46DE}" presName="spNode" presStyleCnt="0"/>
      <dgm:spPr/>
    </dgm:pt>
    <dgm:pt modelId="{D9815856-D9D3-400C-9AB1-439A0914B711}" type="pres">
      <dgm:prSet presAssocID="{9D340D48-2362-40A5-8B39-8EEF1F82ECDF}" presName="sibTrans" presStyleLbl="sibTrans1D1" presStyleIdx="2" presStyleCnt="4"/>
      <dgm:spPr/>
    </dgm:pt>
    <dgm:pt modelId="{418175A2-FBC9-4BE8-8C6A-E92EF61F1942}" type="pres">
      <dgm:prSet presAssocID="{80EC9537-1CD0-40DA-AB06-E5CC0074D1A6}" presName="node" presStyleLbl="node1" presStyleIdx="3" presStyleCnt="4">
        <dgm:presLayoutVars>
          <dgm:bulletEnabled val="1"/>
        </dgm:presLayoutVars>
      </dgm:prSet>
      <dgm:spPr/>
    </dgm:pt>
    <dgm:pt modelId="{7FAA7128-F5D1-4B70-9DE9-F090CD7AF6A4}" type="pres">
      <dgm:prSet presAssocID="{80EC9537-1CD0-40DA-AB06-E5CC0074D1A6}" presName="spNode" presStyleCnt="0"/>
      <dgm:spPr/>
    </dgm:pt>
    <dgm:pt modelId="{DAE4B727-3D62-46DF-A7F9-CEC2BF1741EB}" type="pres">
      <dgm:prSet presAssocID="{087C4A4B-FDD0-4DE4-A967-2670E414E1ED}" presName="sibTrans" presStyleLbl="sibTrans1D1" presStyleIdx="3" presStyleCnt="4"/>
      <dgm:spPr/>
    </dgm:pt>
  </dgm:ptLst>
  <dgm:cxnLst>
    <dgm:cxn modelId="{EFDFFD0F-1AB8-42FC-86C8-CB6AFD454D50}" srcId="{D356CF90-2CDA-4913-AD12-93AE8E4EF38D}" destId="{4ED350F6-86D5-488C-89E0-5A7C0CA4321B}" srcOrd="1" destOrd="0" parTransId="{024E12A2-90A7-4DA7-A956-B71E692DEE15}" sibTransId="{508C657C-3F3E-4A7B-97BD-049E1E567137}"/>
    <dgm:cxn modelId="{81D87E14-88FE-4F68-A061-91C6AF59B8D7}" type="presOf" srcId="{35F51E6F-F2CC-4C88-B508-7EC1AA53EAD6}" destId="{CB45DA73-64D7-470B-A26E-FE2D428693C6}" srcOrd="0" destOrd="0" presId="urn:microsoft.com/office/officeart/2005/8/layout/cycle5"/>
    <dgm:cxn modelId="{38CE591F-C609-4774-9593-353B8EF749F8}" type="presOf" srcId="{087C4A4B-FDD0-4DE4-A967-2670E414E1ED}" destId="{DAE4B727-3D62-46DF-A7F9-CEC2BF1741EB}" srcOrd="0" destOrd="0" presId="urn:microsoft.com/office/officeart/2005/8/layout/cycle5"/>
    <dgm:cxn modelId="{AEE86C5D-EC83-4739-A067-054FCC12A033}" srcId="{D356CF90-2CDA-4913-AD12-93AE8E4EF38D}" destId="{0E969C63-44A7-4506-894E-C3D6ADC2686E}" srcOrd="0" destOrd="0" parTransId="{93494CD5-0A35-461C-B93A-B375D68CB686}" sibTransId="{35F51E6F-F2CC-4C88-B508-7EC1AA53EAD6}"/>
    <dgm:cxn modelId="{BC040C63-64CD-4B18-8313-366B742CC89E}" type="presOf" srcId="{508C657C-3F3E-4A7B-97BD-049E1E567137}" destId="{703B2AA6-5649-4B51-AA36-359A558989E7}" srcOrd="0" destOrd="0" presId="urn:microsoft.com/office/officeart/2005/8/layout/cycle5"/>
    <dgm:cxn modelId="{F6F54A50-45AD-4670-B71C-48FF54720EC0}" type="presOf" srcId="{4ED350F6-86D5-488C-89E0-5A7C0CA4321B}" destId="{2020255A-D699-4520-862D-E6237403084D}" srcOrd="0" destOrd="0" presId="urn:microsoft.com/office/officeart/2005/8/layout/cycle5"/>
    <dgm:cxn modelId="{E66AED56-A744-4D3E-83D1-7C7B0DCA19D5}" type="presOf" srcId="{80EC9537-1CD0-40DA-AB06-E5CC0074D1A6}" destId="{418175A2-FBC9-4BE8-8C6A-E92EF61F1942}" srcOrd="0" destOrd="0" presId="urn:microsoft.com/office/officeart/2005/8/layout/cycle5"/>
    <dgm:cxn modelId="{E1579957-E60F-4224-A610-2D4D81CD283A}" srcId="{D356CF90-2CDA-4913-AD12-93AE8E4EF38D}" destId="{CFEE85CE-8876-4F82-8D09-9475DB4F46DE}" srcOrd="2" destOrd="0" parTransId="{06BFFAC1-69E6-410F-B4B5-40CCADB60E4D}" sibTransId="{9D340D48-2362-40A5-8B39-8EEF1F82ECDF}"/>
    <dgm:cxn modelId="{A6216F7F-AC91-4C18-ABCC-D512890BCF24}" type="presOf" srcId="{CFEE85CE-8876-4F82-8D09-9475DB4F46DE}" destId="{FFB34D3C-04B6-4B9F-A6DB-6EDA2AF576E9}" srcOrd="0" destOrd="0" presId="urn:microsoft.com/office/officeart/2005/8/layout/cycle5"/>
    <dgm:cxn modelId="{A68ABC85-750A-4F02-9B6B-A28694512DC4}" srcId="{D356CF90-2CDA-4913-AD12-93AE8E4EF38D}" destId="{80EC9537-1CD0-40DA-AB06-E5CC0074D1A6}" srcOrd="3" destOrd="0" parTransId="{14B1D4D9-45CE-40E7-8C48-4894CFDDDC58}" sibTransId="{087C4A4B-FDD0-4DE4-A967-2670E414E1ED}"/>
    <dgm:cxn modelId="{45B431C0-FB7E-4C3D-848E-875C5CD5D0C9}" type="presOf" srcId="{0E969C63-44A7-4506-894E-C3D6ADC2686E}" destId="{C85B4708-FE78-4CFA-AC3F-1CDF25A60BD0}" srcOrd="0" destOrd="0" presId="urn:microsoft.com/office/officeart/2005/8/layout/cycle5"/>
    <dgm:cxn modelId="{3622BDCA-68B4-4101-8B5D-A4E484B8E99B}" type="presOf" srcId="{9D340D48-2362-40A5-8B39-8EEF1F82ECDF}" destId="{D9815856-D9D3-400C-9AB1-439A0914B711}" srcOrd="0" destOrd="0" presId="urn:microsoft.com/office/officeart/2005/8/layout/cycle5"/>
    <dgm:cxn modelId="{6EA41BD0-EA4E-44C3-BA06-A6FCF35BF885}" type="presOf" srcId="{D356CF90-2CDA-4913-AD12-93AE8E4EF38D}" destId="{C200F325-7026-4CB5-8948-21F798AFA4BA}" srcOrd="0" destOrd="0" presId="urn:microsoft.com/office/officeart/2005/8/layout/cycle5"/>
    <dgm:cxn modelId="{491F3CBE-853D-4F8D-8527-6F0B447A1978}" type="presParOf" srcId="{C200F325-7026-4CB5-8948-21F798AFA4BA}" destId="{C85B4708-FE78-4CFA-AC3F-1CDF25A60BD0}" srcOrd="0" destOrd="0" presId="urn:microsoft.com/office/officeart/2005/8/layout/cycle5"/>
    <dgm:cxn modelId="{B7235459-9636-4187-B17C-47E2043EC87F}" type="presParOf" srcId="{C200F325-7026-4CB5-8948-21F798AFA4BA}" destId="{2961C9C3-C405-4E21-85EE-C61F3F5E6478}" srcOrd="1" destOrd="0" presId="urn:microsoft.com/office/officeart/2005/8/layout/cycle5"/>
    <dgm:cxn modelId="{CB7D84D3-E008-437E-84CF-240AED4B2713}" type="presParOf" srcId="{C200F325-7026-4CB5-8948-21F798AFA4BA}" destId="{CB45DA73-64D7-470B-A26E-FE2D428693C6}" srcOrd="2" destOrd="0" presId="urn:microsoft.com/office/officeart/2005/8/layout/cycle5"/>
    <dgm:cxn modelId="{A7BDAFC4-1CED-4B57-9C91-B64B0C9A6546}" type="presParOf" srcId="{C200F325-7026-4CB5-8948-21F798AFA4BA}" destId="{2020255A-D699-4520-862D-E6237403084D}" srcOrd="3" destOrd="0" presId="urn:microsoft.com/office/officeart/2005/8/layout/cycle5"/>
    <dgm:cxn modelId="{F776BC5D-03D5-4C08-A1B9-89F11F4260B4}" type="presParOf" srcId="{C200F325-7026-4CB5-8948-21F798AFA4BA}" destId="{970D807F-42AB-4AEC-B56D-1A21315365F0}" srcOrd="4" destOrd="0" presId="urn:microsoft.com/office/officeart/2005/8/layout/cycle5"/>
    <dgm:cxn modelId="{4C2B1D16-CA7C-4497-9545-2D7C4F0050DF}" type="presParOf" srcId="{C200F325-7026-4CB5-8948-21F798AFA4BA}" destId="{703B2AA6-5649-4B51-AA36-359A558989E7}" srcOrd="5" destOrd="0" presId="urn:microsoft.com/office/officeart/2005/8/layout/cycle5"/>
    <dgm:cxn modelId="{B898A83B-6D51-4D61-B962-D20D4F7DDE9A}" type="presParOf" srcId="{C200F325-7026-4CB5-8948-21F798AFA4BA}" destId="{FFB34D3C-04B6-4B9F-A6DB-6EDA2AF576E9}" srcOrd="6" destOrd="0" presId="urn:microsoft.com/office/officeart/2005/8/layout/cycle5"/>
    <dgm:cxn modelId="{EA6A813B-E04E-4945-9D28-0C20EF2A03CC}" type="presParOf" srcId="{C200F325-7026-4CB5-8948-21F798AFA4BA}" destId="{687224E1-4C45-469E-860D-87A0F858183A}" srcOrd="7" destOrd="0" presId="urn:microsoft.com/office/officeart/2005/8/layout/cycle5"/>
    <dgm:cxn modelId="{DDE99354-3C80-4265-BAE7-433BBD05D32A}" type="presParOf" srcId="{C200F325-7026-4CB5-8948-21F798AFA4BA}" destId="{D9815856-D9D3-400C-9AB1-439A0914B711}" srcOrd="8" destOrd="0" presId="urn:microsoft.com/office/officeart/2005/8/layout/cycle5"/>
    <dgm:cxn modelId="{5A261CC0-79FE-41D9-8F8C-85135E185BA0}" type="presParOf" srcId="{C200F325-7026-4CB5-8948-21F798AFA4BA}" destId="{418175A2-FBC9-4BE8-8C6A-E92EF61F1942}" srcOrd="9" destOrd="0" presId="urn:microsoft.com/office/officeart/2005/8/layout/cycle5"/>
    <dgm:cxn modelId="{2A4F9525-56FC-4E4D-9EC6-E4B3E3E05831}" type="presParOf" srcId="{C200F325-7026-4CB5-8948-21F798AFA4BA}" destId="{7FAA7128-F5D1-4B70-9DE9-F090CD7AF6A4}" srcOrd="10" destOrd="0" presId="urn:microsoft.com/office/officeart/2005/8/layout/cycle5"/>
    <dgm:cxn modelId="{F33A9296-47E5-49AD-9E00-23ED1308BDE2}" type="presParOf" srcId="{C200F325-7026-4CB5-8948-21F798AFA4BA}" destId="{DAE4B727-3D62-46DF-A7F9-CEC2BF1741E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56CF90-2CDA-4913-AD12-93AE8E4EF38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E969C63-44A7-4506-894E-C3D6ADC2686E}">
      <dgm:prSet phldrT="[Text]"/>
      <dgm:spPr/>
      <dgm:t>
        <a:bodyPr/>
        <a:lstStyle/>
        <a:p>
          <a:r>
            <a:rPr lang="en-GB" dirty="0"/>
            <a:t>Co-op Profile Registration</a:t>
          </a:r>
        </a:p>
      </dgm:t>
    </dgm:pt>
    <dgm:pt modelId="{93494CD5-0A35-461C-B93A-B375D68CB686}" type="parTrans" cxnId="{AEE86C5D-EC83-4739-A067-054FCC12A033}">
      <dgm:prSet/>
      <dgm:spPr/>
      <dgm:t>
        <a:bodyPr/>
        <a:lstStyle/>
        <a:p>
          <a:endParaRPr lang="en-GB"/>
        </a:p>
      </dgm:t>
    </dgm:pt>
    <dgm:pt modelId="{35F51E6F-F2CC-4C88-B508-7EC1AA53EAD6}" type="sibTrans" cxnId="{AEE86C5D-EC83-4739-A067-054FCC12A033}">
      <dgm:prSet/>
      <dgm:spPr/>
      <dgm:t>
        <a:bodyPr/>
        <a:lstStyle/>
        <a:p>
          <a:endParaRPr lang="en-GB"/>
        </a:p>
      </dgm:t>
    </dgm:pt>
    <dgm:pt modelId="{4ED350F6-86D5-488C-89E0-5A7C0CA4321B}">
      <dgm:prSet phldrT="[Text]"/>
      <dgm:spPr/>
      <dgm:t>
        <a:bodyPr/>
        <a:lstStyle/>
        <a:p>
          <a:r>
            <a:rPr lang="en-GB" dirty="0"/>
            <a:t>KPIs</a:t>
          </a:r>
        </a:p>
      </dgm:t>
    </dgm:pt>
    <dgm:pt modelId="{024E12A2-90A7-4DA7-A956-B71E692DEE15}" type="parTrans" cxnId="{EFDFFD0F-1AB8-42FC-86C8-CB6AFD454D50}">
      <dgm:prSet/>
      <dgm:spPr/>
      <dgm:t>
        <a:bodyPr/>
        <a:lstStyle/>
        <a:p>
          <a:endParaRPr lang="en-GB"/>
        </a:p>
      </dgm:t>
    </dgm:pt>
    <dgm:pt modelId="{508C657C-3F3E-4A7B-97BD-049E1E567137}" type="sibTrans" cxnId="{EFDFFD0F-1AB8-42FC-86C8-CB6AFD454D50}">
      <dgm:prSet/>
      <dgm:spPr/>
      <dgm:t>
        <a:bodyPr/>
        <a:lstStyle/>
        <a:p>
          <a:endParaRPr lang="en-GB"/>
        </a:p>
      </dgm:t>
    </dgm:pt>
    <dgm:pt modelId="{CFEE85CE-8876-4F82-8D09-9475DB4F46DE}">
      <dgm:prSet phldrT="[Text]"/>
      <dgm:spPr/>
      <dgm:t>
        <a:bodyPr/>
        <a:lstStyle/>
        <a:p>
          <a:r>
            <a:rPr lang="en-GB" dirty="0" err="1"/>
            <a:t>Accredidations</a:t>
          </a:r>
          <a:endParaRPr lang="en-GB" dirty="0"/>
        </a:p>
      </dgm:t>
    </dgm:pt>
    <dgm:pt modelId="{06BFFAC1-69E6-410F-B4B5-40CCADB60E4D}" type="parTrans" cxnId="{E1579957-E60F-4224-A610-2D4D81CD283A}">
      <dgm:prSet/>
      <dgm:spPr/>
      <dgm:t>
        <a:bodyPr/>
        <a:lstStyle/>
        <a:p>
          <a:endParaRPr lang="en-GB"/>
        </a:p>
      </dgm:t>
    </dgm:pt>
    <dgm:pt modelId="{9D340D48-2362-40A5-8B39-8EEF1F82ECDF}" type="sibTrans" cxnId="{E1579957-E60F-4224-A610-2D4D81CD283A}">
      <dgm:prSet/>
      <dgm:spPr/>
      <dgm:t>
        <a:bodyPr/>
        <a:lstStyle/>
        <a:p>
          <a:endParaRPr lang="en-GB"/>
        </a:p>
      </dgm:t>
    </dgm:pt>
    <dgm:pt modelId="{80EC9537-1CD0-40DA-AB06-E5CC0074D1A6}">
      <dgm:prSet phldrT="[Text]"/>
      <dgm:spPr/>
      <dgm:t>
        <a:bodyPr/>
        <a:lstStyle/>
        <a:p>
          <a:r>
            <a:rPr lang="en-GB" dirty="0"/>
            <a:t>Monitoring &amp;  </a:t>
          </a:r>
          <a:r>
            <a:rPr lang="en-GB" dirty="0" err="1"/>
            <a:t>Intervnetions</a:t>
          </a:r>
          <a:endParaRPr lang="en-GB" dirty="0"/>
        </a:p>
      </dgm:t>
    </dgm:pt>
    <dgm:pt modelId="{14B1D4D9-45CE-40E7-8C48-4894CFDDDC58}" type="parTrans" cxnId="{A68ABC85-750A-4F02-9B6B-A28694512DC4}">
      <dgm:prSet/>
      <dgm:spPr/>
      <dgm:t>
        <a:bodyPr/>
        <a:lstStyle/>
        <a:p>
          <a:endParaRPr lang="en-GB"/>
        </a:p>
      </dgm:t>
    </dgm:pt>
    <dgm:pt modelId="{087C4A4B-FDD0-4DE4-A967-2670E414E1ED}" type="sibTrans" cxnId="{A68ABC85-750A-4F02-9B6B-A28694512DC4}">
      <dgm:prSet/>
      <dgm:spPr/>
      <dgm:t>
        <a:bodyPr/>
        <a:lstStyle/>
        <a:p>
          <a:endParaRPr lang="en-GB"/>
        </a:p>
      </dgm:t>
    </dgm:pt>
    <dgm:pt modelId="{C200F325-7026-4CB5-8948-21F798AFA4BA}" type="pres">
      <dgm:prSet presAssocID="{D356CF90-2CDA-4913-AD12-93AE8E4EF38D}" presName="cycle" presStyleCnt="0">
        <dgm:presLayoutVars>
          <dgm:dir/>
          <dgm:resizeHandles val="exact"/>
        </dgm:presLayoutVars>
      </dgm:prSet>
      <dgm:spPr/>
    </dgm:pt>
    <dgm:pt modelId="{C85B4708-FE78-4CFA-AC3F-1CDF25A60BD0}" type="pres">
      <dgm:prSet presAssocID="{0E969C63-44A7-4506-894E-C3D6ADC2686E}" presName="node" presStyleLbl="node1" presStyleIdx="0" presStyleCnt="4">
        <dgm:presLayoutVars>
          <dgm:bulletEnabled val="1"/>
        </dgm:presLayoutVars>
      </dgm:prSet>
      <dgm:spPr/>
    </dgm:pt>
    <dgm:pt modelId="{2961C9C3-C405-4E21-85EE-C61F3F5E6478}" type="pres">
      <dgm:prSet presAssocID="{0E969C63-44A7-4506-894E-C3D6ADC2686E}" presName="spNode" presStyleCnt="0"/>
      <dgm:spPr/>
    </dgm:pt>
    <dgm:pt modelId="{CB45DA73-64D7-470B-A26E-FE2D428693C6}" type="pres">
      <dgm:prSet presAssocID="{35F51E6F-F2CC-4C88-B508-7EC1AA53EAD6}" presName="sibTrans" presStyleLbl="sibTrans1D1" presStyleIdx="0" presStyleCnt="4"/>
      <dgm:spPr/>
    </dgm:pt>
    <dgm:pt modelId="{2020255A-D699-4520-862D-E6237403084D}" type="pres">
      <dgm:prSet presAssocID="{4ED350F6-86D5-488C-89E0-5A7C0CA4321B}" presName="node" presStyleLbl="node1" presStyleIdx="1" presStyleCnt="4">
        <dgm:presLayoutVars>
          <dgm:bulletEnabled val="1"/>
        </dgm:presLayoutVars>
      </dgm:prSet>
      <dgm:spPr/>
    </dgm:pt>
    <dgm:pt modelId="{970D807F-42AB-4AEC-B56D-1A21315365F0}" type="pres">
      <dgm:prSet presAssocID="{4ED350F6-86D5-488C-89E0-5A7C0CA4321B}" presName="spNode" presStyleCnt="0"/>
      <dgm:spPr/>
    </dgm:pt>
    <dgm:pt modelId="{703B2AA6-5649-4B51-AA36-359A558989E7}" type="pres">
      <dgm:prSet presAssocID="{508C657C-3F3E-4A7B-97BD-049E1E567137}" presName="sibTrans" presStyleLbl="sibTrans1D1" presStyleIdx="1" presStyleCnt="4"/>
      <dgm:spPr/>
    </dgm:pt>
    <dgm:pt modelId="{FFB34D3C-04B6-4B9F-A6DB-6EDA2AF576E9}" type="pres">
      <dgm:prSet presAssocID="{CFEE85CE-8876-4F82-8D09-9475DB4F46DE}" presName="node" presStyleLbl="node1" presStyleIdx="2" presStyleCnt="4">
        <dgm:presLayoutVars>
          <dgm:bulletEnabled val="1"/>
        </dgm:presLayoutVars>
      </dgm:prSet>
      <dgm:spPr/>
    </dgm:pt>
    <dgm:pt modelId="{687224E1-4C45-469E-860D-87A0F858183A}" type="pres">
      <dgm:prSet presAssocID="{CFEE85CE-8876-4F82-8D09-9475DB4F46DE}" presName="spNode" presStyleCnt="0"/>
      <dgm:spPr/>
    </dgm:pt>
    <dgm:pt modelId="{D9815856-D9D3-400C-9AB1-439A0914B711}" type="pres">
      <dgm:prSet presAssocID="{9D340D48-2362-40A5-8B39-8EEF1F82ECDF}" presName="sibTrans" presStyleLbl="sibTrans1D1" presStyleIdx="2" presStyleCnt="4"/>
      <dgm:spPr/>
    </dgm:pt>
    <dgm:pt modelId="{418175A2-FBC9-4BE8-8C6A-E92EF61F1942}" type="pres">
      <dgm:prSet presAssocID="{80EC9537-1CD0-40DA-AB06-E5CC0074D1A6}" presName="node" presStyleLbl="node1" presStyleIdx="3" presStyleCnt="4">
        <dgm:presLayoutVars>
          <dgm:bulletEnabled val="1"/>
        </dgm:presLayoutVars>
      </dgm:prSet>
      <dgm:spPr/>
    </dgm:pt>
    <dgm:pt modelId="{7FAA7128-F5D1-4B70-9DE9-F090CD7AF6A4}" type="pres">
      <dgm:prSet presAssocID="{80EC9537-1CD0-40DA-AB06-E5CC0074D1A6}" presName="spNode" presStyleCnt="0"/>
      <dgm:spPr/>
    </dgm:pt>
    <dgm:pt modelId="{DAE4B727-3D62-46DF-A7F9-CEC2BF1741EB}" type="pres">
      <dgm:prSet presAssocID="{087C4A4B-FDD0-4DE4-A967-2670E414E1ED}" presName="sibTrans" presStyleLbl="sibTrans1D1" presStyleIdx="3" presStyleCnt="4"/>
      <dgm:spPr/>
    </dgm:pt>
  </dgm:ptLst>
  <dgm:cxnLst>
    <dgm:cxn modelId="{EFDFFD0F-1AB8-42FC-86C8-CB6AFD454D50}" srcId="{D356CF90-2CDA-4913-AD12-93AE8E4EF38D}" destId="{4ED350F6-86D5-488C-89E0-5A7C0CA4321B}" srcOrd="1" destOrd="0" parTransId="{024E12A2-90A7-4DA7-A956-B71E692DEE15}" sibTransId="{508C657C-3F3E-4A7B-97BD-049E1E567137}"/>
    <dgm:cxn modelId="{81D87E14-88FE-4F68-A061-91C6AF59B8D7}" type="presOf" srcId="{35F51E6F-F2CC-4C88-B508-7EC1AA53EAD6}" destId="{CB45DA73-64D7-470B-A26E-FE2D428693C6}" srcOrd="0" destOrd="0" presId="urn:microsoft.com/office/officeart/2005/8/layout/cycle5"/>
    <dgm:cxn modelId="{38CE591F-C609-4774-9593-353B8EF749F8}" type="presOf" srcId="{087C4A4B-FDD0-4DE4-A967-2670E414E1ED}" destId="{DAE4B727-3D62-46DF-A7F9-CEC2BF1741EB}" srcOrd="0" destOrd="0" presId="urn:microsoft.com/office/officeart/2005/8/layout/cycle5"/>
    <dgm:cxn modelId="{AEE86C5D-EC83-4739-A067-054FCC12A033}" srcId="{D356CF90-2CDA-4913-AD12-93AE8E4EF38D}" destId="{0E969C63-44A7-4506-894E-C3D6ADC2686E}" srcOrd="0" destOrd="0" parTransId="{93494CD5-0A35-461C-B93A-B375D68CB686}" sibTransId="{35F51E6F-F2CC-4C88-B508-7EC1AA53EAD6}"/>
    <dgm:cxn modelId="{BC040C63-64CD-4B18-8313-366B742CC89E}" type="presOf" srcId="{508C657C-3F3E-4A7B-97BD-049E1E567137}" destId="{703B2AA6-5649-4B51-AA36-359A558989E7}" srcOrd="0" destOrd="0" presId="urn:microsoft.com/office/officeart/2005/8/layout/cycle5"/>
    <dgm:cxn modelId="{F6F54A50-45AD-4670-B71C-48FF54720EC0}" type="presOf" srcId="{4ED350F6-86D5-488C-89E0-5A7C0CA4321B}" destId="{2020255A-D699-4520-862D-E6237403084D}" srcOrd="0" destOrd="0" presId="urn:microsoft.com/office/officeart/2005/8/layout/cycle5"/>
    <dgm:cxn modelId="{E66AED56-A744-4D3E-83D1-7C7B0DCA19D5}" type="presOf" srcId="{80EC9537-1CD0-40DA-AB06-E5CC0074D1A6}" destId="{418175A2-FBC9-4BE8-8C6A-E92EF61F1942}" srcOrd="0" destOrd="0" presId="urn:microsoft.com/office/officeart/2005/8/layout/cycle5"/>
    <dgm:cxn modelId="{E1579957-E60F-4224-A610-2D4D81CD283A}" srcId="{D356CF90-2CDA-4913-AD12-93AE8E4EF38D}" destId="{CFEE85CE-8876-4F82-8D09-9475DB4F46DE}" srcOrd="2" destOrd="0" parTransId="{06BFFAC1-69E6-410F-B4B5-40CCADB60E4D}" sibTransId="{9D340D48-2362-40A5-8B39-8EEF1F82ECDF}"/>
    <dgm:cxn modelId="{A6216F7F-AC91-4C18-ABCC-D512890BCF24}" type="presOf" srcId="{CFEE85CE-8876-4F82-8D09-9475DB4F46DE}" destId="{FFB34D3C-04B6-4B9F-A6DB-6EDA2AF576E9}" srcOrd="0" destOrd="0" presId="urn:microsoft.com/office/officeart/2005/8/layout/cycle5"/>
    <dgm:cxn modelId="{A68ABC85-750A-4F02-9B6B-A28694512DC4}" srcId="{D356CF90-2CDA-4913-AD12-93AE8E4EF38D}" destId="{80EC9537-1CD0-40DA-AB06-E5CC0074D1A6}" srcOrd="3" destOrd="0" parTransId="{14B1D4D9-45CE-40E7-8C48-4894CFDDDC58}" sibTransId="{087C4A4B-FDD0-4DE4-A967-2670E414E1ED}"/>
    <dgm:cxn modelId="{45B431C0-FB7E-4C3D-848E-875C5CD5D0C9}" type="presOf" srcId="{0E969C63-44A7-4506-894E-C3D6ADC2686E}" destId="{C85B4708-FE78-4CFA-AC3F-1CDF25A60BD0}" srcOrd="0" destOrd="0" presId="urn:microsoft.com/office/officeart/2005/8/layout/cycle5"/>
    <dgm:cxn modelId="{3622BDCA-68B4-4101-8B5D-A4E484B8E99B}" type="presOf" srcId="{9D340D48-2362-40A5-8B39-8EEF1F82ECDF}" destId="{D9815856-D9D3-400C-9AB1-439A0914B711}" srcOrd="0" destOrd="0" presId="urn:microsoft.com/office/officeart/2005/8/layout/cycle5"/>
    <dgm:cxn modelId="{6EA41BD0-EA4E-44C3-BA06-A6FCF35BF885}" type="presOf" srcId="{D356CF90-2CDA-4913-AD12-93AE8E4EF38D}" destId="{C200F325-7026-4CB5-8948-21F798AFA4BA}" srcOrd="0" destOrd="0" presId="urn:microsoft.com/office/officeart/2005/8/layout/cycle5"/>
    <dgm:cxn modelId="{491F3CBE-853D-4F8D-8527-6F0B447A1978}" type="presParOf" srcId="{C200F325-7026-4CB5-8948-21F798AFA4BA}" destId="{C85B4708-FE78-4CFA-AC3F-1CDF25A60BD0}" srcOrd="0" destOrd="0" presId="urn:microsoft.com/office/officeart/2005/8/layout/cycle5"/>
    <dgm:cxn modelId="{B7235459-9636-4187-B17C-47E2043EC87F}" type="presParOf" srcId="{C200F325-7026-4CB5-8948-21F798AFA4BA}" destId="{2961C9C3-C405-4E21-85EE-C61F3F5E6478}" srcOrd="1" destOrd="0" presId="urn:microsoft.com/office/officeart/2005/8/layout/cycle5"/>
    <dgm:cxn modelId="{CB7D84D3-E008-437E-84CF-240AED4B2713}" type="presParOf" srcId="{C200F325-7026-4CB5-8948-21F798AFA4BA}" destId="{CB45DA73-64D7-470B-A26E-FE2D428693C6}" srcOrd="2" destOrd="0" presId="urn:microsoft.com/office/officeart/2005/8/layout/cycle5"/>
    <dgm:cxn modelId="{A7BDAFC4-1CED-4B57-9C91-B64B0C9A6546}" type="presParOf" srcId="{C200F325-7026-4CB5-8948-21F798AFA4BA}" destId="{2020255A-D699-4520-862D-E6237403084D}" srcOrd="3" destOrd="0" presId="urn:microsoft.com/office/officeart/2005/8/layout/cycle5"/>
    <dgm:cxn modelId="{F776BC5D-03D5-4C08-A1B9-89F11F4260B4}" type="presParOf" srcId="{C200F325-7026-4CB5-8948-21F798AFA4BA}" destId="{970D807F-42AB-4AEC-B56D-1A21315365F0}" srcOrd="4" destOrd="0" presId="urn:microsoft.com/office/officeart/2005/8/layout/cycle5"/>
    <dgm:cxn modelId="{4C2B1D16-CA7C-4497-9545-2D7C4F0050DF}" type="presParOf" srcId="{C200F325-7026-4CB5-8948-21F798AFA4BA}" destId="{703B2AA6-5649-4B51-AA36-359A558989E7}" srcOrd="5" destOrd="0" presId="urn:microsoft.com/office/officeart/2005/8/layout/cycle5"/>
    <dgm:cxn modelId="{B898A83B-6D51-4D61-B962-D20D4F7DDE9A}" type="presParOf" srcId="{C200F325-7026-4CB5-8948-21F798AFA4BA}" destId="{FFB34D3C-04B6-4B9F-A6DB-6EDA2AF576E9}" srcOrd="6" destOrd="0" presId="urn:microsoft.com/office/officeart/2005/8/layout/cycle5"/>
    <dgm:cxn modelId="{EA6A813B-E04E-4945-9D28-0C20EF2A03CC}" type="presParOf" srcId="{C200F325-7026-4CB5-8948-21F798AFA4BA}" destId="{687224E1-4C45-469E-860D-87A0F858183A}" srcOrd="7" destOrd="0" presId="urn:microsoft.com/office/officeart/2005/8/layout/cycle5"/>
    <dgm:cxn modelId="{DDE99354-3C80-4265-BAE7-433BBD05D32A}" type="presParOf" srcId="{C200F325-7026-4CB5-8948-21F798AFA4BA}" destId="{D9815856-D9D3-400C-9AB1-439A0914B711}" srcOrd="8" destOrd="0" presId="urn:microsoft.com/office/officeart/2005/8/layout/cycle5"/>
    <dgm:cxn modelId="{5A261CC0-79FE-41D9-8F8C-85135E185BA0}" type="presParOf" srcId="{C200F325-7026-4CB5-8948-21F798AFA4BA}" destId="{418175A2-FBC9-4BE8-8C6A-E92EF61F1942}" srcOrd="9" destOrd="0" presId="urn:microsoft.com/office/officeart/2005/8/layout/cycle5"/>
    <dgm:cxn modelId="{2A4F9525-56FC-4E4D-9EC6-E4B3E3E05831}" type="presParOf" srcId="{C200F325-7026-4CB5-8948-21F798AFA4BA}" destId="{7FAA7128-F5D1-4B70-9DE9-F090CD7AF6A4}" srcOrd="10" destOrd="0" presId="urn:microsoft.com/office/officeart/2005/8/layout/cycle5"/>
    <dgm:cxn modelId="{F33A9296-47E5-49AD-9E00-23ED1308BDE2}" type="presParOf" srcId="{C200F325-7026-4CB5-8948-21F798AFA4BA}" destId="{DAE4B727-3D62-46DF-A7F9-CEC2BF1741E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A5998-E1B1-45BE-888A-9E6A4AEB2ACE}">
      <dsp:nvSpPr>
        <dsp:cNvPr id="0" name=""/>
        <dsp:cNvSpPr/>
      </dsp:nvSpPr>
      <dsp:spPr>
        <a:xfrm>
          <a:off x="0" y="9530"/>
          <a:ext cx="6797675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Local Insights - Demonstrate</a:t>
          </a:r>
          <a:endParaRPr lang="en-US" sz="3000" kern="1200"/>
        </a:p>
      </dsp:txBody>
      <dsp:txXfrm>
        <a:off x="35125" y="44655"/>
        <a:ext cx="6727425" cy="649299"/>
      </dsp:txXfrm>
    </dsp:sp>
    <dsp:sp modelId="{799AB2B4-3BA2-47FC-B3B3-433B45094B11}">
      <dsp:nvSpPr>
        <dsp:cNvPr id="0" name=""/>
        <dsp:cNvSpPr/>
      </dsp:nvSpPr>
      <dsp:spPr>
        <a:xfrm>
          <a:off x="0" y="729080"/>
          <a:ext cx="6797675" cy="164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How Co-operatives can be collectively digitally presented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The commercial and technical feasibility of Co-operatives adopting these technologies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729080"/>
        <a:ext cx="6797675" cy="1645650"/>
      </dsp:txXfrm>
    </dsp:sp>
    <dsp:sp modelId="{DFA731D8-199B-4751-A7FF-2177A2989087}">
      <dsp:nvSpPr>
        <dsp:cNvPr id="0" name=""/>
        <dsp:cNvSpPr/>
      </dsp:nvSpPr>
      <dsp:spPr>
        <a:xfrm>
          <a:off x="0" y="2374731"/>
          <a:ext cx="6797675" cy="719549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Global Insights – Demonstrate how</a:t>
          </a:r>
          <a:endParaRPr lang="en-US" sz="3000" kern="1200"/>
        </a:p>
      </dsp:txBody>
      <dsp:txXfrm>
        <a:off x="35125" y="2409856"/>
        <a:ext cx="6727425" cy="649299"/>
      </dsp:txXfrm>
    </dsp:sp>
    <dsp:sp modelId="{90399C9E-5E54-4D36-953B-5D1878149D37}">
      <dsp:nvSpPr>
        <dsp:cNvPr id="0" name=""/>
        <dsp:cNvSpPr/>
      </dsp:nvSpPr>
      <dsp:spPr>
        <a:xfrm>
          <a:off x="0" y="3094280"/>
          <a:ext cx="6797675" cy="254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Co-operatives profile status can be tracked by multiple stakeholders in real-time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Process automation can improve communication and efficiency across multiple stakeholders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Co-operatives can securely engage with value chain partners over a digital platform</a:t>
          </a:r>
          <a:endParaRPr lang="en-US" sz="2000" kern="1200" dirty="0"/>
        </a:p>
      </dsp:txBody>
      <dsp:txXfrm>
        <a:off x="0" y="3094280"/>
        <a:ext cx="6797675" cy="2546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B4708-FE78-4CFA-AC3F-1CDF25A60BD0}">
      <dsp:nvSpPr>
        <dsp:cNvPr id="0" name=""/>
        <dsp:cNvSpPr/>
      </dsp:nvSpPr>
      <dsp:spPr>
        <a:xfrm>
          <a:off x="1211986" y="78"/>
          <a:ext cx="1081885" cy="70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Business Setup</a:t>
          </a:r>
        </a:p>
      </dsp:txBody>
      <dsp:txXfrm>
        <a:off x="1246315" y="34407"/>
        <a:ext cx="1013227" cy="634567"/>
      </dsp:txXfrm>
    </dsp:sp>
    <dsp:sp modelId="{CB45DA73-64D7-470B-A26E-FE2D428693C6}">
      <dsp:nvSpPr>
        <dsp:cNvPr id="0" name=""/>
        <dsp:cNvSpPr/>
      </dsp:nvSpPr>
      <dsp:spPr>
        <a:xfrm>
          <a:off x="589434" y="351691"/>
          <a:ext cx="2326988" cy="2326988"/>
        </a:xfrm>
        <a:custGeom>
          <a:avLst/>
          <a:gdLst/>
          <a:ahLst/>
          <a:cxnLst/>
          <a:rect l="0" t="0" r="0" b="0"/>
          <a:pathLst>
            <a:path>
              <a:moveTo>
                <a:pt x="1854284" y="227263"/>
              </a:moveTo>
              <a:arcTo wR="1163494" hR="1163494" stAng="18385287" swAng="163636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0255A-D699-4520-862D-E6237403084D}">
      <dsp:nvSpPr>
        <dsp:cNvPr id="0" name=""/>
        <dsp:cNvSpPr/>
      </dsp:nvSpPr>
      <dsp:spPr>
        <a:xfrm>
          <a:off x="2375480" y="1163573"/>
          <a:ext cx="1081885" cy="70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Operations</a:t>
          </a:r>
        </a:p>
      </dsp:txBody>
      <dsp:txXfrm>
        <a:off x="2409809" y="1197902"/>
        <a:ext cx="1013227" cy="634567"/>
      </dsp:txXfrm>
    </dsp:sp>
    <dsp:sp modelId="{703B2AA6-5649-4B51-AA36-359A558989E7}">
      <dsp:nvSpPr>
        <dsp:cNvPr id="0" name=""/>
        <dsp:cNvSpPr/>
      </dsp:nvSpPr>
      <dsp:spPr>
        <a:xfrm>
          <a:off x="589434" y="351691"/>
          <a:ext cx="2326988" cy="2326988"/>
        </a:xfrm>
        <a:custGeom>
          <a:avLst/>
          <a:gdLst/>
          <a:ahLst/>
          <a:cxnLst/>
          <a:rect l="0" t="0" r="0" b="0"/>
          <a:pathLst>
            <a:path>
              <a:moveTo>
                <a:pt x="2206498" y="1679111"/>
              </a:moveTo>
              <a:arcTo wR="1163494" hR="1163494" stAng="1578350" swAng="163636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34D3C-04B6-4B9F-A6DB-6EDA2AF576E9}">
      <dsp:nvSpPr>
        <dsp:cNvPr id="0" name=""/>
        <dsp:cNvSpPr/>
      </dsp:nvSpPr>
      <dsp:spPr>
        <a:xfrm>
          <a:off x="1211986" y="2327067"/>
          <a:ext cx="1081885" cy="70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Sales and Marketing</a:t>
          </a:r>
        </a:p>
      </dsp:txBody>
      <dsp:txXfrm>
        <a:off x="1246315" y="2361396"/>
        <a:ext cx="1013227" cy="634567"/>
      </dsp:txXfrm>
    </dsp:sp>
    <dsp:sp modelId="{D9815856-D9D3-400C-9AB1-439A0914B711}">
      <dsp:nvSpPr>
        <dsp:cNvPr id="0" name=""/>
        <dsp:cNvSpPr/>
      </dsp:nvSpPr>
      <dsp:spPr>
        <a:xfrm>
          <a:off x="589434" y="351691"/>
          <a:ext cx="2326988" cy="2326988"/>
        </a:xfrm>
        <a:custGeom>
          <a:avLst/>
          <a:gdLst/>
          <a:ahLst/>
          <a:cxnLst/>
          <a:rect l="0" t="0" r="0" b="0"/>
          <a:pathLst>
            <a:path>
              <a:moveTo>
                <a:pt x="472704" y="2099724"/>
              </a:moveTo>
              <a:arcTo wR="1163494" hR="1163494" stAng="7585287" swAng="163636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175A2-FBC9-4BE8-8C6A-E92EF61F1942}">
      <dsp:nvSpPr>
        <dsp:cNvPr id="0" name=""/>
        <dsp:cNvSpPr/>
      </dsp:nvSpPr>
      <dsp:spPr>
        <a:xfrm>
          <a:off x="48491" y="1163573"/>
          <a:ext cx="1081885" cy="70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Ongoing Support</a:t>
          </a:r>
        </a:p>
      </dsp:txBody>
      <dsp:txXfrm>
        <a:off x="82820" y="1197902"/>
        <a:ext cx="1013227" cy="634567"/>
      </dsp:txXfrm>
    </dsp:sp>
    <dsp:sp modelId="{DAE4B727-3D62-46DF-A7F9-CEC2BF1741EB}">
      <dsp:nvSpPr>
        <dsp:cNvPr id="0" name=""/>
        <dsp:cNvSpPr/>
      </dsp:nvSpPr>
      <dsp:spPr>
        <a:xfrm>
          <a:off x="589434" y="351691"/>
          <a:ext cx="2326988" cy="2326988"/>
        </a:xfrm>
        <a:custGeom>
          <a:avLst/>
          <a:gdLst/>
          <a:ahLst/>
          <a:cxnLst/>
          <a:rect l="0" t="0" r="0" b="0"/>
          <a:pathLst>
            <a:path>
              <a:moveTo>
                <a:pt x="120489" y="647877"/>
              </a:moveTo>
              <a:arcTo wR="1163494" hR="1163494" stAng="12378350" swAng="163636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B4708-FE78-4CFA-AC3F-1CDF25A60BD0}">
      <dsp:nvSpPr>
        <dsp:cNvPr id="0" name=""/>
        <dsp:cNvSpPr/>
      </dsp:nvSpPr>
      <dsp:spPr>
        <a:xfrm>
          <a:off x="1211986" y="78"/>
          <a:ext cx="1081885" cy="70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Co-op Profile Registration</a:t>
          </a:r>
        </a:p>
      </dsp:txBody>
      <dsp:txXfrm>
        <a:off x="1246315" y="34407"/>
        <a:ext cx="1013227" cy="634567"/>
      </dsp:txXfrm>
    </dsp:sp>
    <dsp:sp modelId="{CB45DA73-64D7-470B-A26E-FE2D428693C6}">
      <dsp:nvSpPr>
        <dsp:cNvPr id="0" name=""/>
        <dsp:cNvSpPr/>
      </dsp:nvSpPr>
      <dsp:spPr>
        <a:xfrm>
          <a:off x="589434" y="351691"/>
          <a:ext cx="2326988" cy="2326988"/>
        </a:xfrm>
        <a:custGeom>
          <a:avLst/>
          <a:gdLst/>
          <a:ahLst/>
          <a:cxnLst/>
          <a:rect l="0" t="0" r="0" b="0"/>
          <a:pathLst>
            <a:path>
              <a:moveTo>
                <a:pt x="1854284" y="227263"/>
              </a:moveTo>
              <a:arcTo wR="1163494" hR="1163494" stAng="18385287" swAng="163636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0255A-D699-4520-862D-E6237403084D}">
      <dsp:nvSpPr>
        <dsp:cNvPr id="0" name=""/>
        <dsp:cNvSpPr/>
      </dsp:nvSpPr>
      <dsp:spPr>
        <a:xfrm>
          <a:off x="2375480" y="1163573"/>
          <a:ext cx="1081885" cy="70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KPIs</a:t>
          </a:r>
        </a:p>
      </dsp:txBody>
      <dsp:txXfrm>
        <a:off x="2409809" y="1197902"/>
        <a:ext cx="1013227" cy="634567"/>
      </dsp:txXfrm>
    </dsp:sp>
    <dsp:sp modelId="{703B2AA6-5649-4B51-AA36-359A558989E7}">
      <dsp:nvSpPr>
        <dsp:cNvPr id="0" name=""/>
        <dsp:cNvSpPr/>
      </dsp:nvSpPr>
      <dsp:spPr>
        <a:xfrm>
          <a:off x="589434" y="351691"/>
          <a:ext cx="2326988" cy="2326988"/>
        </a:xfrm>
        <a:custGeom>
          <a:avLst/>
          <a:gdLst/>
          <a:ahLst/>
          <a:cxnLst/>
          <a:rect l="0" t="0" r="0" b="0"/>
          <a:pathLst>
            <a:path>
              <a:moveTo>
                <a:pt x="2206498" y="1679111"/>
              </a:moveTo>
              <a:arcTo wR="1163494" hR="1163494" stAng="1578350" swAng="163636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34D3C-04B6-4B9F-A6DB-6EDA2AF576E9}">
      <dsp:nvSpPr>
        <dsp:cNvPr id="0" name=""/>
        <dsp:cNvSpPr/>
      </dsp:nvSpPr>
      <dsp:spPr>
        <a:xfrm>
          <a:off x="1211986" y="2327067"/>
          <a:ext cx="1081885" cy="70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Accredidations</a:t>
          </a:r>
          <a:endParaRPr lang="en-GB" sz="1200" kern="1200" dirty="0"/>
        </a:p>
      </dsp:txBody>
      <dsp:txXfrm>
        <a:off x="1246315" y="2361396"/>
        <a:ext cx="1013227" cy="634567"/>
      </dsp:txXfrm>
    </dsp:sp>
    <dsp:sp modelId="{D9815856-D9D3-400C-9AB1-439A0914B711}">
      <dsp:nvSpPr>
        <dsp:cNvPr id="0" name=""/>
        <dsp:cNvSpPr/>
      </dsp:nvSpPr>
      <dsp:spPr>
        <a:xfrm>
          <a:off x="589434" y="351691"/>
          <a:ext cx="2326988" cy="2326988"/>
        </a:xfrm>
        <a:custGeom>
          <a:avLst/>
          <a:gdLst/>
          <a:ahLst/>
          <a:cxnLst/>
          <a:rect l="0" t="0" r="0" b="0"/>
          <a:pathLst>
            <a:path>
              <a:moveTo>
                <a:pt x="472704" y="2099724"/>
              </a:moveTo>
              <a:arcTo wR="1163494" hR="1163494" stAng="7585287" swAng="163636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175A2-FBC9-4BE8-8C6A-E92EF61F1942}">
      <dsp:nvSpPr>
        <dsp:cNvPr id="0" name=""/>
        <dsp:cNvSpPr/>
      </dsp:nvSpPr>
      <dsp:spPr>
        <a:xfrm>
          <a:off x="48491" y="1163573"/>
          <a:ext cx="1081885" cy="70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Monitoring &amp;  </a:t>
          </a:r>
          <a:r>
            <a:rPr lang="en-GB" sz="1200" kern="1200" dirty="0" err="1"/>
            <a:t>Intervnetions</a:t>
          </a:r>
          <a:endParaRPr lang="en-GB" sz="1200" kern="1200" dirty="0"/>
        </a:p>
      </dsp:txBody>
      <dsp:txXfrm>
        <a:off x="82820" y="1197902"/>
        <a:ext cx="1013227" cy="634567"/>
      </dsp:txXfrm>
    </dsp:sp>
    <dsp:sp modelId="{DAE4B727-3D62-46DF-A7F9-CEC2BF1741EB}">
      <dsp:nvSpPr>
        <dsp:cNvPr id="0" name=""/>
        <dsp:cNvSpPr/>
      </dsp:nvSpPr>
      <dsp:spPr>
        <a:xfrm>
          <a:off x="589434" y="351691"/>
          <a:ext cx="2326988" cy="2326988"/>
        </a:xfrm>
        <a:custGeom>
          <a:avLst/>
          <a:gdLst/>
          <a:ahLst/>
          <a:cxnLst/>
          <a:rect l="0" t="0" r="0" b="0"/>
          <a:pathLst>
            <a:path>
              <a:moveTo>
                <a:pt x="120489" y="647877"/>
              </a:moveTo>
              <a:arcTo wR="1163494" hR="1163494" stAng="12378350" swAng="163636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DCB-EC0A-426A-87DB-940E5AC9D803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79F65-A25D-471C-8F31-042E08123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31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09EA-CA55-45D5-BF69-4B0DDA30B766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25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496B-DD39-4C8D-BC19-DABCE9DE81A9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9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407B-76B8-47EA-9086-5A6BD2F70845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48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E5B-69D0-4030-A2DB-4A6215D7A14F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9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8895-3CA8-49E4-B570-AE845D01117C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912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8557-2025-42E6-B826-D068A078939F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44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6089-B0FA-4556-B17E-54A7A1EC39D6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91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D0D7-586F-4A01-9719-08FDEEBB000A}" type="datetime1">
              <a:rPr lang="en-GB" smtClean="0"/>
              <a:t>29/10/2020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54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306F-35AB-4F5E-968A-85D9A6AA268C}" type="datetime1">
              <a:rPr lang="en-GB" smtClean="0"/>
              <a:t>29/10/2020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214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43A3-8C13-4177-8BE3-7127F91FC295}" type="datetime1">
              <a:rPr lang="en-GB" smtClean="0"/>
              <a:t>29/10/2020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Sooda Ramalingam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68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0FD29C-CAB9-46C1-A57B-25BE9266127D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Sooda Ramalingam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5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C055-67ED-4DE9-BBB3-629C0B3BCF92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60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125B-C049-4297-A3AB-BD2A60D0D898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458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61F5-2C38-44A0-8192-1A8E1B2E0D77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38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AC8F-1B74-405B-81A6-C794A20BB8AF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9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5584-0F9B-4583-9F8E-A59022B78E5B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38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7BC-0E9F-4395-B682-D6C9438D5E6C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68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FACA-7156-4BAB-B12B-EB85FFB54055}" type="datetime1">
              <a:rPr lang="en-GB" smtClean="0"/>
              <a:t>29/10/2020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8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CA11-3103-4560-A54B-5A65F2A1CE3E}" type="datetime1">
              <a:rPr lang="en-GB" smtClean="0"/>
              <a:t>29/10/2020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3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E437-743B-4395-82DA-E77488FDFA80}" type="datetime1">
              <a:rPr lang="en-GB" smtClean="0"/>
              <a:t>29/10/2020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Sooda Ramalingam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91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BB3F7A-88CB-4DEC-ABCB-9C4DDE1CDC86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Sooda Ramalingam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33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452B-91AC-4F61-93A9-948E7E3FF0F0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Sooda Ramalingam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72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3010FB-FECE-4440-8C8A-C412922CF60E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Sooda Ramalingam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02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671E99-BDF5-4ED9-9A73-80BAEFC97090}" type="datetime1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Sooda Ramalingam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E84499-61E3-44A3-A6EC-EFB25CF0AA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4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22A52-B1F5-4483-8B77-B1580F16F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GB" dirty="0"/>
              <a:t>Poultry Farming  Supply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CF469-6B2D-4D2F-B0BF-49FDCDEF3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0"/>
            <a:ext cx="6269347" cy="2121021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Blockchain Case Study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Rhythum, Rakesh, MOHIT, Sooda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B7B44B-308B-46E8-8AB0-B1929DDF8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5" r="28488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5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0EDCC-41A0-448F-907F-2C6C0C3D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66F19-98AA-43BE-A9DD-B2FE2468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051E072-A997-4E04-90A5-DD53ADA5D375}" type="datetime1">
              <a:rPr lang="en-GB" smtClean="0"/>
              <a:t>29/10/2020</a:t>
            </a:fld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8B53A8C-425F-4AEA-9337-FBB32B1CA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216" y="0"/>
            <a:ext cx="6413663" cy="6426695"/>
          </a:xfrm>
        </p:spPr>
        <p:txBody>
          <a:bodyPr anchor="ctr">
            <a:noAutofit/>
          </a:bodyPr>
          <a:lstStyle/>
          <a:p>
            <a:pPr indent="-360000">
              <a:buFont typeface="Arial" panose="020B0604020202020204" pitchFamily="34" charset="0"/>
              <a:buChar char="•"/>
            </a:pPr>
            <a:endParaRPr lang="en-GB" sz="1500" dirty="0"/>
          </a:p>
          <a:p>
            <a:pPr indent="-360000">
              <a:buFont typeface="Arial" panose="020B0604020202020204" pitchFamily="34" charset="0"/>
              <a:buChar char="•"/>
            </a:pPr>
            <a:endParaRPr lang="en-GB" sz="1500" dirty="0"/>
          </a:p>
          <a:p>
            <a:pPr indent="-360000">
              <a:buFont typeface="Arial" panose="020B0604020202020204" pitchFamily="34" charset="0"/>
              <a:buChar char="•"/>
            </a:pPr>
            <a:endParaRPr lang="en-GB" sz="1500" dirty="0"/>
          </a:p>
          <a:p>
            <a:pPr indent="-360000">
              <a:buFont typeface="Arial" panose="020B0604020202020204" pitchFamily="34" charset="0"/>
              <a:buChar char="•"/>
            </a:pPr>
            <a:r>
              <a:rPr lang="en-GB" sz="1500" dirty="0"/>
              <a:t>Solving Co-operatives failure rates by providing real time Co-op profiles to stake holders (rural development agencies)</a:t>
            </a:r>
          </a:p>
          <a:p>
            <a:pPr indent="-360000">
              <a:buFont typeface="Arial" panose="020B0604020202020204" pitchFamily="34" charset="0"/>
              <a:buChar char="•"/>
            </a:pPr>
            <a:endParaRPr lang="en-GB" sz="1500" dirty="0"/>
          </a:p>
          <a:p>
            <a:pPr indent="-360000">
              <a:buFont typeface="Arial" panose="020B0604020202020204" pitchFamily="34" charset="0"/>
              <a:buChar char="•"/>
            </a:pPr>
            <a:r>
              <a:rPr lang="en-GB" sz="1500" dirty="0"/>
              <a:t>Multiple rural development and value chain stakeholders will have the ability to monitor farmers’ production performance, target interventions at an early stage and facilitate trade</a:t>
            </a:r>
          </a:p>
          <a:p>
            <a:pPr marL="0" indent="0">
              <a:buNone/>
            </a:pPr>
            <a:endParaRPr lang="en-GB" sz="1500" dirty="0"/>
          </a:p>
          <a:p>
            <a:pPr indent="-360000">
              <a:buFont typeface="Arial" panose="020B0604020202020204" pitchFamily="34" charset="0"/>
              <a:buChar char="•"/>
            </a:pPr>
            <a:r>
              <a:rPr lang="en-GB" sz="1500" dirty="0"/>
              <a:t>Co-operatives would be able to digitally co-ordinate their production cycles and act as a collective unit in the market. </a:t>
            </a:r>
          </a:p>
          <a:p>
            <a:endParaRPr lang="en-GB" sz="1500" dirty="0"/>
          </a:p>
          <a:p>
            <a:pPr indent="-360000">
              <a:buFont typeface="Arial" panose="020B0604020202020204" pitchFamily="34" charset="0"/>
              <a:buChar char="•"/>
            </a:pPr>
            <a:r>
              <a:rPr lang="en-GB" sz="1500" dirty="0"/>
              <a:t>Need</a:t>
            </a:r>
          </a:p>
          <a:p>
            <a:pPr lvl="1"/>
            <a:r>
              <a:rPr lang="en-GB" sz="1500" dirty="0"/>
              <a:t>Farmers have limited knowledge in production practices</a:t>
            </a:r>
          </a:p>
          <a:p>
            <a:endParaRPr lang="en-GB" sz="1500" dirty="0"/>
          </a:p>
          <a:p>
            <a:pPr indent="-360000">
              <a:buFont typeface="Arial" panose="020B0604020202020204" pitchFamily="34" charset="0"/>
              <a:buChar char="•"/>
            </a:pPr>
            <a:r>
              <a:rPr lang="en-GB" sz="1500" dirty="0"/>
              <a:t>Solutions</a:t>
            </a:r>
          </a:p>
          <a:p>
            <a:pPr lvl="1"/>
            <a:r>
              <a:rPr lang="en-GB" sz="1500" dirty="0"/>
              <a:t>to guide farmers in adopting prescribed production practices</a:t>
            </a:r>
          </a:p>
          <a:p>
            <a:pPr lvl="1"/>
            <a:r>
              <a:rPr lang="en-GB" sz="1500" dirty="0"/>
              <a:t>to securely capture records at key stages of the Co-operative lifecycle </a:t>
            </a:r>
          </a:p>
          <a:p>
            <a:pPr lvl="1"/>
            <a:r>
              <a:rPr lang="en-GB" sz="1500" dirty="0"/>
              <a:t>provide timely interventions</a:t>
            </a:r>
          </a:p>
          <a:p>
            <a:pPr lvl="1"/>
            <a:endParaRPr lang="en-GB" sz="1500" dirty="0"/>
          </a:p>
          <a:p>
            <a:pPr indent="-360000">
              <a:buFont typeface="Arial" panose="020B0604020202020204" pitchFamily="34" charset="0"/>
              <a:buChar char="•"/>
            </a:pPr>
            <a:r>
              <a:rPr lang="en-GB" sz="1500" dirty="0"/>
              <a:t>Advantage</a:t>
            </a:r>
          </a:p>
          <a:p>
            <a:pPr lvl="1"/>
            <a:r>
              <a:rPr lang="en-GB" sz="1500" dirty="0"/>
              <a:t>Enable real-time access to stakeholders, process automation and traceability.</a:t>
            </a:r>
          </a:p>
          <a:p>
            <a:pPr marL="457200" lvl="1" indent="0">
              <a:buNone/>
            </a:pPr>
            <a:endParaRPr lang="en-GB" sz="1500" dirty="0"/>
          </a:p>
          <a:p>
            <a:pPr lvl="1"/>
            <a:endParaRPr lang="en-GB" sz="1500" dirty="0"/>
          </a:p>
          <a:p>
            <a:endParaRPr lang="en-GB" sz="1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CDE86-6E1E-45B3-817D-0B07A3F3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E84499-61E3-44A3-A6EC-EFB25CF0AA70}" type="slidenum">
              <a:rPr lang="en-GB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6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E2BB3-DB1D-438E-8CCB-43BEE12E33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Local Vs Global Insights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3B8C3-499E-4BBB-AD81-43D53ABC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94FA0AE-EAC7-4B68-B208-CFEAFCB1CBD4}" type="datetime1">
              <a:rPr lang="en-GB" smtClean="0"/>
              <a:t>29/10/2020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4ACA-9839-4F15-A3EF-10141F07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2E84499-61E3-44A3-A6EC-EFB25CF0AA70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C4A6D12-275E-449B-BA00-E2866D43E0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267291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45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87AD4-1DCA-4803-959F-D7E2A55F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Co-op Life Cycle and Guidelines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7C20-252D-4883-819C-8BCE70BB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E3E04-3E9A-41CB-8AEE-F6E55A2C5B0B}" type="datetime1">
              <a:rPr lang="en-GB" smtClean="0"/>
              <a:t>29/10/2020</a:t>
            </a:fld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33FD7-EF47-4F3C-A744-C9997F49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indent="-360000">
              <a:buFont typeface="Arial" panose="020B0604020202020204" pitchFamily="34" charset="0"/>
              <a:buChar char="•"/>
            </a:pPr>
            <a:endParaRPr lang="en-GB" dirty="0"/>
          </a:p>
          <a:p>
            <a:pPr indent="-3600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E4708-2A22-40FD-9672-D59FD6CE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E84499-61E3-44A3-A6EC-EFB25CF0AA70}" type="slidenum">
              <a:rPr lang="en-GB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GB">
              <a:solidFill>
                <a:schemeClr val="tx2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20DAB72-9A75-4794-B0E5-FE24FC647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78167"/>
              </p:ext>
            </p:extLst>
          </p:nvPr>
        </p:nvGraphicFramePr>
        <p:xfrm>
          <a:off x="5040266" y="227179"/>
          <a:ext cx="3505858" cy="303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FA9D2F9-A828-4D67-8EF4-CFFA7293B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595115"/>
              </p:ext>
            </p:extLst>
          </p:nvPr>
        </p:nvGraphicFramePr>
        <p:xfrm>
          <a:off x="8287758" y="2615390"/>
          <a:ext cx="3505858" cy="303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39D356-DA14-42CA-862D-7BA0CBC62819}"/>
              </a:ext>
            </a:extLst>
          </p:cNvPr>
          <p:cNvSpPr txBox="1"/>
          <p:nvPr/>
        </p:nvSpPr>
        <p:spPr>
          <a:xfrm>
            <a:off x="6330549" y="1248508"/>
            <a:ext cx="1244024" cy="918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Stake Holder Functions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A246B-A46B-45F7-BBE0-A50BC5A39647}"/>
              </a:ext>
            </a:extLst>
          </p:cNvPr>
          <p:cNvSpPr txBox="1"/>
          <p:nvPr/>
        </p:nvSpPr>
        <p:spPr>
          <a:xfrm>
            <a:off x="9418675" y="3770435"/>
            <a:ext cx="124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Blockchain Functions</a:t>
            </a:r>
          </a:p>
        </p:txBody>
      </p:sp>
    </p:spTree>
    <p:extLst>
      <p:ext uri="{BB962C8B-B14F-4D97-AF65-F5344CB8AC3E}">
        <p14:creationId xmlns:p14="http://schemas.microsoft.com/office/powerpoint/2010/main" val="357254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4165C-9675-499E-A3D8-2294C462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697" y="789710"/>
            <a:ext cx="5127171" cy="1171303"/>
          </a:xfrm>
        </p:spPr>
        <p:txBody>
          <a:bodyPr>
            <a:normAutofit/>
          </a:bodyPr>
          <a:lstStyle/>
          <a:p>
            <a:r>
              <a:rPr lang="en-GB" dirty="0"/>
              <a:t>What do we solve?</a:t>
            </a:r>
          </a:p>
        </p:txBody>
      </p:sp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9CA381E3-E226-423A-97CB-321E04F02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9F9D-0ADC-424C-8A65-20B58E2F7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3"/>
            <a:ext cx="5127172" cy="4076417"/>
          </a:xfrm>
        </p:spPr>
        <p:txBody>
          <a:bodyPr>
            <a:normAutofit fontScale="92500" lnSpcReduction="20000"/>
          </a:bodyPr>
          <a:lstStyle/>
          <a:p>
            <a:pPr indent="-360000">
              <a:buFont typeface="Arial" panose="020B0604020202020204" pitchFamily="34" charset="0"/>
              <a:buChar char="•"/>
            </a:pPr>
            <a:r>
              <a:rPr lang="en-GB" dirty="0"/>
              <a:t>Operational data ready on KPI - IoT, Analytics 	– underway</a:t>
            </a:r>
          </a:p>
          <a:p>
            <a:pPr indent="-360000">
              <a:buFont typeface="Arial" panose="020B0604020202020204" pitchFamily="34" charset="0"/>
              <a:buChar char="•"/>
            </a:pPr>
            <a:r>
              <a:rPr lang="en-GB" dirty="0"/>
              <a:t>Piloted in an independent commercial farm</a:t>
            </a:r>
          </a:p>
          <a:p>
            <a:pPr indent="-360000">
              <a:buFont typeface="Arial" panose="020B0604020202020204" pitchFamily="34" charset="0"/>
              <a:buChar char="•"/>
            </a:pPr>
            <a:r>
              <a:rPr lang="en-GB" dirty="0"/>
              <a:t>What aspects can be modelled by BC?</a:t>
            </a:r>
          </a:p>
          <a:p>
            <a:pPr indent="-360000">
              <a:buFont typeface="Arial" panose="020B0604020202020204" pitchFamily="34" charset="0"/>
              <a:buChar char="•"/>
            </a:pPr>
            <a:r>
              <a:rPr lang="en-GB" dirty="0"/>
              <a:t>What blockchain models do we use?</a:t>
            </a:r>
          </a:p>
          <a:p>
            <a:pPr indent="-360000">
              <a:buFont typeface="Arial" panose="020B0604020202020204" pitchFamily="34" charset="0"/>
              <a:buChar char="•"/>
            </a:pPr>
            <a:r>
              <a:rPr lang="en-GB" dirty="0"/>
              <a:t>Support from industry partner with data, 	input, feedback</a:t>
            </a:r>
          </a:p>
          <a:p>
            <a:pPr indent="-360000">
              <a:buFont typeface="Arial" panose="020B0604020202020204" pitchFamily="34" charset="0"/>
              <a:buChar char="•"/>
            </a:pPr>
            <a:r>
              <a:rPr lang="en-GB" dirty="0"/>
              <a:t>Smart contracts for timely interventions</a:t>
            </a:r>
          </a:p>
          <a:p>
            <a:pPr indent="-360000">
              <a:buFont typeface="Arial" panose="020B0604020202020204" pitchFamily="34" charset="0"/>
              <a:buChar char="•"/>
            </a:pPr>
            <a:r>
              <a:rPr lang="en-GB" dirty="0"/>
              <a:t>Tokenisation of incentives</a:t>
            </a:r>
          </a:p>
          <a:p>
            <a:pPr indent="-360000">
              <a:buFont typeface="Arial" panose="020B0604020202020204" pitchFamily="34" charset="0"/>
              <a:buChar char="•"/>
            </a:pPr>
            <a:r>
              <a:rPr lang="en-GB" dirty="0"/>
              <a:t>Asset tracking (production) and incentives</a:t>
            </a:r>
          </a:p>
          <a:p>
            <a:pPr indent="-360000">
              <a:buFont typeface="Arial" panose="020B0604020202020204" pitchFamily="34" charset="0"/>
              <a:buChar char="•"/>
            </a:pPr>
            <a:r>
              <a:rPr lang="en-GB" dirty="0"/>
              <a:t>Private, permissioned?</a:t>
            </a:r>
          </a:p>
          <a:p>
            <a:pPr indent="-360000">
              <a:buFont typeface="Arial" panose="020B0604020202020204" pitchFamily="34" charset="0"/>
              <a:buChar char="•"/>
            </a:pPr>
            <a:endParaRPr lang="en-GB" dirty="0"/>
          </a:p>
          <a:p>
            <a:pPr indent="-3600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99DA3-3B5A-4C47-991C-51345FA9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74472C0-9B57-4463-8FF8-6932660B4BCE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3E6F9-281E-4E4F-AE9E-7C93638C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E84499-61E3-44A3-A6EC-EFB25CF0AA70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1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B0EF-1208-4D1B-BA58-4DD72BA8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4148785"/>
          </a:xfrm>
        </p:spPr>
        <p:txBody>
          <a:bodyPr/>
          <a:lstStyle/>
          <a:p>
            <a:r>
              <a:rPr lang="en-GB" dirty="0"/>
              <a:t>Further ideas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Crypto in a Private Co-op System?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5C7BD-50F1-4E3B-A57E-73BCFEBA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    Rural development funding bodies have multiple signatures, multiple approvals involving transparency and traceability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   Once approved, all parties have knowledge of the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   Standard rule creations  out of inspections as a voting process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  Smart contracts – automate the process for timely interventions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Is decentralisation required for triggering?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Do we need a BC based contract required? Will a </a:t>
            </a:r>
            <a:r>
              <a:rPr lang="en-GB" i="1" dirty="0"/>
              <a:t>flag</a:t>
            </a:r>
            <a:r>
              <a:rPr lang="en-GB" dirty="0"/>
              <a:t> do?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  Combine multiple Co-ops – tie them to a BC for transparency from production to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  Finance tokenisation to incentivise farmers for best practices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8BF7B-39FE-42FB-B9C4-5FB32ED2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D29C-CAB9-46C1-A57B-25BE9266127D}" type="datetime1">
              <a:rPr lang="en-GB" smtClean="0"/>
              <a:t>29/10/2020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71D0-579E-4992-A360-5990616F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9345"/>
            <a:ext cx="1312025" cy="365125"/>
          </a:xfrm>
        </p:spPr>
        <p:txBody>
          <a:bodyPr/>
          <a:lstStyle/>
          <a:p>
            <a:fld id="{12E84499-61E3-44A3-A6EC-EFB25CF0AA70}" type="slidenum">
              <a:rPr lang="en-GB" smtClean="0"/>
              <a:t>6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09B85D-0845-45F9-A8FF-5CC388C7F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224877"/>
            <a:ext cx="2626822" cy="231778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38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016E44-0013-4262-B8FC-E824E3855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GB" sz="7400"/>
              <a:t>Acknowledgement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A35FA0-96D8-48FB-8E3E-EB6B464F5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GB" dirty="0" err="1"/>
              <a:t>Omnioyltics</a:t>
            </a:r>
            <a:r>
              <a:rPr lang="en-GB" dirty="0"/>
              <a:t> LTD – SA</a:t>
            </a:r>
          </a:p>
          <a:p>
            <a:r>
              <a:rPr lang="en-GB" dirty="0"/>
              <a:t>Manav, </a:t>
            </a:r>
            <a:r>
              <a:rPr lang="en-GB" dirty="0" err="1"/>
              <a:t>Gushan</a:t>
            </a:r>
            <a:r>
              <a:rPr lang="en-GB" dirty="0"/>
              <a:t>, </a:t>
            </a:r>
            <a:r>
              <a:rPr lang="en-GB" dirty="0" err="1"/>
              <a:t>Akshay</a:t>
            </a:r>
            <a:r>
              <a:rPr lang="en-GB" dirty="0"/>
              <a:t>, Ahmed </a:t>
            </a:r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457C465C-CBCE-42CE-A9DE-C81A95AA6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5B5AB-465F-48CF-A3D1-BE509B53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51306F-35AB-4F5E-968A-85D9A6AA268C}" type="datetime1">
              <a:rPr lang="en-GB" smtClean="0"/>
              <a:pPr>
                <a:spcAft>
                  <a:spcPts val="600"/>
                </a:spcAft>
              </a:pPr>
              <a:t>29/10/2020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714E9-8F42-4260-9FB9-8FA3434E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E84499-61E3-44A3-A6EC-EFB25CF0AA70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6519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Retrospect</vt:lpstr>
      <vt:lpstr>1_Retrospect</vt:lpstr>
      <vt:lpstr>Poultry Farming  Supply Chain</vt:lpstr>
      <vt:lpstr>Problem Definition</vt:lpstr>
      <vt:lpstr>Local Vs Global Insights</vt:lpstr>
      <vt:lpstr>Co-op Life Cycle and Guidelines</vt:lpstr>
      <vt:lpstr>What do we solve?</vt:lpstr>
      <vt:lpstr>Further ideas   Crypto in a Private Co-op System? 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Poultry Farming  Supply Chain</dc:title>
  <dc:creator>Soodamani Ramalingam</dc:creator>
  <cp:lastModifiedBy>Soodamani Ramalingam</cp:lastModifiedBy>
  <cp:revision>1</cp:revision>
  <dcterms:created xsi:type="dcterms:W3CDTF">2020-10-29T16:57:20Z</dcterms:created>
  <dcterms:modified xsi:type="dcterms:W3CDTF">2020-10-29T16:58:20Z</dcterms:modified>
</cp:coreProperties>
</file>