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D52CFE9-9EFD-4FF4-9157-E49E667CDFF9}" type="datetimeFigureOut">
              <a:rPr lang="es-PE" smtClean="0"/>
              <a:t>12/01/2015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5BFEA52-E11F-441B-BB57-BAEB2BA34A1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07904" y="126876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23728" y="1991162"/>
            <a:ext cx="53285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5000" dirty="0">
                <a:solidFill>
                  <a:prstClr val="white"/>
                </a:solidFill>
              </a:rPr>
              <a:t>MAQUETACIÓN</a:t>
            </a:r>
            <a:r>
              <a:rPr lang="es-PE" sz="4000" dirty="0">
                <a:solidFill>
                  <a:prstClr val="white"/>
                </a:solidFill>
              </a:rPr>
              <a:t> </a:t>
            </a:r>
            <a:endParaRPr lang="es-PE" sz="4000" dirty="0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979712" y="3284984"/>
            <a:ext cx="53285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7000" b="1" dirty="0" smtClean="0"/>
              <a:t>Semántica HTML5</a:t>
            </a:r>
            <a:endParaRPr lang="es-PE" sz="7000" b="1" dirty="0"/>
          </a:p>
        </p:txBody>
      </p:sp>
    </p:spTree>
    <p:extLst>
      <p:ext uri="{BB962C8B-B14F-4D97-AF65-F5344CB8AC3E}">
        <p14:creationId xmlns:p14="http://schemas.microsoft.com/office/powerpoint/2010/main" val="85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404664"/>
            <a:ext cx="77768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5000" b="1" dirty="0" smtClean="0"/>
              <a:t>Algunos Conceptillos</a:t>
            </a:r>
            <a:endParaRPr lang="es-PE" sz="4000" b="1" dirty="0"/>
          </a:p>
        </p:txBody>
      </p:sp>
      <p:pic>
        <p:nvPicPr>
          <p:cNvPr id="1026" name="Picture 2" descr="C:\Users\PC\Desktop\W3C®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3589"/>
            <a:ext cx="2304256" cy="15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html5css3ba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37" y="1511440"/>
            <a:ext cx="3158158" cy="18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JS6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847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C\Desktop\jquer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3001863" cy="11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C\Desktop\130712_git_github_topdenota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89" y="3692624"/>
            <a:ext cx="5133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C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1" y="980728"/>
            <a:ext cx="8599599" cy="4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404664"/>
            <a:ext cx="77768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5000" b="1" dirty="0" smtClean="0"/>
              <a:t>¿¿ Qué necesito ??</a:t>
            </a:r>
            <a:endParaRPr lang="es-PE" sz="4000" b="1" dirty="0"/>
          </a:p>
        </p:txBody>
      </p:sp>
      <p:pic>
        <p:nvPicPr>
          <p:cNvPr id="4098" name="Picture 2" descr="C:\Users\PC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170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C\Desktop\u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8478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C\Desktop\bloc-de-notas-icon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21181" b="7723"/>
          <a:stretch/>
        </p:blipFill>
        <p:spPr bwMode="auto">
          <a:xfrm>
            <a:off x="6084168" y="1381893"/>
            <a:ext cx="2401768" cy="22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C\Desktop\u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0" y="3933056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PC\Desktop\img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PC\Desktop\ur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3807957"/>
            <a:ext cx="2520281" cy="228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C:\Users\PC\Desktop\TallerVerano\maque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0"/>
            <a:ext cx="65024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</TotalTime>
  <Words>9</Words>
  <Application>Microsoft Office PowerPoint</Application>
  <PresentationFormat>Presentación en pantalla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NewsPrint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</cp:revision>
  <dcterms:created xsi:type="dcterms:W3CDTF">2015-01-13T02:44:33Z</dcterms:created>
  <dcterms:modified xsi:type="dcterms:W3CDTF">2015-01-13T03:17:33Z</dcterms:modified>
</cp:coreProperties>
</file>