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839" r:id="rId1"/>
  </p:sldMasterIdLst>
  <p:notesMasterIdLst>
    <p:notesMasterId r:id="rId158"/>
  </p:notesMasterIdLst>
  <p:handoutMasterIdLst>
    <p:handoutMasterId r:id="rId159"/>
  </p:handoutMasterIdLst>
  <p:sldIdLst>
    <p:sldId id="256" r:id="rId2"/>
    <p:sldId id="352" r:id="rId3"/>
    <p:sldId id="289" r:id="rId4"/>
    <p:sldId id="366" r:id="rId5"/>
    <p:sldId id="353" r:id="rId6"/>
    <p:sldId id="261" r:id="rId7"/>
    <p:sldId id="626" r:id="rId8"/>
    <p:sldId id="294" r:id="rId9"/>
    <p:sldId id="402" r:id="rId10"/>
    <p:sldId id="270" r:id="rId11"/>
    <p:sldId id="302" r:id="rId12"/>
    <p:sldId id="303" r:id="rId13"/>
    <p:sldId id="319" r:id="rId14"/>
    <p:sldId id="322" r:id="rId15"/>
    <p:sldId id="320" r:id="rId16"/>
    <p:sldId id="321" r:id="rId17"/>
    <p:sldId id="323" r:id="rId18"/>
    <p:sldId id="449" r:id="rId19"/>
    <p:sldId id="532" r:id="rId20"/>
    <p:sldId id="533" r:id="rId21"/>
    <p:sldId id="534" r:id="rId22"/>
    <p:sldId id="491" r:id="rId23"/>
    <p:sldId id="596" r:id="rId24"/>
    <p:sldId id="309" r:id="rId25"/>
    <p:sldId id="317" r:id="rId26"/>
    <p:sldId id="347" r:id="rId27"/>
    <p:sldId id="597" r:id="rId28"/>
    <p:sldId id="312" r:id="rId29"/>
    <p:sldId id="598" r:id="rId30"/>
    <p:sldId id="313" r:id="rId31"/>
    <p:sldId id="599" r:id="rId32"/>
    <p:sldId id="327" r:id="rId33"/>
    <p:sldId id="600" r:id="rId34"/>
    <p:sldId id="441" r:id="rId35"/>
    <p:sldId id="531" r:id="rId36"/>
    <p:sldId id="490" r:id="rId37"/>
    <p:sldId id="493" r:id="rId38"/>
    <p:sldId id="495" r:id="rId39"/>
    <p:sldId id="342" r:id="rId40"/>
    <p:sldId id="343" r:id="rId41"/>
    <p:sldId id="356" r:id="rId42"/>
    <p:sldId id="443" r:id="rId43"/>
    <p:sldId id="444" r:id="rId44"/>
    <p:sldId id="446" r:id="rId45"/>
    <p:sldId id="445" r:id="rId46"/>
    <p:sldId id="344" r:id="rId47"/>
    <p:sldId id="660" r:id="rId48"/>
    <p:sldId id="661" r:id="rId49"/>
    <p:sldId id="657" r:id="rId50"/>
    <p:sldId id="659" r:id="rId51"/>
    <p:sldId id="314" r:id="rId52"/>
    <p:sldId id="535" r:id="rId53"/>
    <p:sldId id="316" r:id="rId54"/>
    <p:sldId id="536" r:id="rId55"/>
    <p:sldId id="328" r:id="rId56"/>
    <p:sldId id="537" r:id="rId57"/>
    <p:sldId id="496" r:id="rId58"/>
    <p:sldId id="538" r:id="rId59"/>
    <p:sldId id="498" r:id="rId60"/>
    <p:sldId id="539" r:id="rId61"/>
    <p:sldId id="499" r:id="rId62"/>
    <p:sldId id="476" r:id="rId63"/>
    <p:sldId id="569" r:id="rId64"/>
    <p:sldId id="637" r:id="rId65"/>
    <p:sldId id="639" r:id="rId66"/>
    <p:sldId id="638" r:id="rId67"/>
    <p:sldId id="640" r:id="rId68"/>
    <p:sldId id="643" r:id="rId69"/>
    <p:sldId id="642" r:id="rId70"/>
    <p:sldId id="644" r:id="rId71"/>
    <p:sldId id="645" r:id="rId72"/>
    <p:sldId id="646" r:id="rId73"/>
    <p:sldId id="401" r:id="rId74"/>
    <p:sldId id="555" r:id="rId75"/>
    <p:sldId id="556" r:id="rId76"/>
    <p:sldId id="557" r:id="rId77"/>
    <p:sldId id="558" r:id="rId78"/>
    <p:sldId id="329" r:id="rId79"/>
    <p:sldId id="330" r:id="rId80"/>
    <p:sldId id="431" r:id="rId81"/>
    <p:sldId id="559" r:id="rId82"/>
    <p:sldId id="349" r:id="rId83"/>
    <p:sldId id="332" r:id="rId84"/>
    <p:sldId id="338" r:id="rId85"/>
    <p:sldId id="456" r:id="rId86"/>
    <p:sldId id="588" r:id="rId87"/>
    <p:sldId id="589" r:id="rId88"/>
    <p:sldId id="590" r:id="rId89"/>
    <p:sldId id="591" r:id="rId90"/>
    <p:sldId id="592" r:id="rId91"/>
    <p:sldId id="593" r:id="rId92"/>
    <p:sldId id="594" r:id="rId93"/>
    <p:sldId id="333" r:id="rId94"/>
    <p:sldId id="350" r:id="rId95"/>
    <p:sldId id="351" r:id="rId96"/>
    <p:sldId id="595" r:id="rId97"/>
    <p:sldId id="339" r:id="rId98"/>
    <p:sldId id="340" r:id="rId99"/>
    <p:sldId id="571" r:id="rId100"/>
    <p:sldId id="572" r:id="rId101"/>
    <p:sldId id="629" r:id="rId102"/>
    <p:sldId id="631" r:id="rId103"/>
    <p:sldId id="632" r:id="rId104"/>
    <p:sldId id="630" r:id="rId105"/>
    <p:sldId id="627" r:id="rId106"/>
    <p:sldId id="574" r:id="rId107"/>
    <p:sldId id="628" r:id="rId108"/>
    <p:sldId id="576" r:id="rId109"/>
    <p:sldId id="425" r:id="rId110"/>
    <p:sldId id="426" r:id="rId111"/>
    <p:sldId id="341" r:id="rId112"/>
    <p:sldId id="428" r:id="rId113"/>
    <p:sldId id="601" r:id="rId114"/>
    <p:sldId id="429" r:id="rId115"/>
    <p:sldId id="334" r:id="rId116"/>
    <p:sldId id="430" r:id="rId117"/>
    <p:sldId id="348" r:id="rId118"/>
    <p:sldId id="399" r:id="rId119"/>
    <p:sldId id="400" r:id="rId120"/>
    <p:sldId id="408" r:id="rId121"/>
    <p:sldId id="633" r:id="rId122"/>
    <p:sldId id="634" r:id="rId123"/>
    <p:sldId id="635" r:id="rId124"/>
    <p:sldId id="650" r:id="rId125"/>
    <p:sldId id="636" r:id="rId126"/>
    <p:sldId id="265" r:id="rId127"/>
    <p:sldId id="410" r:id="rId128"/>
    <p:sldId id="411" r:id="rId129"/>
    <p:sldId id="458" r:id="rId130"/>
    <p:sldId id="494" r:id="rId131"/>
    <p:sldId id="459" r:id="rId132"/>
    <p:sldId id="542" r:id="rId133"/>
    <p:sldId id="548" r:id="rId134"/>
    <p:sldId id="653" r:id="rId135"/>
    <p:sldId id="654" r:id="rId136"/>
    <p:sldId id="647" r:id="rId137"/>
    <p:sldId id="655" r:id="rId138"/>
    <p:sldId id="648" r:id="rId139"/>
    <p:sldId id="656" r:id="rId140"/>
    <p:sldId id="649" r:id="rId141"/>
    <p:sldId id="651" r:id="rId142"/>
    <p:sldId id="676" r:id="rId143"/>
    <p:sldId id="662" r:id="rId144"/>
    <p:sldId id="663" r:id="rId145"/>
    <p:sldId id="664" r:id="rId146"/>
    <p:sldId id="665" r:id="rId147"/>
    <p:sldId id="666" r:id="rId148"/>
    <p:sldId id="667" r:id="rId149"/>
    <p:sldId id="668" r:id="rId150"/>
    <p:sldId id="669" r:id="rId151"/>
    <p:sldId id="670" r:id="rId152"/>
    <p:sldId id="677" r:id="rId153"/>
    <p:sldId id="678" r:id="rId154"/>
    <p:sldId id="671" r:id="rId155"/>
    <p:sldId id="672" r:id="rId156"/>
    <p:sldId id="388" r:id="rId157"/>
  </p:sldIdLst>
  <p:sldSz cx="9144000" cy="6858000" type="screen4x3"/>
  <p:notesSz cx="6858000" cy="9144000"/>
  <p:embeddedFontLst>
    <p:embeddedFont>
      <p:font typeface="Consolas" panose="020B0609020204030204" pitchFamily="49" charset="0"/>
      <p:regular r:id="rId160"/>
      <p:bold r:id="rId161"/>
      <p:italic r:id="rId162"/>
      <p:boldItalic r:id="rId163"/>
    </p:embeddedFont>
    <p:embeddedFont>
      <p:font typeface="Georgia" panose="02040502050405020303" pitchFamily="18" charset="0"/>
      <p:regular r:id="rId164"/>
      <p:bold r:id="rId165"/>
      <p:italic r:id="rId166"/>
      <p:boldItalic r:id="rId167"/>
    </p:embeddedFont>
    <p:embeddedFont>
      <p:font typeface="Tw Cen MT Condensed" panose="020B0606020104020203" pitchFamily="34" charset="0"/>
      <p:regular r:id="rId168"/>
      <p:bold r:id="rId169"/>
    </p:embeddedFont>
    <p:embeddedFont>
      <p:font typeface="Calibri" panose="020F0502020204030204" pitchFamily="34" charset="0"/>
      <p:regular r:id="rId170"/>
      <p:bold r:id="rId171"/>
      <p:italic r:id="rId172"/>
      <p:boldItalic r:id="rId173"/>
    </p:embeddedFont>
    <p:embeddedFont>
      <p:font typeface="Wingdings 3" panose="05040102010807070707" pitchFamily="18" charset="2"/>
      <p:regular r:id="rId174"/>
    </p:embeddedFont>
    <p:embeddedFont>
      <p:font typeface="Tw Cen MT" panose="020B0602020104020603" pitchFamily="34" charset="0"/>
      <p:regular r:id="rId175"/>
      <p:bold r:id="rId176"/>
      <p:italic r:id="rId177"/>
      <p:boldItalic r:id="rId17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Day 1" id="{EC9D36D9-6341-4E87-8064-06C67192C911}">
          <p14:sldIdLst>
            <p14:sldId id="256"/>
            <p14:sldId id="352"/>
            <p14:sldId id="289"/>
            <p14:sldId id="366"/>
            <p14:sldId id="353"/>
          </p14:sldIdLst>
        </p14:section>
        <p14:section name="Peach Pits" id="{C40779E3-CBEC-488F-84B2-2799BBD05ADA}">
          <p14:sldIdLst>
            <p14:sldId id="261"/>
            <p14:sldId id="626"/>
            <p14:sldId id="294"/>
          </p14:sldIdLst>
        </p14:section>
        <p14:section name="Data Modeling" id="{36869096-92BD-4392-9E9E-2BA8F34A4A4E}">
          <p14:sldIdLst>
            <p14:sldId id="402"/>
            <p14:sldId id="270"/>
            <p14:sldId id="302"/>
            <p14:sldId id="303"/>
            <p14:sldId id="319"/>
            <p14:sldId id="322"/>
            <p14:sldId id="320"/>
            <p14:sldId id="321"/>
            <p14:sldId id="323"/>
            <p14:sldId id="449"/>
            <p14:sldId id="532"/>
            <p14:sldId id="533"/>
            <p14:sldId id="534"/>
            <p14:sldId id="491"/>
            <p14:sldId id="596"/>
            <p14:sldId id="309"/>
            <p14:sldId id="317"/>
            <p14:sldId id="347"/>
            <p14:sldId id="597"/>
            <p14:sldId id="312"/>
            <p14:sldId id="598"/>
            <p14:sldId id="313"/>
            <p14:sldId id="599"/>
            <p14:sldId id="327"/>
            <p14:sldId id="600"/>
            <p14:sldId id="441"/>
            <p14:sldId id="531"/>
            <p14:sldId id="490"/>
            <p14:sldId id="493"/>
            <p14:sldId id="495"/>
            <p14:sldId id="342"/>
            <p14:sldId id="343"/>
            <p14:sldId id="356"/>
            <p14:sldId id="443"/>
            <p14:sldId id="444"/>
            <p14:sldId id="446"/>
            <p14:sldId id="445"/>
            <p14:sldId id="344"/>
            <p14:sldId id="660"/>
            <p14:sldId id="661"/>
            <p14:sldId id="657"/>
            <p14:sldId id="659"/>
            <p14:sldId id="314"/>
            <p14:sldId id="535"/>
            <p14:sldId id="316"/>
            <p14:sldId id="536"/>
            <p14:sldId id="328"/>
            <p14:sldId id="537"/>
            <p14:sldId id="496"/>
            <p14:sldId id="538"/>
            <p14:sldId id="498"/>
            <p14:sldId id="539"/>
            <p14:sldId id="499"/>
            <p14:sldId id="476"/>
            <p14:sldId id="569"/>
            <p14:sldId id="637"/>
            <p14:sldId id="639"/>
            <p14:sldId id="638"/>
            <p14:sldId id="640"/>
            <p14:sldId id="643"/>
            <p14:sldId id="642"/>
            <p14:sldId id="644"/>
            <p14:sldId id="645"/>
            <p14:sldId id="646"/>
          </p14:sldIdLst>
        </p14:section>
        <p14:section name="State Modeling" id="{FF0FAFB8-DC90-4E8B-8525-CA45A4D55F3E}">
          <p14:sldIdLst>
            <p14:sldId id="401"/>
            <p14:sldId id="555"/>
            <p14:sldId id="556"/>
            <p14:sldId id="557"/>
            <p14:sldId id="558"/>
            <p14:sldId id="329"/>
            <p14:sldId id="330"/>
            <p14:sldId id="431"/>
            <p14:sldId id="559"/>
            <p14:sldId id="349"/>
            <p14:sldId id="332"/>
            <p14:sldId id="338"/>
            <p14:sldId id="456"/>
            <p14:sldId id="588"/>
            <p14:sldId id="589"/>
            <p14:sldId id="590"/>
            <p14:sldId id="591"/>
            <p14:sldId id="592"/>
            <p14:sldId id="593"/>
            <p14:sldId id="594"/>
            <p14:sldId id="333"/>
            <p14:sldId id="350"/>
            <p14:sldId id="351"/>
            <p14:sldId id="595"/>
            <p14:sldId id="339"/>
            <p14:sldId id="340"/>
            <p14:sldId id="571"/>
            <p14:sldId id="572"/>
            <p14:sldId id="629"/>
            <p14:sldId id="631"/>
            <p14:sldId id="632"/>
            <p14:sldId id="630"/>
            <p14:sldId id="627"/>
            <p14:sldId id="574"/>
            <p14:sldId id="628"/>
            <p14:sldId id="576"/>
            <p14:sldId id="425"/>
            <p14:sldId id="426"/>
            <p14:sldId id="341"/>
            <p14:sldId id="428"/>
            <p14:sldId id="601"/>
            <p14:sldId id="429"/>
            <p14:sldId id="334"/>
            <p14:sldId id="430"/>
            <p14:sldId id="348"/>
          </p14:sldIdLst>
        </p14:section>
        <p14:section name="Test Definition" id="{4718D118-44B3-4303-843A-C1C1676664D9}">
          <p14:sldIdLst>
            <p14:sldId id="399"/>
            <p14:sldId id="400"/>
            <p14:sldId id="408"/>
            <p14:sldId id="633"/>
            <p14:sldId id="634"/>
            <p14:sldId id="635"/>
            <p14:sldId id="650"/>
            <p14:sldId id="636"/>
            <p14:sldId id="265"/>
          </p14:sldIdLst>
        </p14:section>
        <p14:section name="Agents and Monitors" id="{F1F31AC0-D010-4270-8BD8-77BC8F7E68FF}">
          <p14:sldIdLst>
            <p14:sldId id="410"/>
            <p14:sldId id="411"/>
            <p14:sldId id="458"/>
            <p14:sldId id="494"/>
            <p14:sldId id="459"/>
            <p14:sldId id="542"/>
            <p14:sldId id="548"/>
            <p14:sldId id="653"/>
            <p14:sldId id="654"/>
            <p14:sldId id="647"/>
            <p14:sldId id="655"/>
            <p14:sldId id="648"/>
            <p14:sldId id="656"/>
            <p14:sldId id="649"/>
            <p14:sldId id="651"/>
          </p14:sldIdLst>
        </p14:section>
        <p14:section name="Fuzzer Lifecycle" id="{72916B5E-825D-4B3D-A513-0D93ED98515F}">
          <p14:sldIdLst/>
        </p14:section>
        <p14:section name="Recap Data Flow" id="{D6C791D5-BB81-4A14-9885-EFE77D85ED32}">
          <p14:sldIdLst>
            <p14:sldId id="676"/>
            <p14:sldId id="662"/>
            <p14:sldId id="663"/>
            <p14:sldId id="664"/>
            <p14:sldId id="665"/>
            <p14:sldId id="666"/>
            <p14:sldId id="667"/>
            <p14:sldId id="668"/>
          </p14:sldIdLst>
        </p14:section>
        <p14:section name="Adding to Pit LIbrary" id="{54E4FFCD-3D07-436E-A5B0-B61208223BB2}">
          <p14:sldIdLst>
            <p14:sldId id="669"/>
            <p14:sldId id="670"/>
            <p14:sldId id="677"/>
            <p14:sldId id="678"/>
            <p14:sldId id="671"/>
            <p14:sldId id="672"/>
          </p14:sldIdLst>
        </p14:section>
        <p14:section name="End" id="{B5706439-D1A8-468E-9B86-C63886207DD6}">
          <p14:sldIdLst>
            <p14:sldId id="3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53" autoAdjust="0"/>
    <p:restoredTop sz="91047" autoAdjust="0"/>
  </p:normalViewPr>
  <p:slideViewPr>
    <p:cSldViewPr>
      <p:cViewPr varScale="1">
        <p:scale>
          <a:sx n="106" d="100"/>
          <a:sy n="106" d="100"/>
        </p:scale>
        <p:origin x="1362" y="102"/>
      </p:cViewPr>
      <p:guideLst>
        <p:guide orient="horz" pos="2160"/>
        <p:guide pos="2880"/>
      </p:guideLst>
    </p:cSldViewPr>
  </p:slideViewPr>
  <p:outlineViewPr>
    <p:cViewPr>
      <p:scale>
        <a:sx n="33" d="100"/>
        <a:sy n="33" d="100"/>
      </p:scale>
      <p:origin x="0" y="2226"/>
    </p:cViewPr>
  </p:outlineViewPr>
  <p:notesTextViewPr>
    <p:cViewPr>
      <p:scale>
        <a:sx n="100" d="100"/>
        <a:sy n="100" d="100"/>
      </p:scale>
      <p:origin x="0" y="0"/>
    </p:cViewPr>
  </p:notesTextViewPr>
  <p:notesViewPr>
    <p:cSldViewPr>
      <p:cViewPr varScale="1">
        <p:scale>
          <a:sx n="84" d="100"/>
          <a:sy n="84" d="100"/>
        </p:scale>
        <p:origin x="-196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handoutMaster" Target="handoutMasters/handoutMaster1.xml"/><Relationship Id="rId175" Type="http://schemas.openxmlformats.org/officeDocument/2006/relationships/font" Target="fonts/font16.fntdata"/><Relationship Id="rId170" Type="http://schemas.openxmlformats.org/officeDocument/2006/relationships/font" Target="fonts/font11.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font" Target="fonts/font1.fntdata"/><Relationship Id="rId165" Type="http://schemas.openxmlformats.org/officeDocument/2006/relationships/font" Target="fonts/font6.fntdata"/><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font" Target="fonts/font12.fntdata"/><Relationship Id="rId176" Type="http://schemas.openxmlformats.org/officeDocument/2006/relationships/font" Target="fonts/font17.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font" Target="fonts/font7.fntdata"/><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font" Target="fonts/font13.fntdata"/><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font" Target="fonts/font19.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font" Target="fonts/font15.fntdata"/><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font" Target="fonts/font5.fntdata"/><Relationship Id="rId169"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6DF694-66CC-494E-BE15-E27C9AC20345}"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1C671048-BAD5-4471-AD14-9A9327D47020}">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smtClean="0"/>
            <a:t>State Model</a:t>
          </a:r>
          <a:endParaRPr lang="en-US" dirty="0"/>
        </a:p>
      </dgm:t>
    </dgm:pt>
    <dgm:pt modelId="{7AB354B8-1B0A-4E2E-B0D1-BE6C06B3D1A8}" type="parTrans" cxnId="{E2E2F480-80C8-4B87-AE99-87B93616FA7E}">
      <dgm:prSet/>
      <dgm:spPr/>
      <dgm:t>
        <a:bodyPr/>
        <a:lstStyle/>
        <a:p>
          <a:endParaRPr lang="en-US"/>
        </a:p>
      </dgm:t>
    </dgm:pt>
    <dgm:pt modelId="{E072DFBD-8F24-4655-844D-3B38C30C21D5}" type="sibTrans" cxnId="{E2E2F480-80C8-4B87-AE99-87B93616FA7E}">
      <dgm:prSet/>
      <dgm:spPr/>
      <dgm:t>
        <a:bodyPr/>
        <a:lstStyle/>
        <a:p>
          <a:endParaRPr lang="en-US"/>
        </a:p>
      </dgm:t>
    </dgm:pt>
    <dgm:pt modelId="{0341974D-F03C-425E-8B9C-B7C64ECEE341}">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smtClean="0"/>
            <a:t>Test Definition</a:t>
          </a:r>
          <a:endParaRPr lang="en-US" dirty="0"/>
        </a:p>
      </dgm:t>
    </dgm:pt>
    <dgm:pt modelId="{130784A8-79DF-4100-83FA-23EF3880128E}" type="parTrans" cxnId="{F88EE16C-51E5-4ADB-82DA-2F51747DB3FF}">
      <dgm:prSet/>
      <dgm:spPr/>
      <dgm:t>
        <a:bodyPr/>
        <a:lstStyle/>
        <a:p>
          <a:endParaRPr lang="en-US"/>
        </a:p>
      </dgm:t>
    </dgm:pt>
    <dgm:pt modelId="{BD8E388C-C239-479A-8A6F-10D5FF4160C4}" type="sibTrans" cxnId="{F88EE16C-51E5-4ADB-82DA-2F51747DB3FF}">
      <dgm:prSet/>
      <dgm:spPr/>
      <dgm:t>
        <a:bodyPr/>
        <a:lstStyle/>
        <a:p>
          <a:endParaRPr lang="en-US"/>
        </a:p>
      </dgm:t>
    </dgm:pt>
    <dgm:pt modelId="{F555A24D-EFE4-40E1-B3BC-2442AD7836D6}">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smtClean="0"/>
            <a:t>Data Models</a:t>
          </a:r>
          <a:endParaRPr lang="en-US" dirty="0"/>
        </a:p>
      </dgm:t>
    </dgm:pt>
    <dgm:pt modelId="{D6EF8DAF-8B4A-4DDC-B1C6-C04EAAB5C2ED}" type="parTrans" cxnId="{E37D7F0D-A38A-4402-BFE5-A56E850F7B21}">
      <dgm:prSet/>
      <dgm:spPr/>
      <dgm:t>
        <a:bodyPr/>
        <a:lstStyle/>
        <a:p>
          <a:endParaRPr lang="en-US"/>
        </a:p>
      </dgm:t>
    </dgm:pt>
    <dgm:pt modelId="{BD733A55-24D7-4D1F-AC03-8930156C8E0A}" type="sibTrans" cxnId="{E37D7F0D-A38A-4402-BFE5-A56E850F7B21}">
      <dgm:prSet/>
      <dgm:spPr/>
      <dgm:t>
        <a:bodyPr/>
        <a:lstStyle/>
        <a:p>
          <a:endParaRPr lang="en-US"/>
        </a:p>
      </dgm:t>
    </dgm:pt>
    <dgm:pt modelId="{145B3909-A4E6-4C89-A0EF-6D781A4ECDB2}">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smtClean="0"/>
            <a:t>Agents &amp; Monitors</a:t>
          </a:r>
          <a:endParaRPr lang="en-US" dirty="0"/>
        </a:p>
      </dgm:t>
    </dgm:pt>
    <dgm:pt modelId="{7B071466-C4BD-41F9-9556-14711CDBDA09}" type="parTrans" cxnId="{F1C529E8-80E1-4752-8B5F-1990F6B2C2F4}">
      <dgm:prSet/>
      <dgm:spPr/>
      <dgm:t>
        <a:bodyPr/>
        <a:lstStyle/>
        <a:p>
          <a:endParaRPr lang="en-US"/>
        </a:p>
      </dgm:t>
    </dgm:pt>
    <dgm:pt modelId="{3546D1F9-9076-4ED1-A98C-80F3888FFA29}" type="sibTrans" cxnId="{F1C529E8-80E1-4752-8B5F-1990F6B2C2F4}">
      <dgm:prSet/>
      <dgm:spPr/>
      <dgm:t>
        <a:bodyPr/>
        <a:lstStyle/>
        <a:p>
          <a:endParaRPr lang="en-US"/>
        </a:p>
      </dgm:t>
    </dgm:pt>
    <dgm:pt modelId="{A1A9F860-B908-4354-A7C0-F4EBB8BB487E}" type="pres">
      <dgm:prSet presAssocID="{356DF694-66CC-494E-BE15-E27C9AC20345}" presName="Name0" presStyleCnt="0">
        <dgm:presLayoutVars>
          <dgm:chPref val="1"/>
          <dgm:dir/>
          <dgm:animOne val="branch"/>
          <dgm:animLvl val="lvl"/>
          <dgm:resizeHandles/>
        </dgm:presLayoutVars>
      </dgm:prSet>
      <dgm:spPr/>
      <dgm:t>
        <a:bodyPr/>
        <a:lstStyle/>
        <a:p>
          <a:endParaRPr lang="en-US"/>
        </a:p>
      </dgm:t>
    </dgm:pt>
    <dgm:pt modelId="{377B20B4-6363-4E55-9EB8-0FB8D1CCC0BA}" type="pres">
      <dgm:prSet presAssocID="{F555A24D-EFE4-40E1-B3BC-2442AD7836D6}" presName="vertOne" presStyleCnt="0"/>
      <dgm:spPr/>
    </dgm:pt>
    <dgm:pt modelId="{FE4B6B7D-4163-42E1-8BF0-0B9B18DC1773}" type="pres">
      <dgm:prSet presAssocID="{F555A24D-EFE4-40E1-B3BC-2442AD7836D6}" presName="txOne" presStyleLbl="node0" presStyleIdx="0" presStyleCnt="1" custLinFactNeighborX="-1070" custLinFactNeighborY="-3106">
        <dgm:presLayoutVars>
          <dgm:chPref val="3"/>
        </dgm:presLayoutVars>
      </dgm:prSet>
      <dgm:spPr/>
      <dgm:t>
        <a:bodyPr/>
        <a:lstStyle/>
        <a:p>
          <a:endParaRPr lang="en-US"/>
        </a:p>
      </dgm:t>
    </dgm:pt>
    <dgm:pt modelId="{8B79DED9-3220-493B-9345-7857AC60FF71}" type="pres">
      <dgm:prSet presAssocID="{F555A24D-EFE4-40E1-B3BC-2442AD7836D6}" presName="parTransOne" presStyleCnt="0"/>
      <dgm:spPr/>
    </dgm:pt>
    <dgm:pt modelId="{89AD0A5F-E5BD-44BB-BC2B-4A75DBF93E66}" type="pres">
      <dgm:prSet presAssocID="{F555A24D-EFE4-40E1-B3BC-2442AD7836D6}" presName="horzOne" presStyleCnt="0"/>
      <dgm:spPr/>
    </dgm:pt>
    <dgm:pt modelId="{EF510F95-7CB7-4980-B8C4-48C9CC0B3F9F}" type="pres">
      <dgm:prSet presAssocID="{1C671048-BAD5-4471-AD14-9A9327D47020}" presName="vertTwo" presStyleCnt="0"/>
      <dgm:spPr/>
    </dgm:pt>
    <dgm:pt modelId="{98C203CE-B1CA-4A96-A725-FDE1FD7749A1}" type="pres">
      <dgm:prSet presAssocID="{1C671048-BAD5-4471-AD14-9A9327D47020}" presName="txTwo" presStyleLbl="node2" presStyleIdx="0" presStyleCnt="1">
        <dgm:presLayoutVars>
          <dgm:chPref val="3"/>
        </dgm:presLayoutVars>
      </dgm:prSet>
      <dgm:spPr/>
      <dgm:t>
        <a:bodyPr/>
        <a:lstStyle/>
        <a:p>
          <a:endParaRPr lang="en-US"/>
        </a:p>
      </dgm:t>
    </dgm:pt>
    <dgm:pt modelId="{CFB92D49-BAE4-43CB-BBA0-33940E9CED5C}" type="pres">
      <dgm:prSet presAssocID="{1C671048-BAD5-4471-AD14-9A9327D47020}" presName="parTransTwo" presStyleCnt="0"/>
      <dgm:spPr/>
    </dgm:pt>
    <dgm:pt modelId="{69488A79-46FA-4811-82BE-54F3BEAD98C8}" type="pres">
      <dgm:prSet presAssocID="{1C671048-BAD5-4471-AD14-9A9327D47020}" presName="horzTwo" presStyleCnt="0"/>
      <dgm:spPr/>
    </dgm:pt>
    <dgm:pt modelId="{E0857221-D5AD-4C12-948B-194BE0C30A0E}" type="pres">
      <dgm:prSet presAssocID="{145B3909-A4E6-4C89-A0EF-6D781A4ECDB2}" presName="vertThree" presStyleCnt="0"/>
      <dgm:spPr/>
    </dgm:pt>
    <dgm:pt modelId="{35E53369-4A40-4E99-BB9B-1B3A62841D9E}" type="pres">
      <dgm:prSet presAssocID="{145B3909-A4E6-4C89-A0EF-6D781A4ECDB2}" presName="txThree" presStyleLbl="node3" presStyleIdx="0" presStyleCnt="1">
        <dgm:presLayoutVars>
          <dgm:chPref val="3"/>
        </dgm:presLayoutVars>
      </dgm:prSet>
      <dgm:spPr/>
      <dgm:t>
        <a:bodyPr/>
        <a:lstStyle/>
        <a:p>
          <a:endParaRPr lang="en-US"/>
        </a:p>
      </dgm:t>
    </dgm:pt>
    <dgm:pt modelId="{DE87AB8B-5623-4AD9-8CC1-BF3FCEDE0C25}" type="pres">
      <dgm:prSet presAssocID="{145B3909-A4E6-4C89-A0EF-6D781A4ECDB2}" presName="parTransThree" presStyleCnt="0"/>
      <dgm:spPr/>
    </dgm:pt>
    <dgm:pt modelId="{4EC4F94A-806D-4CBB-83A5-B9E2CC50AD62}" type="pres">
      <dgm:prSet presAssocID="{145B3909-A4E6-4C89-A0EF-6D781A4ECDB2}" presName="horzThree" presStyleCnt="0"/>
      <dgm:spPr/>
    </dgm:pt>
    <dgm:pt modelId="{CC9DBB8B-28CC-41C4-B137-E1A97F42CF4B}" type="pres">
      <dgm:prSet presAssocID="{0341974D-F03C-425E-8B9C-B7C64ECEE341}" presName="vertFour" presStyleCnt="0">
        <dgm:presLayoutVars>
          <dgm:chPref val="3"/>
        </dgm:presLayoutVars>
      </dgm:prSet>
      <dgm:spPr/>
    </dgm:pt>
    <dgm:pt modelId="{66DCCF08-E2F7-4C22-9BEB-358E949F6588}" type="pres">
      <dgm:prSet presAssocID="{0341974D-F03C-425E-8B9C-B7C64ECEE341}" presName="txFour" presStyleLbl="node4" presStyleIdx="0" presStyleCnt="1">
        <dgm:presLayoutVars>
          <dgm:chPref val="3"/>
        </dgm:presLayoutVars>
      </dgm:prSet>
      <dgm:spPr/>
      <dgm:t>
        <a:bodyPr/>
        <a:lstStyle/>
        <a:p>
          <a:endParaRPr lang="en-US"/>
        </a:p>
      </dgm:t>
    </dgm:pt>
    <dgm:pt modelId="{4C85E482-FF34-439C-A309-14555BAD3774}" type="pres">
      <dgm:prSet presAssocID="{0341974D-F03C-425E-8B9C-B7C64ECEE341}" presName="horzFour" presStyleCnt="0"/>
      <dgm:spPr/>
    </dgm:pt>
  </dgm:ptLst>
  <dgm:cxnLst>
    <dgm:cxn modelId="{F88EE16C-51E5-4ADB-82DA-2F51747DB3FF}" srcId="{145B3909-A4E6-4C89-A0EF-6D781A4ECDB2}" destId="{0341974D-F03C-425E-8B9C-B7C64ECEE341}" srcOrd="0" destOrd="0" parTransId="{130784A8-79DF-4100-83FA-23EF3880128E}" sibTransId="{BD8E388C-C239-479A-8A6F-10D5FF4160C4}"/>
    <dgm:cxn modelId="{A68F37E7-5EBF-451D-85C5-628FB178C874}" type="presOf" srcId="{0341974D-F03C-425E-8B9C-B7C64ECEE341}" destId="{66DCCF08-E2F7-4C22-9BEB-358E949F6588}" srcOrd="0" destOrd="0" presId="urn:microsoft.com/office/officeart/2005/8/layout/hierarchy4"/>
    <dgm:cxn modelId="{AA32CD4C-DCB4-4176-B5AD-83E8DAD4E6B3}" type="presOf" srcId="{F555A24D-EFE4-40E1-B3BC-2442AD7836D6}" destId="{FE4B6B7D-4163-42E1-8BF0-0B9B18DC1773}" srcOrd="0" destOrd="0" presId="urn:microsoft.com/office/officeart/2005/8/layout/hierarchy4"/>
    <dgm:cxn modelId="{E2E2F480-80C8-4B87-AE99-87B93616FA7E}" srcId="{F555A24D-EFE4-40E1-B3BC-2442AD7836D6}" destId="{1C671048-BAD5-4471-AD14-9A9327D47020}" srcOrd="0" destOrd="0" parTransId="{7AB354B8-1B0A-4E2E-B0D1-BE6C06B3D1A8}" sibTransId="{E072DFBD-8F24-4655-844D-3B38C30C21D5}"/>
    <dgm:cxn modelId="{057C3E7E-E0A0-429C-BF27-B042DEDA7C02}" type="presOf" srcId="{356DF694-66CC-494E-BE15-E27C9AC20345}" destId="{A1A9F860-B908-4354-A7C0-F4EBB8BB487E}" srcOrd="0" destOrd="0" presId="urn:microsoft.com/office/officeart/2005/8/layout/hierarchy4"/>
    <dgm:cxn modelId="{E37D7F0D-A38A-4402-BFE5-A56E850F7B21}" srcId="{356DF694-66CC-494E-BE15-E27C9AC20345}" destId="{F555A24D-EFE4-40E1-B3BC-2442AD7836D6}" srcOrd="0" destOrd="0" parTransId="{D6EF8DAF-8B4A-4DDC-B1C6-C04EAAB5C2ED}" sibTransId="{BD733A55-24D7-4D1F-AC03-8930156C8E0A}"/>
    <dgm:cxn modelId="{F893C4E9-59B8-4FAA-B131-BCD09A3D83F3}" type="presOf" srcId="{1C671048-BAD5-4471-AD14-9A9327D47020}" destId="{98C203CE-B1CA-4A96-A725-FDE1FD7749A1}" srcOrd="0" destOrd="0" presId="urn:microsoft.com/office/officeart/2005/8/layout/hierarchy4"/>
    <dgm:cxn modelId="{94E4FFB1-3D82-43E8-9D9D-5EA42AC51A16}" type="presOf" srcId="{145B3909-A4E6-4C89-A0EF-6D781A4ECDB2}" destId="{35E53369-4A40-4E99-BB9B-1B3A62841D9E}" srcOrd="0" destOrd="0" presId="urn:microsoft.com/office/officeart/2005/8/layout/hierarchy4"/>
    <dgm:cxn modelId="{F1C529E8-80E1-4752-8B5F-1990F6B2C2F4}" srcId="{1C671048-BAD5-4471-AD14-9A9327D47020}" destId="{145B3909-A4E6-4C89-A0EF-6D781A4ECDB2}" srcOrd="0" destOrd="0" parTransId="{7B071466-C4BD-41F9-9556-14711CDBDA09}" sibTransId="{3546D1F9-9076-4ED1-A98C-80F3888FFA29}"/>
    <dgm:cxn modelId="{E81C15A7-179A-4646-B800-08E9A944E767}" type="presParOf" srcId="{A1A9F860-B908-4354-A7C0-F4EBB8BB487E}" destId="{377B20B4-6363-4E55-9EB8-0FB8D1CCC0BA}" srcOrd="0" destOrd="0" presId="urn:microsoft.com/office/officeart/2005/8/layout/hierarchy4"/>
    <dgm:cxn modelId="{33C776D5-0551-43C3-B120-EEB9A2946F5B}" type="presParOf" srcId="{377B20B4-6363-4E55-9EB8-0FB8D1CCC0BA}" destId="{FE4B6B7D-4163-42E1-8BF0-0B9B18DC1773}" srcOrd="0" destOrd="0" presId="urn:microsoft.com/office/officeart/2005/8/layout/hierarchy4"/>
    <dgm:cxn modelId="{2961934E-9F0C-4E5B-9B2B-E13C17D85D70}" type="presParOf" srcId="{377B20B4-6363-4E55-9EB8-0FB8D1CCC0BA}" destId="{8B79DED9-3220-493B-9345-7857AC60FF71}" srcOrd="1" destOrd="0" presId="urn:microsoft.com/office/officeart/2005/8/layout/hierarchy4"/>
    <dgm:cxn modelId="{B0BF4D6B-478C-4A7F-9DA2-5AB18D254FF1}" type="presParOf" srcId="{377B20B4-6363-4E55-9EB8-0FB8D1CCC0BA}" destId="{89AD0A5F-E5BD-44BB-BC2B-4A75DBF93E66}" srcOrd="2" destOrd="0" presId="urn:microsoft.com/office/officeart/2005/8/layout/hierarchy4"/>
    <dgm:cxn modelId="{FCAE4AC4-03B8-4051-BBC7-714523F0BE67}" type="presParOf" srcId="{89AD0A5F-E5BD-44BB-BC2B-4A75DBF93E66}" destId="{EF510F95-7CB7-4980-B8C4-48C9CC0B3F9F}" srcOrd="0" destOrd="0" presId="urn:microsoft.com/office/officeart/2005/8/layout/hierarchy4"/>
    <dgm:cxn modelId="{2122E824-4243-4633-B282-6E7E5405CFF3}" type="presParOf" srcId="{EF510F95-7CB7-4980-B8C4-48C9CC0B3F9F}" destId="{98C203CE-B1CA-4A96-A725-FDE1FD7749A1}" srcOrd="0" destOrd="0" presId="urn:microsoft.com/office/officeart/2005/8/layout/hierarchy4"/>
    <dgm:cxn modelId="{5996E262-5BF1-45E7-851B-6D3E2BE17940}" type="presParOf" srcId="{EF510F95-7CB7-4980-B8C4-48C9CC0B3F9F}" destId="{CFB92D49-BAE4-43CB-BBA0-33940E9CED5C}" srcOrd="1" destOrd="0" presId="urn:microsoft.com/office/officeart/2005/8/layout/hierarchy4"/>
    <dgm:cxn modelId="{94FF8492-DB41-4D3B-880A-3AA2A80F4BF6}" type="presParOf" srcId="{EF510F95-7CB7-4980-B8C4-48C9CC0B3F9F}" destId="{69488A79-46FA-4811-82BE-54F3BEAD98C8}" srcOrd="2" destOrd="0" presId="urn:microsoft.com/office/officeart/2005/8/layout/hierarchy4"/>
    <dgm:cxn modelId="{02848EB6-EE13-4D44-B5B5-02F4F8B6C5D2}" type="presParOf" srcId="{69488A79-46FA-4811-82BE-54F3BEAD98C8}" destId="{E0857221-D5AD-4C12-948B-194BE0C30A0E}" srcOrd="0" destOrd="0" presId="urn:microsoft.com/office/officeart/2005/8/layout/hierarchy4"/>
    <dgm:cxn modelId="{6025131F-2CBF-4240-9C9D-E7610BBCD089}" type="presParOf" srcId="{E0857221-D5AD-4C12-948B-194BE0C30A0E}" destId="{35E53369-4A40-4E99-BB9B-1B3A62841D9E}" srcOrd="0" destOrd="0" presId="urn:microsoft.com/office/officeart/2005/8/layout/hierarchy4"/>
    <dgm:cxn modelId="{856E5527-B32D-4A5B-8EA2-65A4C985BE6F}" type="presParOf" srcId="{E0857221-D5AD-4C12-948B-194BE0C30A0E}" destId="{DE87AB8B-5623-4AD9-8CC1-BF3FCEDE0C25}" srcOrd="1" destOrd="0" presId="urn:microsoft.com/office/officeart/2005/8/layout/hierarchy4"/>
    <dgm:cxn modelId="{245CCF42-63F6-4FB8-8ED5-37339368A697}" type="presParOf" srcId="{E0857221-D5AD-4C12-948B-194BE0C30A0E}" destId="{4EC4F94A-806D-4CBB-83A5-B9E2CC50AD62}" srcOrd="2" destOrd="0" presId="urn:microsoft.com/office/officeart/2005/8/layout/hierarchy4"/>
    <dgm:cxn modelId="{955E4682-31C9-4542-999E-F836FE026227}" type="presParOf" srcId="{4EC4F94A-806D-4CBB-83A5-B9E2CC50AD62}" destId="{CC9DBB8B-28CC-41C4-B137-E1A97F42CF4B}" srcOrd="0" destOrd="0" presId="urn:microsoft.com/office/officeart/2005/8/layout/hierarchy4"/>
    <dgm:cxn modelId="{12A428D8-0494-4A45-BB42-2F73537C6427}" type="presParOf" srcId="{CC9DBB8B-28CC-41C4-B137-E1A97F42CF4B}" destId="{66DCCF08-E2F7-4C22-9BEB-358E949F6588}" srcOrd="0" destOrd="0" presId="urn:microsoft.com/office/officeart/2005/8/layout/hierarchy4"/>
    <dgm:cxn modelId="{FC8CA395-F5BB-4EC2-8F6A-DF481DAC7B1B}" type="presParOf" srcId="{CC9DBB8B-28CC-41C4-B137-E1A97F42CF4B}" destId="{4C85E482-FF34-439C-A309-14555BAD377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13D09A-C7CF-4DCD-BEDE-0357D4AFA9BA}"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6D1EB27C-BD17-4D97-8A6A-9736191C0259}">
      <dgm:prSet phldrT="[Text]"/>
      <dgm:spPr/>
      <dgm:t>
        <a:bodyPr/>
        <a:lstStyle/>
        <a:p>
          <a:r>
            <a:rPr lang="en-US" dirty="0" smtClean="0"/>
            <a:t>Body</a:t>
          </a:r>
          <a:endParaRPr lang="en-US" dirty="0"/>
        </a:p>
      </dgm:t>
    </dgm:pt>
    <dgm:pt modelId="{BAAFCFAB-A25C-4F92-A1DA-50D3854A87B3}" type="parTrans" cxnId="{F5FE3827-3720-4CDE-8459-3AB35A2EF750}">
      <dgm:prSet/>
      <dgm:spPr/>
      <dgm:t>
        <a:bodyPr/>
        <a:lstStyle/>
        <a:p>
          <a:endParaRPr lang="en-US"/>
        </a:p>
      </dgm:t>
    </dgm:pt>
    <dgm:pt modelId="{4F0B64F4-3E6F-408F-B264-CCB9D856E8A0}" type="sibTrans" cxnId="{F5FE3827-3720-4CDE-8459-3AB35A2EF750}">
      <dgm:prSet/>
      <dgm:spPr/>
      <dgm:t>
        <a:bodyPr/>
        <a:lstStyle/>
        <a:p>
          <a:endParaRPr lang="en-US"/>
        </a:p>
      </dgm:t>
    </dgm:pt>
    <dgm:pt modelId="{96BD61D1-7E0F-4492-A216-79451D1B7A7E}">
      <dgm:prSet phldrT="[Text]"/>
      <dgm:spPr/>
      <dgm:t>
        <a:bodyPr/>
        <a:lstStyle/>
        <a:p>
          <a:r>
            <a:rPr lang="en-US" dirty="0" smtClean="0"/>
            <a:t>Chunk1</a:t>
          </a:r>
          <a:endParaRPr lang="en-US" dirty="0"/>
        </a:p>
      </dgm:t>
    </dgm:pt>
    <dgm:pt modelId="{18CD2BB5-9993-4791-BDF4-ADF99CDD60D2}" type="parTrans" cxnId="{300003AA-CBA2-41C9-9954-8770985DB53A}">
      <dgm:prSet/>
      <dgm:spPr/>
      <dgm:t>
        <a:bodyPr/>
        <a:lstStyle/>
        <a:p>
          <a:endParaRPr lang="en-US"/>
        </a:p>
      </dgm:t>
    </dgm:pt>
    <dgm:pt modelId="{6DE5ADFF-7C81-455F-AF70-1DA0A16A7875}" type="sibTrans" cxnId="{300003AA-CBA2-41C9-9954-8770985DB53A}">
      <dgm:prSet/>
      <dgm:spPr/>
      <dgm:t>
        <a:bodyPr/>
        <a:lstStyle/>
        <a:p>
          <a:endParaRPr lang="en-US"/>
        </a:p>
      </dgm:t>
    </dgm:pt>
    <dgm:pt modelId="{606C8280-D8C0-4349-8085-F630E4E63721}">
      <dgm:prSet phldrT="[Text]"/>
      <dgm:spPr/>
      <dgm:t>
        <a:bodyPr/>
        <a:lstStyle/>
        <a:p>
          <a:r>
            <a:rPr lang="en-US" dirty="0" err="1" smtClean="0"/>
            <a:t>SessionId</a:t>
          </a:r>
          <a:endParaRPr lang="en-US" dirty="0"/>
        </a:p>
      </dgm:t>
    </dgm:pt>
    <dgm:pt modelId="{04A8AF76-1ABE-4230-94DE-3FFAA17A61D9}" type="parTrans" cxnId="{6E514505-4948-4FCA-9C91-564CB324D21B}">
      <dgm:prSet/>
      <dgm:spPr/>
      <dgm:t>
        <a:bodyPr/>
        <a:lstStyle/>
        <a:p>
          <a:endParaRPr lang="en-US"/>
        </a:p>
      </dgm:t>
    </dgm:pt>
    <dgm:pt modelId="{7A99A58D-5610-4F8F-BEFC-BCB121829986}" type="sibTrans" cxnId="{6E514505-4948-4FCA-9C91-564CB324D21B}">
      <dgm:prSet/>
      <dgm:spPr/>
      <dgm:t>
        <a:bodyPr/>
        <a:lstStyle/>
        <a:p>
          <a:endParaRPr lang="en-US"/>
        </a:p>
      </dgm:t>
    </dgm:pt>
    <dgm:pt modelId="{CD1C8E23-B73C-41BE-94F3-6B9EF130E1BB}">
      <dgm:prSet phldrT="[Text]"/>
      <dgm:spPr/>
      <dgm:t>
        <a:bodyPr/>
        <a:lstStyle/>
        <a:p>
          <a:r>
            <a:rPr lang="en-US" dirty="0" smtClean="0"/>
            <a:t>Chunk2</a:t>
          </a:r>
          <a:endParaRPr lang="en-US" dirty="0"/>
        </a:p>
      </dgm:t>
    </dgm:pt>
    <dgm:pt modelId="{A0B4ACA5-C430-461E-914E-7DC5837D6633}" type="parTrans" cxnId="{6F8E5566-9755-4CC4-AC75-C27478185A79}">
      <dgm:prSet/>
      <dgm:spPr/>
      <dgm:t>
        <a:bodyPr/>
        <a:lstStyle/>
        <a:p>
          <a:endParaRPr lang="en-US"/>
        </a:p>
      </dgm:t>
    </dgm:pt>
    <dgm:pt modelId="{AD95EF47-5211-47B0-A072-E7EF881DA576}" type="sibTrans" cxnId="{6F8E5566-9755-4CC4-AC75-C27478185A79}">
      <dgm:prSet/>
      <dgm:spPr/>
      <dgm:t>
        <a:bodyPr/>
        <a:lstStyle/>
        <a:p>
          <a:endParaRPr lang="en-US"/>
        </a:p>
      </dgm:t>
    </dgm:pt>
    <dgm:pt modelId="{C68E0E49-6136-425C-80FA-5ED23308D9F8}">
      <dgm:prSet phldrT="[Text]"/>
      <dgm:spPr/>
      <dgm:t>
        <a:bodyPr/>
        <a:lstStyle/>
        <a:p>
          <a:r>
            <a:rPr lang="en-US" dirty="0" err="1" smtClean="0"/>
            <a:t>SessionId</a:t>
          </a:r>
          <a:endParaRPr lang="en-US" dirty="0"/>
        </a:p>
      </dgm:t>
    </dgm:pt>
    <dgm:pt modelId="{86106015-54F4-4026-8D82-7323159D2CD0}" type="parTrans" cxnId="{B4F963EB-4211-435E-9F15-4CCD585CE151}">
      <dgm:prSet/>
      <dgm:spPr/>
      <dgm:t>
        <a:bodyPr/>
        <a:lstStyle/>
        <a:p>
          <a:endParaRPr lang="en-US"/>
        </a:p>
      </dgm:t>
    </dgm:pt>
    <dgm:pt modelId="{C667E7A4-974E-4904-9910-B0475366EC31}" type="sibTrans" cxnId="{B4F963EB-4211-435E-9F15-4CCD585CE151}">
      <dgm:prSet/>
      <dgm:spPr/>
      <dgm:t>
        <a:bodyPr/>
        <a:lstStyle/>
        <a:p>
          <a:endParaRPr lang="en-US"/>
        </a:p>
      </dgm:t>
    </dgm:pt>
    <dgm:pt modelId="{C8940358-F118-4DDF-B379-890DF6522B40}">
      <dgm:prSet phldrT="[Text]"/>
      <dgm:spPr/>
      <dgm:t>
        <a:bodyPr/>
        <a:lstStyle/>
        <a:p>
          <a:r>
            <a:rPr lang="en-US" dirty="0" smtClean="0"/>
            <a:t>Request1</a:t>
          </a:r>
          <a:endParaRPr lang="en-US" dirty="0"/>
        </a:p>
      </dgm:t>
    </dgm:pt>
    <dgm:pt modelId="{B4FEB555-17F0-45A8-AF7B-859E57307982}" type="parTrans" cxnId="{79180CA8-EAA4-4357-ADCB-FDCC3D8329F1}">
      <dgm:prSet/>
      <dgm:spPr/>
      <dgm:t>
        <a:bodyPr/>
        <a:lstStyle/>
        <a:p>
          <a:endParaRPr lang="en-US"/>
        </a:p>
      </dgm:t>
    </dgm:pt>
    <dgm:pt modelId="{4575B568-D658-4BD9-9EA9-D8DBA2B98012}" type="sibTrans" cxnId="{79180CA8-EAA4-4357-ADCB-FDCC3D8329F1}">
      <dgm:prSet/>
      <dgm:spPr/>
      <dgm:t>
        <a:bodyPr/>
        <a:lstStyle/>
        <a:p>
          <a:endParaRPr lang="en-US"/>
        </a:p>
      </dgm:t>
    </dgm:pt>
    <dgm:pt modelId="{B054567F-77BB-4BF2-B96F-123E74652AB2}">
      <dgm:prSet phldrT="[Text]"/>
      <dgm:spPr/>
      <dgm:t>
        <a:bodyPr/>
        <a:lstStyle/>
        <a:p>
          <a:r>
            <a:rPr lang="en-US" dirty="0" smtClean="0"/>
            <a:t>Request2</a:t>
          </a:r>
          <a:endParaRPr lang="en-US" dirty="0"/>
        </a:p>
      </dgm:t>
    </dgm:pt>
    <dgm:pt modelId="{D81DF2F4-17AB-419D-AA85-F8C0DF7AC679}" type="parTrans" cxnId="{DDAD98CA-024F-4AC2-8E67-841F38CB6723}">
      <dgm:prSet/>
      <dgm:spPr/>
      <dgm:t>
        <a:bodyPr/>
        <a:lstStyle/>
        <a:p>
          <a:endParaRPr lang="en-US"/>
        </a:p>
      </dgm:t>
    </dgm:pt>
    <dgm:pt modelId="{20374659-A8D7-4481-9917-E6C6BD80634C}" type="sibTrans" cxnId="{DDAD98CA-024F-4AC2-8E67-841F38CB6723}">
      <dgm:prSet/>
      <dgm:spPr/>
      <dgm:t>
        <a:bodyPr/>
        <a:lstStyle/>
        <a:p>
          <a:endParaRPr lang="en-US"/>
        </a:p>
      </dgm:t>
    </dgm:pt>
    <dgm:pt modelId="{31AB828E-8ED6-44C9-B677-98271475B64C}">
      <dgm:prSet phldrT="[Text]"/>
      <dgm:spPr/>
      <dgm:t>
        <a:bodyPr/>
        <a:lstStyle/>
        <a:p>
          <a:r>
            <a:rPr lang="en-US" dirty="0" smtClean="0"/>
            <a:t>Body</a:t>
          </a:r>
          <a:endParaRPr lang="en-US" dirty="0"/>
        </a:p>
      </dgm:t>
    </dgm:pt>
    <dgm:pt modelId="{90C0E4A0-DC25-4DDA-B328-03D921F6FB33}" type="parTrans" cxnId="{44AAEBAF-07DD-409F-B613-8386953C945C}">
      <dgm:prSet/>
      <dgm:spPr/>
      <dgm:t>
        <a:bodyPr/>
        <a:lstStyle/>
        <a:p>
          <a:endParaRPr lang="en-US"/>
        </a:p>
      </dgm:t>
    </dgm:pt>
    <dgm:pt modelId="{1D15D7C2-6797-47AA-9329-D96A8CD1DF6E}" type="sibTrans" cxnId="{44AAEBAF-07DD-409F-B613-8386953C945C}">
      <dgm:prSet/>
      <dgm:spPr/>
      <dgm:t>
        <a:bodyPr/>
        <a:lstStyle/>
        <a:p>
          <a:endParaRPr lang="en-US"/>
        </a:p>
      </dgm:t>
    </dgm:pt>
    <dgm:pt modelId="{FC637633-5E28-44D3-A7CE-E825B5260F11}">
      <dgm:prSet phldrT="[Text]"/>
      <dgm:spPr/>
      <dgm:t>
        <a:bodyPr/>
        <a:lstStyle/>
        <a:p>
          <a:r>
            <a:rPr lang="en-US" dirty="0" err="1" smtClean="0"/>
            <a:t>SessionId</a:t>
          </a:r>
          <a:endParaRPr lang="en-US" dirty="0"/>
        </a:p>
      </dgm:t>
    </dgm:pt>
    <dgm:pt modelId="{7387D135-01EB-4F41-B763-3C47A18FBB94}" type="parTrans" cxnId="{4FC1F323-CABE-496E-B705-3F98A77E8BFF}">
      <dgm:prSet/>
      <dgm:spPr/>
      <dgm:t>
        <a:bodyPr/>
        <a:lstStyle/>
        <a:p>
          <a:endParaRPr lang="en-US"/>
        </a:p>
      </dgm:t>
    </dgm:pt>
    <dgm:pt modelId="{0634FD86-BEEA-4860-8D4A-B85634099EC6}" type="sibTrans" cxnId="{4FC1F323-CABE-496E-B705-3F98A77E8BFF}">
      <dgm:prSet/>
      <dgm:spPr/>
      <dgm:t>
        <a:bodyPr/>
        <a:lstStyle/>
        <a:p>
          <a:endParaRPr lang="en-US"/>
        </a:p>
      </dgm:t>
    </dgm:pt>
    <dgm:pt modelId="{19059605-647A-4B1C-A4A7-0D7514D75223}">
      <dgm:prSet phldrT="[Text]"/>
      <dgm:spPr/>
      <dgm:t>
        <a:bodyPr/>
        <a:lstStyle/>
        <a:p>
          <a:r>
            <a:rPr lang="en-US" dirty="0" smtClean="0"/>
            <a:t>Type</a:t>
          </a:r>
          <a:endParaRPr lang="en-US" dirty="0"/>
        </a:p>
      </dgm:t>
    </dgm:pt>
    <dgm:pt modelId="{C06C57AC-4E84-4FAF-8C7F-A42456C550EB}" type="parTrans" cxnId="{9EAE4C42-D60C-477B-BE85-4B9F3DD305D1}">
      <dgm:prSet/>
      <dgm:spPr/>
      <dgm:t>
        <a:bodyPr/>
        <a:lstStyle/>
        <a:p>
          <a:endParaRPr lang="en-US"/>
        </a:p>
      </dgm:t>
    </dgm:pt>
    <dgm:pt modelId="{5BB8A11E-9278-4D97-B953-DD731B8CA7E0}" type="sibTrans" cxnId="{9EAE4C42-D60C-477B-BE85-4B9F3DD305D1}">
      <dgm:prSet/>
      <dgm:spPr/>
      <dgm:t>
        <a:bodyPr/>
        <a:lstStyle/>
        <a:p>
          <a:endParaRPr lang="en-US"/>
        </a:p>
      </dgm:t>
    </dgm:pt>
    <dgm:pt modelId="{839AF538-BDBC-40E7-B18E-85B39E795800}">
      <dgm:prSet phldrT="[Text]"/>
      <dgm:spPr/>
      <dgm:t>
        <a:bodyPr/>
        <a:lstStyle/>
        <a:p>
          <a:r>
            <a:rPr lang="en-US" dirty="0" smtClean="0"/>
            <a:t>Request3</a:t>
          </a:r>
          <a:endParaRPr lang="en-US" dirty="0"/>
        </a:p>
      </dgm:t>
    </dgm:pt>
    <dgm:pt modelId="{1D80E78B-B66B-486D-BD55-BA7C2B43294C}" type="parTrans" cxnId="{1BAE19A6-A39D-44DE-BA8E-306EFEF604BD}">
      <dgm:prSet/>
      <dgm:spPr/>
      <dgm:t>
        <a:bodyPr/>
        <a:lstStyle/>
        <a:p>
          <a:endParaRPr lang="en-US"/>
        </a:p>
      </dgm:t>
    </dgm:pt>
    <dgm:pt modelId="{DB6735FB-142D-4B99-913A-25AAA31AA22D}" type="sibTrans" cxnId="{1BAE19A6-A39D-44DE-BA8E-306EFEF604BD}">
      <dgm:prSet/>
      <dgm:spPr/>
      <dgm:t>
        <a:bodyPr/>
        <a:lstStyle/>
        <a:p>
          <a:endParaRPr lang="en-US"/>
        </a:p>
      </dgm:t>
    </dgm:pt>
    <dgm:pt modelId="{56B7A9D4-E7BA-418C-93CB-921F4E06D8FD}">
      <dgm:prSet phldrT="[Text]"/>
      <dgm:spPr/>
      <dgm:t>
        <a:bodyPr/>
        <a:lstStyle/>
        <a:p>
          <a:r>
            <a:rPr lang="en-US" dirty="0" smtClean="0"/>
            <a:t>Header</a:t>
          </a:r>
          <a:endParaRPr lang="en-US" dirty="0"/>
        </a:p>
      </dgm:t>
    </dgm:pt>
    <dgm:pt modelId="{12B252B3-75B9-456F-8C71-9528EDB9D95A}" type="parTrans" cxnId="{8F6325A4-06CD-4EA2-98F9-ABB575BD94A2}">
      <dgm:prSet/>
      <dgm:spPr/>
      <dgm:t>
        <a:bodyPr/>
        <a:lstStyle/>
        <a:p>
          <a:endParaRPr lang="en-US"/>
        </a:p>
      </dgm:t>
    </dgm:pt>
    <dgm:pt modelId="{1CA50D98-C643-4634-95D9-E05600C041C4}" type="sibTrans" cxnId="{8F6325A4-06CD-4EA2-98F9-ABB575BD94A2}">
      <dgm:prSet/>
      <dgm:spPr/>
      <dgm:t>
        <a:bodyPr/>
        <a:lstStyle/>
        <a:p>
          <a:endParaRPr lang="en-US"/>
        </a:p>
      </dgm:t>
    </dgm:pt>
    <dgm:pt modelId="{EDA2A447-D221-4A53-BBCF-590FDA44F783}">
      <dgm:prSet phldrT="[Text]"/>
      <dgm:spPr/>
      <dgm:t>
        <a:bodyPr/>
        <a:lstStyle/>
        <a:p>
          <a:r>
            <a:rPr lang="en-US" dirty="0" err="1" smtClean="0"/>
            <a:t>SessionId</a:t>
          </a:r>
          <a:endParaRPr lang="en-US" dirty="0"/>
        </a:p>
      </dgm:t>
    </dgm:pt>
    <dgm:pt modelId="{01A4DF59-1E86-45C8-8885-9C6618027B57}" type="parTrans" cxnId="{CEA52633-DDC0-4FB6-9607-D3AE014E7E72}">
      <dgm:prSet/>
      <dgm:spPr/>
      <dgm:t>
        <a:bodyPr/>
        <a:lstStyle/>
        <a:p>
          <a:endParaRPr lang="en-US"/>
        </a:p>
      </dgm:t>
    </dgm:pt>
    <dgm:pt modelId="{3CB92DFE-DD56-4630-8B61-8617B32E8D5D}" type="sibTrans" cxnId="{CEA52633-DDC0-4FB6-9607-D3AE014E7E72}">
      <dgm:prSet/>
      <dgm:spPr/>
      <dgm:t>
        <a:bodyPr/>
        <a:lstStyle/>
        <a:p>
          <a:endParaRPr lang="en-US"/>
        </a:p>
      </dgm:t>
    </dgm:pt>
    <dgm:pt modelId="{05FC18B2-7148-4236-846D-157626862EFA}">
      <dgm:prSet phldrT="[Text]"/>
      <dgm:spPr/>
      <dgm:t>
        <a:bodyPr/>
        <a:lstStyle/>
        <a:p>
          <a:r>
            <a:rPr lang="en-US" dirty="0" smtClean="0"/>
            <a:t>Response</a:t>
          </a:r>
          <a:endParaRPr lang="en-US" dirty="0"/>
        </a:p>
      </dgm:t>
    </dgm:pt>
    <dgm:pt modelId="{A82D4D0B-829B-42CA-B79E-432C9D8F87B8}" type="parTrans" cxnId="{E3A2EEE6-C8DC-4020-8A7C-6EC19CF6557C}">
      <dgm:prSet/>
      <dgm:spPr/>
      <dgm:t>
        <a:bodyPr/>
        <a:lstStyle/>
        <a:p>
          <a:endParaRPr lang="en-US"/>
        </a:p>
      </dgm:t>
    </dgm:pt>
    <dgm:pt modelId="{B1DC743F-ABA1-48C1-B8EC-12EEA017B030}" type="sibTrans" cxnId="{E3A2EEE6-C8DC-4020-8A7C-6EC19CF6557C}">
      <dgm:prSet/>
      <dgm:spPr/>
      <dgm:t>
        <a:bodyPr/>
        <a:lstStyle/>
        <a:p>
          <a:endParaRPr lang="en-US"/>
        </a:p>
      </dgm:t>
    </dgm:pt>
    <dgm:pt modelId="{B3A5C8AC-62E0-4148-B6B5-0E221EE9AEF4}">
      <dgm:prSet phldrT="[Text]"/>
      <dgm:spPr/>
      <dgm:t>
        <a:bodyPr/>
        <a:lstStyle/>
        <a:p>
          <a:r>
            <a:rPr lang="en-US" dirty="0" err="1" smtClean="0"/>
            <a:t>SessionId</a:t>
          </a:r>
          <a:endParaRPr lang="en-US" dirty="0"/>
        </a:p>
      </dgm:t>
    </dgm:pt>
    <dgm:pt modelId="{D7B14EDB-3ACD-414B-AF4D-004411AFD5EE}" type="parTrans" cxnId="{D814305E-0A32-4ED6-9440-833EF714CAA3}">
      <dgm:prSet/>
      <dgm:spPr/>
      <dgm:t>
        <a:bodyPr/>
        <a:lstStyle/>
        <a:p>
          <a:endParaRPr lang="en-US"/>
        </a:p>
      </dgm:t>
    </dgm:pt>
    <dgm:pt modelId="{C23659B8-5A67-48B9-A4B3-16BFDDE6BB69}" type="sibTrans" cxnId="{D814305E-0A32-4ED6-9440-833EF714CAA3}">
      <dgm:prSet/>
      <dgm:spPr/>
      <dgm:t>
        <a:bodyPr/>
        <a:lstStyle/>
        <a:p>
          <a:endParaRPr lang="en-US"/>
        </a:p>
      </dgm:t>
    </dgm:pt>
    <dgm:pt modelId="{2961FF50-F974-4F7D-A69F-4DA57BAACBC5}">
      <dgm:prSet phldrT="[Text]"/>
      <dgm:spPr/>
      <dgm:t>
        <a:bodyPr/>
        <a:lstStyle/>
        <a:p>
          <a:r>
            <a:rPr lang="en-US" dirty="0" smtClean="0"/>
            <a:t>Type</a:t>
          </a:r>
          <a:endParaRPr lang="en-US" dirty="0"/>
        </a:p>
      </dgm:t>
    </dgm:pt>
    <dgm:pt modelId="{FB7065B8-ED61-4C72-A349-498FC9757459}" type="parTrans" cxnId="{A198B96C-7D31-4E82-AC13-73BBFE6267EB}">
      <dgm:prSet/>
      <dgm:spPr/>
      <dgm:t>
        <a:bodyPr/>
        <a:lstStyle/>
        <a:p>
          <a:endParaRPr lang="en-US"/>
        </a:p>
      </dgm:t>
    </dgm:pt>
    <dgm:pt modelId="{B395D7AB-348F-496E-B093-F82471642D72}" type="sibTrans" cxnId="{A198B96C-7D31-4E82-AC13-73BBFE6267EB}">
      <dgm:prSet/>
      <dgm:spPr/>
      <dgm:t>
        <a:bodyPr/>
        <a:lstStyle/>
        <a:p>
          <a:endParaRPr lang="en-US"/>
        </a:p>
      </dgm:t>
    </dgm:pt>
    <dgm:pt modelId="{25CFB523-732E-4215-AE45-EA420EFBA603}" type="pres">
      <dgm:prSet presAssocID="{A113D09A-C7CF-4DCD-BEDE-0357D4AFA9BA}" presName="diagram" presStyleCnt="0">
        <dgm:presLayoutVars>
          <dgm:chPref val="1"/>
          <dgm:dir/>
          <dgm:animOne val="branch"/>
          <dgm:animLvl val="lvl"/>
          <dgm:resizeHandles val="exact"/>
        </dgm:presLayoutVars>
      </dgm:prSet>
      <dgm:spPr/>
      <dgm:t>
        <a:bodyPr/>
        <a:lstStyle/>
        <a:p>
          <a:endParaRPr lang="en-US"/>
        </a:p>
      </dgm:t>
    </dgm:pt>
    <dgm:pt modelId="{A031BEF2-1442-4377-8CE5-AC2EAE5B7674}" type="pres">
      <dgm:prSet presAssocID="{05FC18B2-7148-4236-846D-157626862EFA}" presName="root1" presStyleCnt="0"/>
      <dgm:spPr/>
    </dgm:pt>
    <dgm:pt modelId="{F9966067-7DC3-4D3D-AF82-E62F4F2FFE35}" type="pres">
      <dgm:prSet presAssocID="{05FC18B2-7148-4236-846D-157626862EFA}" presName="LevelOneTextNode" presStyleLbl="node0" presStyleIdx="0" presStyleCnt="4">
        <dgm:presLayoutVars>
          <dgm:chPref val="3"/>
        </dgm:presLayoutVars>
      </dgm:prSet>
      <dgm:spPr/>
      <dgm:t>
        <a:bodyPr/>
        <a:lstStyle/>
        <a:p>
          <a:endParaRPr lang="en-US"/>
        </a:p>
      </dgm:t>
    </dgm:pt>
    <dgm:pt modelId="{B0C30C81-B038-4664-B242-F8EA43B22824}" type="pres">
      <dgm:prSet presAssocID="{05FC18B2-7148-4236-846D-157626862EFA}" presName="level2hierChild" presStyleCnt="0"/>
      <dgm:spPr/>
    </dgm:pt>
    <dgm:pt modelId="{278F0065-9E6A-4A96-95EA-567ABF18F510}" type="pres">
      <dgm:prSet presAssocID="{D7B14EDB-3ACD-414B-AF4D-004411AFD5EE}" presName="conn2-1" presStyleLbl="parChTrans1D2" presStyleIdx="0" presStyleCnt="4"/>
      <dgm:spPr/>
      <dgm:t>
        <a:bodyPr/>
        <a:lstStyle/>
        <a:p>
          <a:endParaRPr lang="en-US"/>
        </a:p>
      </dgm:t>
    </dgm:pt>
    <dgm:pt modelId="{81882448-15EB-443E-A5A4-C883D7BF818A}" type="pres">
      <dgm:prSet presAssocID="{D7B14EDB-3ACD-414B-AF4D-004411AFD5EE}" presName="connTx" presStyleLbl="parChTrans1D2" presStyleIdx="0" presStyleCnt="4"/>
      <dgm:spPr/>
      <dgm:t>
        <a:bodyPr/>
        <a:lstStyle/>
        <a:p>
          <a:endParaRPr lang="en-US"/>
        </a:p>
      </dgm:t>
    </dgm:pt>
    <dgm:pt modelId="{B7D2979A-6B30-4DDF-A6F3-A7AE87F83921}" type="pres">
      <dgm:prSet presAssocID="{B3A5C8AC-62E0-4148-B6B5-0E221EE9AEF4}" presName="root2" presStyleCnt="0"/>
      <dgm:spPr/>
    </dgm:pt>
    <dgm:pt modelId="{AEF87235-1EE4-4629-9F02-C6DEF7156BAB}" type="pres">
      <dgm:prSet presAssocID="{B3A5C8AC-62E0-4148-B6B5-0E221EE9AEF4}" presName="LevelTwoTextNode" presStyleLbl="node2" presStyleIdx="0" presStyleCnt="4">
        <dgm:presLayoutVars>
          <dgm:chPref val="3"/>
        </dgm:presLayoutVars>
      </dgm:prSet>
      <dgm:spPr/>
      <dgm:t>
        <a:bodyPr/>
        <a:lstStyle/>
        <a:p>
          <a:endParaRPr lang="en-US"/>
        </a:p>
      </dgm:t>
    </dgm:pt>
    <dgm:pt modelId="{7A4742C2-1DFF-4F99-8706-D0BD43B972E1}" type="pres">
      <dgm:prSet presAssocID="{B3A5C8AC-62E0-4148-B6B5-0E221EE9AEF4}" presName="level3hierChild" presStyleCnt="0"/>
      <dgm:spPr/>
    </dgm:pt>
    <dgm:pt modelId="{70BECD3C-C3CD-4ABB-AC67-A8AE15F92167}" type="pres">
      <dgm:prSet presAssocID="{C8940358-F118-4DDF-B379-890DF6522B40}" presName="root1" presStyleCnt="0"/>
      <dgm:spPr/>
    </dgm:pt>
    <dgm:pt modelId="{99A054F7-359C-42A2-A31B-187F1A6997A5}" type="pres">
      <dgm:prSet presAssocID="{C8940358-F118-4DDF-B379-890DF6522B40}" presName="LevelOneTextNode" presStyleLbl="node0" presStyleIdx="1" presStyleCnt="4">
        <dgm:presLayoutVars>
          <dgm:chPref val="3"/>
        </dgm:presLayoutVars>
      </dgm:prSet>
      <dgm:spPr/>
      <dgm:t>
        <a:bodyPr/>
        <a:lstStyle/>
        <a:p>
          <a:endParaRPr lang="en-US"/>
        </a:p>
      </dgm:t>
    </dgm:pt>
    <dgm:pt modelId="{5D1ADAF9-7A88-441B-82F9-8C0B54492E47}" type="pres">
      <dgm:prSet presAssocID="{C8940358-F118-4DDF-B379-890DF6522B40}" presName="level2hierChild" presStyleCnt="0"/>
      <dgm:spPr/>
    </dgm:pt>
    <dgm:pt modelId="{F9E30AEB-FC14-4D6A-A403-8201B6D6AF82}" type="pres">
      <dgm:prSet presAssocID="{BAAFCFAB-A25C-4F92-A1DA-50D3854A87B3}" presName="conn2-1" presStyleLbl="parChTrans1D2" presStyleIdx="1" presStyleCnt="4"/>
      <dgm:spPr/>
      <dgm:t>
        <a:bodyPr/>
        <a:lstStyle/>
        <a:p>
          <a:endParaRPr lang="en-US"/>
        </a:p>
      </dgm:t>
    </dgm:pt>
    <dgm:pt modelId="{A0C19650-0A38-4BCF-920C-71759316A3FE}" type="pres">
      <dgm:prSet presAssocID="{BAAFCFAB-A25C-4F92-A1DA-50D3854A87B3}" presName="connTx" presStyleLbl="parChTrans1D2" presStyleIdx="1" presStyleCnt="4"/>
      <dgm:spPr/>
      <dgm:t>
        <a:bodyPr/>
        <a:lstStyle/>
        <a:p>
          <a:endParaRPr lang="en-US"/>
        </a:p>
      </dgm:t>
    </dgm:pt>
    <dgm:pt modelId="{3B612F19-332C-4135-8A0F-C1F9EE272E3F}" type="pres">
      <dgm:prSet presAssocID="{6D1EB27C-BD17-4D97-8A6A-9736191C0259}" presName="root2" presStyleCnt="0"/>
      <dgm:spPr/>
    </dgm:pt>
    <dgm:pt modelId="{BADFB9D2-2172-4C87-AF91-238EEC23104A}" type="pres">
      <dgm:prSet presAssocID="{6D1EB27C-BD17-4D97-8A6A-9736191C0259}" presName="LevelTwoTextNode" presStyleLbl="node2" presStyleIdx="1" presStyleCnt="4">
        <dgm:presLayoutVars>
          <dgm:chPref val="3"/>
        </dgm:presLayoutVars>
      </dgm:prSet>
      <dgm:spPr/>
      <dgm:t>
        <a:bodyPr/>
        <a:lstStyle/>
        <a:p>
          <a:endParaRPr lang="en-US"/>
        </a:p>
      </dgm:t>
    </dgm:pt>
    <dgm:pt modelId="{8206F11C-AC7D-4EEB-B158-ED3488AB9BE2}" type="pres">
      <dgm:prSet presAssocID="{6D1EB27C-BD17-4D97-8A6A-9736191C0259}" presName="level3hierChild" presStyleCnt="0"/>
      <dgm:spPr/>
    </dgm:pt>
    <dgm:pt modelId="{F7CC18F2-1523-42C9-9418-4B72D2FDEA2E}" type="pres">
      <dgm:prSet presAssocID="{18CD2BB5-9993-4791-BDF4-ADF99CDD60D2}" presName="conn2-1" presStyleLbl="parChTrans1D3" presStyleIdx="0" presStyleCnt="5"/>
      <dgm:spPr/>
      <dgm:t>
        <a:bodyPr/>
        <a:lstStyle/>
        <a:p>
          <a:endParaRPr lang="en-US"/>
        </a:p>
      </dgm:t>
    </dgm:pt>
    <dgm:pt modelId="{0DE14573-813C-4D15-86DA-0AC6F6DCF1D8}" type="pres">
      <dgm:prSet presAssocID="{18CD2BB5-9993-4791-BDF4-ADF99CDD60D2}" presName="connTx" presStyleLbl="parChTrans1D3" presStyleIdx="0" presStyleCnt="5"/>
      <dgm:spPr/>
      <dgm:t>
        <a:bodyPr/>
        <a:lstStyle/>
        <a:p>
          <a:endParaRPr lang="en-US"/>
        </a:p>
      </dgm:t>
    </dgm:pt>
    <dgm:pt modelId="{6D15F517-198E-40AF-8587-9F6DC7C5F28A}" type="pres">
      <dgm:prSet presAssocID="{96BD61D1-7E0F-4492-A216-79451D1B7A7E}" presName="root2" presStyleCnt="0"/>
      <dgm:spPr/>
    </dgm:pt>
    <dgm:pt modelId="{7F3AC32A-3813-4188-9422-1A785B20B876}" type="pres">
      <dgm:prSet presAssocID="{96BD61D1-7E0F-4492-A216-79451D1B7A7E}" presName="LevelTwoTextNode" presStyleLbl="node3" presStyleIdx="0" presStyleCnt="5">
        <dgm:presLayoutVars>
          <dgm:chPref val="3"/>
        </dgm:presLayoutVars>
      </dgm:prSet>
      <dgm:spPr/>
      <dgm:t>
        <a:bodyPr/>
        <a:lstStyle/>
        <a:p>
          <a:endParaRPr lang="en-US"/>
        </a:p>
      </dgm:t>
    </dgm:pt>
    <dgm:pt modelId="{88F9B3A7-BF5B-4991-B61C-9BD026AAEDA4}" type="pres">
      <dgm:prSet presAssocID="{96BD61D1-7E0F-4492-A216-79451D1B7A7E}" presName="level3hierChild" presStyleCnt="0"/>
      <dgm:spPr/>
    </dgm:pt>
    <dgm:pt modelId="{74B0CEFF-3A0D-42F8-B321-FE242CAB8AF6}" type="pres">
      <dgm:prSet presAssocID="{04A8AF76-1ABE-4230-94DE-3FFAA17A61D9}" presName="conn2-1" presStyleLbl="parChTrans1D4" presStyleIdx="0" presStyleCnt="3"/>
      <dgm:spPr/>
      <dgm:t>
        <a:bodyPr/>
        <a:lstStyle/>
        <a:p>
          <a:endParaRPr lang="en-US"/>
        </a:p>
      </dgm:t>
    </dgm:pt>
    <dgm:pt modelId="{5B2A7906-E7ED-4609-B5A9-532308F47E77}" type="pres">
      <dgm:prSet presAssocID="{04A8AF76-1ABE-4230-94DE-3FFAA17A61D9}" presName="connTx" presStyleLbl="parChTrans1D4" presStyleIdx="0" presStyleCnt="3"/>
      <dgm:spPr/>
      <dgm:t>
        <a:bodyPr/>
        <a:lstStyle/>
        <a:p>
          <a:endParaRPr lang="en-US"/>
        </a:p>
      </dgm:t>
    </dgm:pt>
    <dgm:pt modelId="{15BF07EE-6F12-401F-85A8-107CB0134D3D}" type="pres">
      <dgm:prSet presAssocID="{606C8280-D8C0-4349-8085-F630E4E63721}" presName="root2" presStyleCnt="0"/>
      <dgm:spPr/>
    </dgm:pt>
    <dgm:pt modelId="{B9022510-22D0-4D45-91F0-1BAB9ED5C3BA}" type="pres">
      <dgm:prSet presAssocID="{606C8280-D8C0-4349-8085-F630E4E63721}" presName="LevelTwoTextNode" presStyleLbl="node4" presStyleIdx="0" presStyleCnt="3">
        <dgm:presLayoutVars>
          <dgm:chPref val="3"/>
        </dgm:presLayoutVars>
      </dgm:prSet>
      <dgm:spPr/>
      <dgm:t>
        <a:bodyPr/>
        <a:lstStyle/>
        <a:p>
          <a:endParaRPr lang="en-US"/>
        </a:p>
      </dgm:t>
    </dgm:pt>
    <dgm:pt modelId="{12E95725-B0D9-44D5-9442-F56D8F4F152C}" type="pres">
      <dgm:prSet presAssocID="{606C8280-D8C0-4349-8085-F630E4E63721}" presName="level3hierChild" presStyleCnt="0"/>
      <dgm:spPr/>
    </dgm:pt>
    <dgm:pt modelId="{D17CDD5C-FC5D-48C3-8EF9-BCB5B1CDE8B0}" type="pres">
      <dgm:prSet presAssocID="{A0B4ACA5-C430-461E-914E-7DC5837D6633}" presName="conn2-1" presStyleLbl="parChTrans1D3" presStyleIdx="1" presStyleCnt="5"/>
      <dgm:spPr/>
      <dgm:t>
        <a:bodyPr/>
        <a:lstStyle/>
        <a:p>
          <a:endParaRPr lang="en-US"/>
        </a:p>
      </dgm:t>
    </dgm:pt>
    <dgm:pt modelId="{8D289B80-843D-4577-B9C9-A8E1E63CF65F}" type="pres">
      <dgm:prSet presAssocID="{A0B4ACA5-C430-461E-914E-7DC5837D6633}" presName="connTx" presStyleLbl="parChTrans1D3" presStyleIdx="1" presStyleCnt="5"/>
      <dgm:spPr/>
      <dgm:t>
        <a:bodyPr/>
        <a:lstStyle/>
        <a:p>
          <a:endParaRPr lang="en-US"/>
        </a:p>
      </dgm:t>
    </dgm:pt>
    <dgm:pt modelId="{664C36CA-FFC5-451D-B921-58F3AC39D96A}" type="pres">
      <dgm:prSet presAssocID="{CD1C8E23-B73C-41BE-94F3-6B9EF130E1BB}" presName="root2" presStyleCnt="0"/>
      <dgm:spPr/>
    </dgm:pt>
    <dgm:pt modelId="{45275F25-E102-4608-9CC2-AD70EEB1E0E4}" type="pres">
      <dgm:prSet presAssocID="{CD1C8E23-B73C-41BE-94F3-6B9EF130E1BB}" presName="LevelTwoTextNode" presStyleLbl="node3" presStyleIdx="1" presStyleCnt="5">
        <dgm:presLayoutVars>
          <dgm:chPref val="3"/>
        </dgm:presLayoutVars>
      </dgm:prSet>
      <dgm:spPr/>
      <dgm:t>
        <a:bodyPr/>
        <a:lstStyle/>
        <a:p>
          <a:endParaRPr lang="en-US"/>
        </a:p>
      </dgm:t>
    </dgm:pt>
    <dgm:pt modelId="{FEE18DEC-F420-46FB-BC3E-F88FF11D0FC9}" type="pres">
      <dgm:prSet presAssocID="{CD1C8E23-B73C-41BE-94F3-6B9EF130E1BB}" presName="level3hierChild" presStyleCnt="0"/>
      <dgm:spPr/>
    </dgm:pt>
    <dgm:pt modelId="{5A5DE0CD-037B-41DC-8834-B263B1E40BF4}" type="pres">
      <dgm:prSet presAssocID="{FB7065B8-ED61-4C72-A349-498FC9757459}" presName="conn2-1" presStyleLbl="parChTrans1D4" presStyleIdx="1" presStyleCnt="3"/>
      <dgm:spPr/>
      <dgm:t>
        <a:bodyPr/>
        <a:lstStyle/>
        <a:p>
          <a:endParaRPr lang="en-US"/>
        </a:p>
      </dgm:t>
    </dgm:pt>
    <dgm:pt modelId="{3F9AF6D4-2F38-4694-AC24-9E4189BC6842}" type="pres">
      <dgm:prSet presAssocID="{FB7065B8-ED61-4C72-A349-498FC9757459}" presName="connTx" presStyleLbl="parChTrans1D4" presStyleIdx="1" presStyleCnt="3"/>
      <dgm:spPr/>
      <dgm:t>
        <a:bodyPr/>
        <a:lstStyle/>
        <a:p>
          <a:endParaRPr lang="en-US"/>
        </a:p>
      </dgm:t>
    </dgm:pt>
    <dgm:pt modelId="{1826FB76-8F4F-4301-B550-260E9D3AE42E}" type="pres">
      <dgm:prSet presAssocID="{2961FF50-F974-4F7D-A69F-4DA57BAACBC5}" presName="root2" presStyleCnt="0"/>
      <dgm:spPr/>
    </dgm:pt>
    <dgm:pt modelId="{24ED5566-99EA-4FBE-AC24-41EA37F29C04}" type="pres">
      <dgm:prSet presAssocID="{2961FF50-F974-4F7D-A69F-4DA57BAACBC5}" presName="LevelTwoTextNode" presStyleLbl="node4" presStyleIdx="1" presStyleCnt="3">
        <dgm:presLayoutVars>
          <dgm:chPref val="3"/>
        </dgm:presLayoutVars>
      </dgm:prSet>
      <dgm:spPr/>
      <dgm:t>
        <a:bodyPr/>
        <a:lstStyle/>
        <a:p>
          <a:endParaRPr lang="en-US"/>
        </a:p>
      </dgm:t>
    </dgm:pt>
    <dgm:pt modelId="{85BDBBDD-0403-438F-922D-10BC8CF1D4BB}" type="pres">
      <dgm:prSet presAssocID="{2961FF50-F974-4F7D-A69F-4DA57BAACBC5}" presName="level3hierChild" presStyleCnt="0"/>
      <dgm:spPr/>
    </dgm:pt>
    <dgm:pt modelId="{9C9A6470-CBA3-4D55-9382-8436DF3040FC}" type="pres">
      <dgm:prSet presAssocID="{86106015-54F4-4026-8D82-7323159D2CD0}" presName="conn2-1" presStyleLbl="parChTrans1D4" presStyleIdx="2" presStyleCnt="3"/>
      <dgm:spPr/>
      <dgm:t>
        <a:bodyPr/>
        <a:lstStyle/>
        <a:p>
          <a:endParaRPr lang="en-US"/>
        </a:p>
      </dgm:t>
    </dgm:pt>
    <dgm:pt modelId="{108028CC-067F-4436-8457-3C372945609C}" type="pres">
      <dgm:prSet presAssocID="{86106015-54F4-4026-8D82-7323159D2CD0}" presName="connTx" presStyleLbl="parChTrans1D4" presStyleIdx="2" presStyleCnt="3"/>
      <dgm:spPr/>
      <dgm:t>
        <a:bodyPr/>
        <a:lstStyle/>
        <a:p>
          <a:endParaRPr lang="en-US"/>
        </a:p>
      </dgm:t>
    </dgm:pt>
    <dgm:pt modelId="{D62BF3E1-0072-496D-A43A-66A24293265A}" type="pres">
      <dgm:prSet presAssocID="{C68E0E49-6136-425C-80FA-5ED23308D9F8}" presName="root2" presStyleCnt="0"/>
      <dgm:spPr/>
    </dgm:pt>
    <dgm:pt modelId="{6F6E9B30-3208-4E3B-8BC5-388371D259F0}" type="pres">
      <dgm:prSet presAssocID="{C68E0E49-6136-425C-80FA-5ED23308D9F8}" presName="LevelTwoTextNode" presStyleLbl="node4" presStyleIdx="2" presStyleCnt="3">
        <dgm:presLayoutVars>
          <dgm:chPref val="3"/>
        </dgm:presLayoutVars>
      </dgm:prSet>
      <dgm:spPr/>
      <dgm:t>
        <a:bodyPr/>
        <a:lstStyle/>
        <a:p>
          <a:endParaRPr lang="en-US"/>
        </a:p>
      </dgm:t>
    </dgm:pt>
    <dgm:pt modelId="{0A639B5C-B482-4052-AEF5-82062CCB9CA8}" type="pres">
      <dgm:prSet presAssocID="{C68E0E49-6136-425C-80FA-5ED23308D9F8}" presName="level3hierChild" presStyleCnt="0"/>
      <dgm:spPr/>
    </dgm:pt>
    <dgm:pt modelId="{BDA2C379-5EBD-4910-B874-29CBE0C7F2F9}" type="pres">
      <dgm:prSet presAssocID="{B054567F-77BB-4BF2-B96F-123E74652AB2}" presName="root1" presStyleCnt="0"/>
      <dgm:spPr/>
    </dgm:pt>
    <dgm:pt modelId="{94BF5D3A-2DAA-479A-871E-397B8841DCEB}" type="pres">
      <dgm:prSet presAssocID="{B054567F-77BB-4BF2-B96F-123E74652AB2}" presName="LevelOneTextNode" presStyleLbl="node0" presStyleIdx="2" presStyleCnt="4">
        <dgm:presLayoutVars>
          <dgm:chPref val="3"/>
        </dgm:presLayoutVars>
      </dgm:prSet>
      <dgm:spPr/>
      <dgm:t>
        <a:bodyPr/>
        <a:lstStyle/>
        <a:p>
          <a:endParaRPr lang="en-US"/>
        </a:p>
      </dgm:t>
    </dgm:pt>
    <dgm:pt modelId="{6B702EB4-E31C-418A-807D-77F62265C8C2}" type="pres">
      <dgm:prSet presAssocID="{B054567F-77BB-4BF2-B96F-123E74652AB2}" presName="level2hierChild" presStyleCnt="0"/>
      <dgm:spPr/>
    </dgm:pt>
    <dgm:pt modelId="{DB6758F4-BFCF-4117-A98C-BF6409F02F19}" type="pres">
      <dgm:prSet presAssocID="{90C0E4A0-DC25-4DDA-B328-03D921F6FB33}" presName="conn2-1" presStyleLbl="parChTrans1D2" presStyleIdx="2" presStyleCnt="4"/>
      <dgm:spPr/>
      <dgm:t>
        <a:bodyPr/>
        <a:lstStyle/>
        <a:p>
          <a:endParaRPr lang="en-US"/>
        </a:p>
      </dgm:t>
    </dgm:pt>
    <dgm:pt modelId="{2800D8E9-6E22-4959-B701-B19E613ACC5C}" type="pres">
      <dgm:prSet presAssocID="{90C0E4A0-DC25-4DDA-B328-03D921F6FB33}" presName="connTx" presStyleLbl="parChTrans1D2" presStyleIdx="2" presStyleCnt="4"/>
      <dgm:spPr/>
      <dgm:t>
        <a:bodyPr/>
        <a:lstStyle/>
        <a:p>
          <a:endParaRPr lang="en-US"/>
        </a:p>
      </dgm:t>
    </dgm:pt>
    <dgm:pt modelId="{A00BBCE5-6EF5-4DC1-BA2C-BA78D0486EF0}" type="pres">
      <dgm:prSet presAssocID="{31AB828E-8ED6-44C9-B677-98271475B64C}" presName="root2" presStyleCnt="0"/>
      <dgm:spPr/>
    </dgm:pt>
    <dgm:pt modelId="{B0CB57CF-99B1-42EE-9E4F-585606AAB36E}" type="pres">
      <dgm:prSet presAssocID="{31AB828E-8ED6-44C9-B677-98271475B64C}" presName="LevelTwoTextNode" presStyleLbl="node2" presStyleIdx="2" presStyleCnt="4">
        <dgm:presLayoutVars>
          <dgm:chPref val="3"/>
        </dgm:presLayoutVars>
      </dgm:prSet>
      <dgm:spPr/>
      <dgm:t>
        <a:bodyPr/>
        <a:lstStyle/>
        <a:p>
          <a:endParaRPr lang="en-US"/>
        </a:p>
      </dgm:t>
    </dgm:pt>
    <dgm:pt modelId="{10036218-A951-42EB-BFB1-7B9587026EEA}" type="pres">
      <dgm:prSet presAssocID="{31AB828E-8ED6-44C9-B677-98271475B64C}" presName="level3hierChild" presStyleCnt="0"/>
      <dgm:spPr/>
    </dgm:pt>
    <dgm:pt modelId="{6847BBFD-9584-4BE7-BCEB-1DCFE0538C2B}" type="pres">
      <dgm:prSet presAssocID="{7387D135-01EB-4F41-B763-3C47A18FBB94}" presName="conn2-1" presStyleLbl="parChTrans1D3" presStyleIdx="2" presStyleCnt="5"/>
      <dgm:spPr/>
      <dgm:t>
        <a:bodyPr/>
        <a:lstStyle/>
        <a:p>
          <a:endParaRPr lang="en-US"/>
        </a:p>
      </dgm:t>
    </dgm:pt>
    <dgm:pt modelId="{9424A9F7-EC3A-414B-AD5E-F5C8DD5ABCAE}" type="pres">
      <dgm:prSet presAssocID="{7387D135-01EB-4F41-B763-3C47A18FBB94}" presName="connTx" presStyleLbl="parChTrans1D3" presStyleIdx="2" presStyleCnt="5"/>
      <dgm:spPr/>
      <dgm:t>
        <a:bodyPr/>
        <a:lstStyle/>
        <a:p>
          <a:endParaRPr lang="en-US"/>
        </a:p>
      </dgm:t>
    </dgm:pt>
    <dgm:pt modelId="{0CA1BF02-9FAE-435E-90CF-62DADB5F7FB9}" type="pres">
      <dgm:prSet presAssocID="{FC637633-5E28-44D3-A7CE-E825B5260F11}" presName="root2" presStyleCnt="0"/>
      <dgm:spPr/>
    </dgm:pt>
    <dgm:pt modelId="{F7817590-AE24-43F8-87C8-1C3DB2C7FAAE}" type="pres">
      <dgm:prSet presAssocID="{FC637633-5E28-44D3-A7CE-E825B5260F11}" presName="LevelTwoTextNode" presStyleLbl="node3" presStyleIdx="2" presStyleCnt="5">
        <dgm:presLayoutVars>
          <dgm:chPref val="3"/>
        </dgm:presLayoutVars>
      </dgm:prSet>
      <dgm:spPr/>
      <dgm:t>
        <a:bodyPr/>
        <a:lstStyle/>
        <a:p>
          <a:endParaRPr lang="en-US"/>
        </a:p>
      </dgm:t>
    </dgm:pt>
    <dgm:pt modelId="{4BF93F74-DBF7-4208-82F7-9490FF95E6B1}" type="pres">
      <dgm:prSet presAssocID="{FC637633-5E28-44D3-A7CE-E825B5260F11}" presName="level3hierChild" presStyleCnt="0"/>
      <dgm:spPr/>
    </dgm:pt>
    <dgm:pt modelId="{68C0250A-ABF0-4A98-BECD-F8EA6CFDAFAB}" type="pres">
      <dgm:prSet presAssocID="{C06C57AC-4E84-4FAF-8C7F-A42456C550EB}" presName="conn2-1" presStyleLbl="parChTrans1D3" presStyleIdx="3" presStyleCnt="5"/>
      <dgm:spPr/>
      <dgm:t>
        <a:bodyPr/>
        <a:lstStyle/>
        <a:p>
          <a:endParaRPr lang="en-US"/>
        </a:p>
      </dgm:t>
    </dgm:pt>
    <dgm:pt modelId="{FD0BCF52-7B10-4772-9D27-7D09EFDA9AD7}" type="pres">
      <dgm:prSet presAssocID="{C06C57AC-4E84-4FAF-8C7F-A42456C550EB}" presName="connTx" presStyleLbl="parChTrans1D3" presStyleIdx="3" presStyleCnt="5"/>
      <dgm:spPr/>
      <dgm:t>
        <a:bodyPr/>
        <a:lstStyle/>
        <a:p>
          <a:endParaRPr lang="en-US"/>
        </a:p>
      </dgm:t>
    </dgm:pt>
    <dgm:pt modelId="{B8C5C824-DA50-4B72-9C04-E646414F8B42}" type="pres">
      <dgm:prSet presAssocID="{19059605-647A-4B1C-A4A7-0D7514D75223}" presName="root2" presStyleCnt="0"/>
      <dgm:spPr/>
    </dgm:pt>
    <dgm:pt modelId="{9D82D5EB-92F9-4A89-8B6E-1CD55DAC6022}" type="pres">
      <dgm:prSet presAssocID="{19059605-647A-4B1C-A4A7-0D7514D75223}" presName="LevelTwoTextNode" presStyleLbl="node3" presStyleIdx="3" presStyleCnt="5">
        <dgm:presLayoutVars>
          <dgm:chPref val="3"/>
        </dgm:presLayoutVars>
      </dgm:prSet>
      <dgm:spPr/>
      <dgm:t>
        <a:bodyPr/>
        <a:lstStyle/>
        <a:p>
          <a:endParaRPr lang="en-US"/>
        </a:p>
      </dgm:t>
    </dgm:pt>
    <dgm:pt modelId="{FEBD198A-4169-47A1-AA8D-ABCAB53D9EAA}" type="pres">
      <dgm:prSet presAssocID="{19059605-647A-4B1C-A4A7-0D7514D75223}" presName="level3hierChild" presStyleCnt="0"/>
      <dgm:spPr/>
    </dgm:pt>
    <dgm:pt modelId="{4EEF8FBB-F8E6-4A64-8DAA-C23C5D8BA4D5}" type="pres">
      <dgm:prSet presAssocID="{839AF538-BDBC-40E7-B18E-85B39E795800}" presName="root1" presStyleCnt="0"/>
      <dgm:spPr/>
    </dgm:pt>
    <dgm:pt modelId="{D11A6F4F-9E7A-4EA8-9043-10F9AEF86C6C}" type="pres">
      <dgm:prSet presAssocID="{839AF538-BDBC-40E7-B18E-85B39E795800}" presName="LevelOneTextNode" presStyleLbl="node0" presStyleIdx="3" presStyleCnt="4">
        <dgm:presLayoutVars>
          <dgm:chPref val="3"/>
        </dgm:presLayoutVars>
      </dgm:prSet>
      <dgm:spPr/>
      <dgm:t>
        <a:bodyPr/>
        <a:lstStyle/>
        <a:p>
          <a:endParaRPr lang="en-US"/>
        </a:p>
      </dgm:t>
    </dgm:pt>
    <dgm:pt modelId="{821A8421-4DE9-430E-903C-84E273E1B7AD}" type="pres">
      <dgm:prSet presAssocID="{839AF538-BDBC-40E7-B18E-85B39E795800}" presName="level2hierChild" presStyleCnt="0"/>
      <dgm:spPr/>
    </dgm:pt>
    <dgm:pt modelId="{FCAC8694-00A7-40C0-B130-83E3142DA84D}" type="pres">
      <dgm:prSet presAssocID="{12B252B3-75B9-456F-8C71-9528EDB9D95A}" presName="conn2-1" presStyleLbl="parChTrans1D2" presStyleIdx="3" presStyleCnt="4"/>
      <dgm:spPr/>
      <dgm:t>
        <a:bodyPr/>
        <a:lstStyle/>
        <a:p>
          <a:endParaRPr lang="en-US"/>
        </a:p>
      </dgm:t>
    </dgm:pt>
    <dgm:pt modelId="{91F203F3-4FC9-48ED-8C51-F821C35D8C88}" type="pres">
      <dgm:prSet presAssocID="{12B252B3-75B9-456F-8C71-9528EDB9D95A}" presName="connTx" presStyleLbl="parChTrans1D2" presStyleIdx="3" presStyleCnt="4"/>
      <dgm:spPr/>
      <dgm:t>
        <a:bodyPr/>
        <a:lstStyle/>
        <a:p>
          <a:endParaRPr lang="en-US"/>
        </a:p>
      </dgm:t>
    </dgm:pt>
    <dgm:pt modelId="{9664AB95-6E59-4539-B1C2-3E0926137DB2}" type="pres">
      <dgm:prSet presAssocID="{56B7A9D4-E7BA-418C-93CB-921F4E06D8FD}" presName="root2" presStyleCnt="0"/>
      <dgm:spPr/>
    </dgm:pt>
    <dgm:pt modelId="{C341956E-CFA1-4065-A732-631E7949A93B}" type="pres">
      <dgm:prSet presAssocID="{56B7A9D4-E7BA-418C-93CB-921F4E06D8FD}" presName="LevelTwoTextNode" presStyleLbl="node2" presStyleIdx="3" presStyleCnt="4">
        <dgm:presLayoutVars>
          <dgm:chPref val="3"/>
        </dgm:presLayoutVars>
      </dgm:prSet>
      <dgm:spPr/>
      <dgm:t>
        <a:bodyPr/>
        <a:lstStyle/>
        <a:p>
          <a:endParaRPr lang="en-US"/>
        </a:p>
      </dgm:t>
    </dgm:pt>
    <dgm:pt modelId="{9549BA33-0D4C-4B1D-8D24-9BD6BE045E7C}" type="pres">
      <dgm:prSet presAssocID="{56B7A9D4-E7BA-418C-93CB-921F4E06D8FD}" presName="level3hierChild" presStyleCnt="0"/>
      <dgm:spPr/>
    </dgm:pt>
    <dgm:pt modelId="{12EDCFA9-608B-448F-8373-BBDC761A5C42}" type="pres">
      <dgm:prSet presAssocID="{01A4DF59-1E86-45C8-8885-9C6618027B57}" presName="conn2-1" presStyleLbl="parChTrans1D3" presStyleIdx="4" presStyleCnt="5"/>
      <dgm:spPr/>
      <dgm:t>
        <a:bodyPr/>
        <a:lstStyle/>
        <a:p>
          <a:endParaRPr lang="en-US"/>
        </a:p>
      </dgm:t>
    </dgm:pt>
    <dgm:pt modelId="{52588A9C-4DCB-418D-A8F5-9D27EF99E135}" type="pres">
      <dgm:prSet presAssocID="{01A4DF59-1E86-45C8-8885-9C6618027B57}" presName="connTx" presStyleLbl="parChTrans1D3" presStyleIdx="4" presStyleCnt="5"/>
      <dgm:spPr/>
      <dgm:t>
        <a:bodyPr/>
        <a:lstStyle/>
        <a:p>
          <a:endParaRPr lang="en-US"/>
        </a:p>
      </dgm:t>
    </dgm:pt>
    <dgm:pt modelId="{ACAE19E0-648D-4CFD-9A18-AAD5FFCB1310}" type="pres">
      <dgm:prSet presAssocID="{EDA2A447-D221-4A53-BBCF-590FDA44F783}" presName="root2" presStyleCnt="0"/>
      <dgm:spPr/>
    </dgm:pt>
    <dgm:pt modelId="{EA48DC28-314E-4ED4-B3A8-8B4FBB87918D}" type="pres">
      <dgm:prSet presAssocID="{EDA2A447-D221-4A53-BBCF-590FDA44F783}" presName="LevelTwoTextNode" presStyleLbl="node3" presStyleIdx="4" presStyleCnt="5">
        <dgm:presLayoutVars>
          <dgm:chPref val="3"/>
        </dgm:presLayoutVars>
      </dgm:prSet>
      <dgm:spPr/>
      <dgm:t>
        <a:bodyPr/>
        <a:lstStyle/>
        <a:p>
          <a:endParaRPr lang="en-US"/>
        </a:p>
      </dgm:t>
    </dgm:pt>
    <dgm:pt modelId="{DBE1F0CD-895D-4193-8591-CBC4FD8EBBD2}" type="pres">
      <dgm:prSet presAssocID="{EDA2A447-D221-4A53-BBCF-590FDA44F783}" presName="level3hierChild" presStyleCnt="0"/>
      <dgm:spPr/>
    </dgm:pt>
  </dgm:ptLst>
  <dgm:cxnLst>
    <dgm:cxn modelId="{8F6325A4-06CD-4EA2-98F9-ABB575BD94A2}" srcId="{839AF538-BDBC-40E7-B18E-85B39E795800}" destId="{56B7A9D4-E7BA-418C-93CB-921F4E06D8FD}" srcOrd="0" destOrd="0" parTransId="{12B252B3-75B9-456F-8C71-9528EDB9D95A}" sibTransId="{1CA50D98-C643-4634-95D9-E05600C041C4}"/>
    <dgm:cxn modelId="{BE2E6C0A-DD43-48CD-87FA-70586861667A}" type="presOf" srcId="{7387D135-01EB-4F41-B763-3C47A18FBB94}" destId="{9424A9F7-EC3A-414B-AD5E-F5C8DD5ABCAE}" srcOrd="1" destOrd="0" presId="urn:microsoft.com/office/officeart/2005/8/layout/hierarchy2"/>
    <dgm:cxn modelId="{B4F963EB-4211-435E-9F15-4CCD585CE151}" srcId="{CD1C8E23-B73C-41BE-94F3-6B9EF130E1BB}" destId="{C68E0E49-6136-425C-80FA-5ED23308D9F8}" srcOrd="1" destOrd="0" parTransId="{86106015-54F4-4026-8D82-7323159D2CD0}" sibTransId="{C667E7A4-974E-4904-9910-B0475366EC31}"/>
    <dgm:cxn modelId="{54B243BE-2E7A-4183-BA42-C1CC6AD21917}" type="presOf" srcId="{C8940358-F118-4DDF-B379-890DF6522B40}" destId="{99A054F7-359C-42A2-A31B-187F1A6997A5}" srcOrd="0" destOrd="0" presId="urn:microsoft.com/office/officeart/2005/8/layout/hierarchy2"/>
    <dgm:cxn modelId="{6F8E5566-9755-4CC4-AC75-C27478185A79}" srcId="{6D1EB27C-BD17-4D97-8A6A-9736191C0259}" destId="{CD1C8E23-B73C-41BE-94F3-6B9EF130E1BB}" srcOrd="1" destOrd="0" parTransId="{A0B4ACA5-C430-461E-914E-7DC5837D6633}" sibTransId="{AD95EF47-5211-47B0-A072-E7EF881DA576}"/>
    <dgm:cxn modelId="{79180CA8-EAA4-4357-ADCB-FDCC3D8329F1}" srcId="{A113D09A-C7CF-4DCD-BEDE-0357D4AFA9BA}" destId="{C8940358-F118-4DDF-B379-890DF6522B40}" srcOrd="1" destOrd="0" parTransId="{B4FEB555-17F0-45A8-AF7B-859E57307982}" sibTransId="{4575B568-D658-4BD9-9EA9-D8DBA2B98012}"/>
    <dgm:cxn modelId="{6E514505-4948-4FCA-9C91-564CB324D21B}" srcId="{96BD61D1-7E0F-4492-A216-79451D1B7A7E}" destId="{606C8280-D8C0-4349-8085-F630E4E63721}" srcOrd="0" destOrd="0" parTransId="{04A8AF76-1ABE-4230-94DE-3FFAA17A61D9}" sibTransId="{7A99A58D-5610-4F8F-BEFC-BCB121829986}"/>
    <dgm:cxn modelId="{D0FACB33-2175-4E79-AA61-5C0E60F9E3AF}" type="presOf" srcId="{96BD61D1-7E0F-4492-A216-79451D1B7A7E}" destId="{7F3AC32A-3813-4188-9422-1A785B20B876}" srcOrd="0" destOrd="0" presId="urn:microsoft.com/office/officeart/2005/8/layout/hierarchy2"/>
    <dgm:cxn modelId="{D533056B-A8CF-484E-B7D1-4AB0DFA53CEC}" type="presOf" srcId="{12B252B3-75B9-456F-8C71-9528EDB9D95A}" destId="{91F203F3-4FC9-48ED-8C51-F821C35D8C88}" srcOrd="1" destOrd="0" presId="urn:microsoft.com/office/officeart/2005/8/layout/hierarchy2"/>
    <dgm:cxn modelId="{52302DAE-5E28-44CF-9608-6A7751FD4A61}" type="presOf" srcId="{C06C57AC-4E84-4FAF-8C7F-A42456C550EB}" destId="{68C0250A-ABF0-4A98-BECD-F8EA6CFDAFAB}" srcOrd="0" destOrd="0" presId="urn:microsoft.com/office/officeart/2005/8/layout/hierarchy2"/>
    <dgm:cxn modelId="{6B5F8302-53D3-4F26-906E-7A2ED7078F12}" type="presOf" srcId="{A113D09A-C7CF-4DCD-BEDE-0357D4AFA9BA}" destId="{25CFB523-732E-4215-AE45-EA420EFBA603}" srcOrd="0" destOrd="0" presId="urn:microsoft.com/office/officeart/2005/8/layout/hierarchy2"/>
    <dgm:cxn modelId="{0E1BD524-1401-417F-A8E4-3324BD87C1FA}" type="presOf" srcId="{05FC18B2-7148-4236-846D-157626862EFA}" destId="{F9966067-7DC3-4D3D-AF82-E62F4F2FFE35}" srcOrd="0" destOrd="0" presId="urn:microsoft.com/office/officeart/2005/8/layout/hierarchy2"/>
    <dgm:cxn modelId="{FF558DD7-D677-4BE7-A8EC-26E89491E79E}" type="presOf" srcId="{D7B14EDB-3ACD-414B-AF4D-004411AFD5EE}" destId="{81882448-15EB-443E-A5A4-C883D7BF818A}" srcOrd="1" destOrd="0" presId="urn:microsoft.com/office/officeart/2005/8/layout/hierarchy2"/>
    <dgm:cxn modelId="{6FB4231A-154C-40E0-8DDA-CCE68A2C2390}" type="presOf" srcId="{12B252B3-75B9-456F-8C71-9528EDB9D95A}" destId="{FCAC8694-00A7-40C0-B130-83E3142DA84D}" srcOrd="0" destOrd="0" presId="urn:microsoft.com/office/officeart/2005/8/layout/hierarchy2"/>
    <dgm:cxn modelId="{A198B96C-7D31-4E82-AC13-73BBFE6267EB}" srcId="{CD1C8E23-B73C-41BE-94F3-6B9EF130E1BB}" destId="{2961FF50-F974-4F7D-A69F-4DA57BAACBC5}" srcOrd="0" destOrd="0" parTransId="{FB7065B8-ED61-4C72-A349-498FC9757459}" sibTransId="{B395D7AB-348F-496E-B093-F82471642D72}"/>
    <dgm:cxn modelId="{9AF6E0A5-5CD2-41A1-B02B-30E0C116E127}" type="presOf" srcId="{FC637633-5E28-44D3-A7CE-E825B5260F11}" destId="{F7817590-AE24-43F8-87C8-1C3DB2C7FAAE}" srcOrd="0" destOrd="0" presId="urn:microsoft.com/office/officeart/2005/8/layout/hierarchy2"/>
    <dgm:cxn modelId="{BEEB8A93-33AC-4314-BD34-1DEE36945099}" type="presOf" srcId="{A0B4ACA5-C430-461E-914E-7DC5837D6633}" destId="{8D289B80-843D-4577-B9C9-A8E1E63CF65F}" srcOrd="1" destOrd="0" presId="urn:microsoft.com/office/officeart/2005/8/layout/hierarchy2"/>
    <dgm:cxn modelId="{C4EC301F-F024-4289-8293-9268664122C6}" type="presOf" srcId="{BAAFCFAB-A25C-4F92-A1DA-50D3854A87B3}" destId="{F9E30AEB-FC14-4D6A-A403-8201B6D6AF82}" srcOrd="0" destOrd="0" presId="urn:microsoft.com/office/officeart/2005/8/layout/hierarchy2"/>
    <dgm:cxn modelId="{C29DE062-7F42-459C-8947-2C852DBA5BF1}" type="presOf" srcId="{90C0E4A0-DC25-4DDA-B328-03D921F6FB33}" destId="{DB6758F4-BFCF-4117-A98C-BF6409F02F19}" srcOrd="0" destOrd="0" presId="urn:microsoft.com/office/officeart/2005/8/layout/hierarchy2"/>
    <dgm:cxn modelId="{F5FE3827-3720-4CDE-8459-3AB35A2EF750}" srcId="{C8940358-F118-4DDF-B379-890DF6522B40}" destId="{6D1EB27C-BD17-4D97-8A6A-9736191C0259}" srcOrd="0" destOrd="0" parTransId="{BAAFCFAB-A25C-4F92-A1DA-50D3854A87B3}" sibTransId="{4F0B64F4-3E6F-408F-B264-CCB9D856E8A0}"/>
    <dgm:cxn modelId="{63E2A3C2-194C-4AC3-81F1-3B5854A597B1}" type="presOf" srcId="{FB7065B8-ED61-4C72-A349-498FC9757459}" destId="{5A5DE0CD-037B-41DC-8834-B263B1E40BF4}" srcOrd="0" destOrd="0" presId="urn:microsoft.com/office/officeart/2005/8/layout/hierarchy2"/>
    <dgm:cxn modelId="{9EAE4C42-D60C-477B-BE85-4B9F3DD305D1}" srcId="{31AB828E-8ED6-44C9-B677-98271475B64C}" destId="{19059605-647A-4B1C-A4A7-0D7514D75223}" srcOrd="1" destOrd="0" parTransId="{C06C57AC-4E84-4FAF-8C7F-A42456C550EB}" sibTransId="{5BB8A11E-9278-4D97-B953-DD731B8CA7E0}"/>
    <dgm:cxn modelId="{1BAE19A6-A39D-44DE-BA8E-306EFEF604BD}" srcId="{A113D09A-C7CF-4DCD-BEDE-0357D4AFA9BA}" destId="{839AF538-BDBC-40E7-B18E-85B39E795800}" srcOrd="3" destOrd="0" parTransId="{1D80E78B-B66B-486D-BD55-BA7C2B43294C}" sibTransId="{DB6735FB-142D-4B99-913A-25AAA31AA22D}"/>
    <dgm:cxn modelId="{87FA2847-5D3B-4315-8A88-1F5BF82CA8ED}" type="presOf" srcId="{CD1C8E23-B73C-41BE-94F3-6B9EF130E1BB}" destId="{45275F25-E102-4608-9CC2-AD70EEB1E0E4}" srcOrd="0" destOrd="0" presId="urn:microsoft.com/office/officeart/2005/8/layout/hierarchy2"/>
    <dgm:cxn modelId="{44AAEBAF-07DD-409F-B613-8386953C945C}" srcId="{B054567F-77BB-4BF2-B96F-123E74652AB2}" destId="{31AB828E-8ED6-44C9-B677-98271475B64C}" srcOrd="0" destOrd="0" parTransId="{90C0E4A0-DC25-4DDA-B328-03D921F6FB33}" sibTransId="{1D15D7C2-6797-47AA-9329-D96A8CD1DF6E}"/>
    <dgm:cxn modelId="{CC557FC0-815C-4863-9B13-6BD9768830DB}" type="presOf" srcId="{C06C57AC-4E84-4FAF-8C7F-A42456C550EB}" destId="{FD0BCF52-7B10-4772-9D27-7D09EFDA9AD7}" srcOrd="1" destOrd="0" presId="urn:microsoft.com/office/officeart/2005/8/layout/hierarchy2"/>
    <dgm:cxn modelId="{06E74762-912A-41E6-B4AC-F27388036844}" type="presOf" srcId="{BAAFCFAB-A25C-4F92-A1DA-50D3854A87B3}" destId="{A0C19650-0A38-4BCF-920C-71759316A3FE}" srcOrd="1" destOrd="0" presId="urn:microsoft.com/office/officeart/2005/8/layout/hierarchy2"/>
    <dgm:cxn modelId="{CEA52633-DDC0-4FB6-9607-D3AE014E7E72}" srcId="{56B7A9D4-E7BA-418C-93CB-921F4E06D8FD}" destId="{EDA2A447-D221-4A53-BBCF-590FDA44F783}" srcOrd="0" destOrd="0" parTransId="{01A4DF59-1E86-45C8-8885-9C6618027B57}" sibTransId="{3CB92DFE-DD56-4630-8B61-8617B32E8D5D}"/>
    <dgm:cxn modelId="{D19EFCDC-D43E-408A-B6DC-1372CBE0C385}" type="presOf" srcId="{04A8AF76-1ABE-4230-94DE-3FFAA17A61D9}" destId="{5B2A7906-E7ED-4609-B5A9-532308F47E77}" srcOrd="1" destOrd="0" presId="urn:microsoft.com/office/officeart/2005/8/layout/hierarchy2"/>
    <dgm:cxn modelId="{F1532124-9719-4F5C-9B39-FCEC602EE397}" type="presOf" srcId="{FB7065B8-ED61-4C72-A349-498FC9757459}" destId="{3F9AF6D4-2F38-4694-AC24-9E4189BC6842}" srcOrd="1" destOrd="0" presId="urn:microsoft.com/office/officeart/2005/8/layout/hierarchy2"/>
    <dgm:cxn modelId="{18FC8529-DFA8-4020-970F-B8C086709609}" type="presOf" srcId="{01A4DF59-1E86-45C8-8885-9C6618027B57}" destId="{12EDCFA9-608B-448F-8373-BBDC761A5C42}" srcOrd="0" destOrd="0" presId="urn:microsoft.com/office/officeart/2005/8/layout/hierarchy2"/>
    <dgm:cxn modelId="{C4DB0A07-1BDA-48F7-A52F-6C29606FCCDB}" type="presOf" srcId="{D7B14EDB-3ACD-414B-AF4D-004411AFD5EE}" destId="{278F0065-9E6A-4A96-95EA-567ABF18F510}" srcOrd="0" destOrd="0" presId="urn:microsoft.com/office/officeart/2005/8/layout/hierarchy2"/>
    <dgm:cxn modelId="{C6BA9F0F-0E04-441A-9F0B-F403F84AE1C0}" type="presOf" srcId="{18CD2BB5-9993-4791-BDF4-ADF99CDD60D2}" destId="{0DE14573-813C-4D15-86DA-0AC6F6DCF1D8}" srcOrd="1" destOrd="0" presId="urn:microsoft.com/office/officeart/2005/8/layout/hierarchy2"/>
    <dgm:cxn modelId="{FBCEF533-57CA-4024-BFD8-F0AC3B7B876E}" type="presOf" srcId="{B054567F-77BB-4BF2-B96F-123E74652AB2}" destId="{94BF5D3A-2DAA-479A-871E-397B8841DCEB}" srcOrd="0" destOrd="0" presId="urn:microsoft.com/office/officeart/2005/8/layout/hierarchy2"/>
    <dgm:cxn modelId="{56968545-5057-479B-962F-DDB62A05B8AF}" type="presOf" srcId="{7387D135-01EB-4F41-B763-3C47A18FBB94}" destId="{6847BBFD-9584-4BE7-BCEB-1DCFE0538C2B}" srcOrd="0" destOrd="0" presId="urn:microsoft.com/office/officeart/2005/8/layout/hierarchy2"/>
    <dgm:cxn modelId="{AF728646-2C65-48DF-A3C9-DD33921F518D}" type="presOf" srcId="{606C8280-D8C0-4349-8085-F630E4E63721}" destId="{B9022510-22D0-4D45-91F0-1BAB9ED5C3BA}" srcOrd="0" destOrd="0" presId="urn:microsoft.com/office/officeart/2005/8/layout/hierarchy2"/>
    <dgm:cxn modelId="{BCD83B1F-5097-4861-9D05-744A48D5001F}" type="presOf" srcId="{18CD2BB5-9993-4791-BDF4-ADF99CDD60D2}" destId="{F7CC18F2-1523-42C9-9418-4B72D2FDEA2E}" srcOrd="0" destOrd="0" presId="urn:microsoft.com/office/officeart/2005/8/layout/hierarchy2"/>
    <dgm:cxn modelId="{57F228EA-8B30-4716-8E29-943071C21D87}" type="presOf" srcId="{6D1EB27C-BD17-4D97-8A6A-9736191C0259}" destId="{BADFB9D2-2172-4C87-AF91-238EEC23104A}" srcOrd="0" destOrd="0" presId="urn:microsoft.com/office/officeart/2005/8/layout/hierarchy2"/>
    <dgm:cxn modelId="{7F9E205A-A062-4EC3-AA23-B8DC912A3184}" type="presOf" srcId="{86106015-54F4-4026-8D82-7323159D2CD0}" destId="{9C9A6470-CBA3-4D55-9382-8436DF3040FC}" srcOrd="0" destOrd="0" presId="urn:microsoft.com/office/officeart/2005/8/layout/hierarchy2"/>
    <dgm:cxn modelId="{5673EE90-6C22-4EAD-AEA1-012487496B7C}" type="presOf" srcId="{56B7A9D4-E7BA-418C-93CB-921F4E06D8FD}" destId="{C341956E-CFA1-4065-A732-631E7949A93B}" srcOrd="0" destOrd="0" presId="urn:microsoft.com/office/officeart/2005/8/layout/hierarchy2"/>
    <dgm:cxn modelId="{C02A7016-AA5F-45CA-BBAA-C48BEF1AC331}" type="presOf" srcId="{839AF538-BDBC-40E7-B18E-85B39E795800}" destId="{D11A6F4F-9E7A-4EA8-9043-10F9AEF86C6C}" srcOrd="0" destOrd="0" presId="urn:microsoft.com/office/officeart/2005/8/layout/hierarchy2"/>
    <dgm:cxn modelId="{89C50F07-08D5-4CC0-8AB9-785F7818CE01}" type="presOf" srcId="{86106015-54F4-4026-8D82-7323159D2CD0}" destId="{108028CC-067F-4436-8457-3C372945609C}" srcOrd="1" destOrd="0" presId="urn:microsoft.com/office/officeart/2005/8/layout/hierarchy2"/>
    <dgm:cxn modelId="{4FC1F323-CABE-496E-B705-3F98A77E8BFF}" srcId="{31AB828E-8ED6-44C9-B677-98271475B64C}" destId="{FC637633-5E28-44D3-A7CE-E825B5260F11}" srcOrd="0" destOrd="0" parTransId="{7387D135-01EB-4F41-B763-3C47A18FBB94}" sibTransId="{0634FD86-BEEA-4860-8D4A-B85634099EC6}"/>
    <dgm:cxn modelId="{D814305E-0A32-4ED6-9440-833EF714CAA3}" srcId="{05FC18B2-7148-4236-846D-157626862EFA}" destId="{B3A5C8AC-62E0-4148-B6B5-0E221EE9AEF4}" srcOrd="0" destOrd="0" parTransId="{D7B14EDB-3ACD-414B-AF4D-004411AFD5EE}" sibTransId="{C23659B8-5A67-48B9-A4B3-16BFDDE6BB69}"/>
    <dgm:cxn modelId="{DDAD98CA-024F-4AC2-8E67-841F38CB6723}" srcId="{A113D09A-C7CF-4DCD-BEDE-0357D4AFA9BA}" destId="{B054567F-77BB-4BF2-B96F-123E74652AB2}" srcOrd="2" destOrd="0" parTransId="{D81DF2F4-17AB-419D-AA85-F8C0DF7AC679}" sibTransId="{20374659-A8D7-4481-9917-E6C6BD80634C}"/>
    <dgm:cxn modelId="{64FDCB14-E731-418B-92AE-E2C34F156AA1}" type="presOf" srcId="{19059605-647A-4B1C-A4A7-0D7514D75223}" destId="{9D82D5EB-92F9-4A89-8B6E-1CD55DAC6022}" srcOrd="0" destOrd="0" presId="urn:microsoft.com/office/officeart/2005/8/layout/hierarchy2"/>
    <dgm:cxn modelId="{45E33752-5F83-495A-B8D3-2465F5B506DF}" type="presOf" srcId="{01A4DF59-1E86-45C8-8885-9C6618027B57}" destId="{52588A9C-4DCB-418D-A8F5-9D27EF99E135}" srcOrd="1" destOrd="0" presId="urn:microsoft.com/office/officeart/2005/8/layout/hierarchy2"/>
    <dgm:cxn modelId="{0652268A-57DB-4787-8E0C-CB4C1AFC1180}" type="presOf" srcId="{A0B4ACA5-C430-461E-914E-7DC5837D6633}" destId="{D17CDD5C-FC5D-48C3-8EF9-BCB5B1CDE8B0}" srcOrd="0" destOrd="0" presId="urn:microsoft.com/office/officeart/2005/8/layout/hierarchy2"/>
    <dgm:cxn modelId="{AE2E616F-6BEB-4FCA-BF08-BF19261BB728}" type="presOf" srcId="{31AB828E-8ED6-44C9-B677-98271475B64C}" destId="{B0CB57CF-99B1-42EE-9E4F-585606AAB36E}" srcOrd="0" destOrd="0" presId="urn:microsoft.com/office/officeart/2005/8/layout/hierarchy2"/>
    <dgm:cxn modelId="{CB74C460-3656-4138-B7FF-B1725317BCE2}" type="presOf" srcId="{90C0E4A0-DC25-4DDA-B328-03D921F6FB33}" destId="{2800D8E9-6E22-4959-B701-B19E613ACC5C}" srcOrd="1" destOrd="0" presId="urn:microsoft.com/office/officeart/2005/8/layout/hierarchy2"/>
    <dgm:cxn modelId="{7B333102-B6FC-450C-94FA-5296EBF7BF90}" type="presOf" srcId="{C68E0E49-6136-425C-80FA-5ED23308D9F8}" destId="{6F6E9B30-3208-4E3B-8BC5-388371D259F0}" srcOrd="0" destOrd="0" presId="urn:microsoft.com/office/officeart/2005/8/layout/hierarchy2"/>
    <dgm:cxn modelId="{E3A2EEE6-C8DC-4020-8A7C-6EC19CF6557C}" srcId="{A113D09A-C7CF-4DCD-BEDE-0357D4AFA9BA}" destId="{05FC18B2-7148-4236-846D-157626862EFA}" srcOrd="0" destOrd="0" parTransId="{A82D4D0B-829B-42CA-B79E-432C9D8F87B8}" sibTransId="{B1DC743F-ABA1-48C1-B8EC-12EEA017B030}"/>
    <dgm:cxn modelId="{C5BA2603-C732-44DA-B18B-CB1F86EE1BC4}" type="presOf" srcId="{B3A5C8AC-62E0-4148-B6B5-0E221EE9AEF4}" destId="{AEF87235-1EE4-4629-9F02-C6DEF7156BAB}" srcOrd="0" destOrd="0" presId="urn:microsoft.com/office/officeart/2005/8/layout/hierarchy2"/>
    <dgm:cxn modelId="{B5907D3C-8378-4ABD-80A0-C23A5D60BC1D}" type="presOf" srcId="{EDA2A447-D221-4A53-BBCF-590FDA44F783}" destId="{EA48DC28-314E-4ED4-B3A8-8B4FBB87918D}" srcOrd="0" destOrd="0" presId="urn:microsoft.com/office/officeart/2005/8/layout/hierarchy2"/>
    <dgm:cxn modelId="{0434291E-9474-4283-A687-2106B7452D68}" type="presOf" srcId="{04A8AF76-1ABE-4230-94DE-3FFAA17A61D9}" destId="{74B0CEFF-3A0D-42F8-B321-FE242CAB8AF6}" srcOrd="0" destOrd="0" presId="urn:microsoft.com/office/officeart/2005/8/layout/hierarchy2"/>
    <dgm:cxn modelId="{17A751DA-B2CD-4E33-9095-A720876DC8B0}" type="presOf" srcId="{2961FF50-F974-4F7D-A69F-4DA57BAACBC5}" destId="{24ED5566-99EA-4FBE-AC24-41EA37F29C04}" srcOrd="0" destOrd="0" presId="urn:microsoft.com/office/officeart/2005/8/layout/hierarchy2"/>
    <dgm:cxn modelId="{300003AA-CBA2-41C9-9954-8770985DB53A}" srcId="{6D1EB27C-BD17-4D97-8A6A-9736191C0259}" destId="{96BD61D1-7E0F-4492-A216-79451D1B7A7E}" srcOrd="0" destOrd="0" parTransId="{18CD2BB5-9993-4791-BDF4-ADF99CDD60D2}" sibTransId="{6DE5ADFF-7C81-455F-AF70-1DA0A16A7875}"/>
    <dgm:cxn modelId="{FD20B437-5EA8-48B7-9BE5-D42A19A4827D}" type="presParOf" srcId="{25CFB523-732E-4215-AE45-EA420EFBA603}" destId="{A031BEF2-1442-4377-8CE5-AC2EAE5B7674}" srcOrd="0" destOrd="0" presId="urn:microsoft.com/office/officeart/2005/8/layout/hierarchy2"/>
    <dgm:cxn modelId="{89E555FA-8AA5-496D-A127-00BED9A5DB7B}" type="presParOf" srcId="{A031BEF2-1442-4377-8CE5-AC2EAE5B7674}" destId="{F9966067-7DC3-4D3D-AF82-E62F4F2FFE35}" srcOrd="0" destOrd="0" presId="urn:microsoft.com/office/officeart/2005/8/layout/hierarchy2"/>
    <dgm:cxn modelId="{CD0903DD-7EB5-4267-B54A-90B8E9651D53}" type="presParOf" srcId="{A031BEF2-1442-4377-8CE5-AC2EAE5B7674}" destId="{B0C30C81-B038-4664-B242-F8EA43B22824}" srcOrd="1" destOrd="0" presId="urn:microsoft.com/office/officeart/2005/8/layout/hierarchy2"/>
    <dgm:cxn modelId="{CCED336A-E39C-4C28-ABBC-8490E9B54FC5}" type="presParOf" srcId="{B0C30C81-B038-4664-B242-F8EA43B22824}" destId="{278F0065-9E6A-4A96-95EA-567ABF18F510}" srcOrd="0" destOrd="0" presId="urn:microsoft.com/office/officeart/2005/8/layout/hierarchy2"/>
    <dgm:cxn modelId="{8BE7CCC8-68FD-461D-A683-F75C000D4600}" type="presParOf" srcId="{278F0065-9E6A-4A96-95EA-567ABF18F510}" destId="{81882448-15EB-443E-A5A4-C883D7BF818A}" srcOrd="0" destOrd="0" presId="urn:microsoft.com/office/officeart/2005/8/layout/hierarchy2"/>
    <dgm:cxn modelId="{1E418A24-EAFB-4D67-9E6C-660F2329F02F}" type="presParOf" srcId="{B0C30C81-B038-4664-B242-F8EA43B22824}" destId="{B7D2979A-6B30-4DDF-A6F3-A7AE87F83921}" srcOrd="1" destOrd="0" presId="urn:microsoft.com/office/officeart/2005/8/layout/hierarchy2"/>
    <dgm:cxn modelId="{AEF75D92-8E1F-4E94-91EE-45D1ED523195}" type="presParOf" srcId="{B7D2979A-6B30-4DDF-A6F3-A7AE87F83921}" destId="{AEF87235-1EE4-4629-9F02-C6DEF7156BAB}" srcOrd="0" destOrd="0" presId="urn:microsoft.com/office/officeart/2005/8/layout/hierarchy2"/>
    <dgm:cxn modelId="{41BA5889-D90F-443E-9D82-94266D1045A2}" type="presParOf" srcId="{B7D2979A-6B30-4DDF-A6F3-A7AE87F83921}" destId="{7A4742C2-1DFF-4F99-8706-D0BD43B972E1}" srcOrd="1" destOrd="0" presId="urn:microsoft.com/office/officeart/2005/8/layout/hierarchy2"/>
    <dgm:cxn modelId="{A1138FBF-1AFF-49D1-9746-94628A70CC74}" type="presParOf" srcId="{25CFB523-732E-4215-AE45-EA420EFBA603}" destId="{70BECD3C-C3CD-4ABB-AC67-A8AE15F92167}" srcOrd="1" destOrd="0" presId="urn:microsoft.com/office/officeart/2005/8/layout/hierarchy2"/>
    <dgm:cxn modelId="{6D0B8518-28CA-41B3-886D-1F1363B1CE12}" type="presParOf" srcId="{70BECD3C-C3CD-4ABB-AC67-A8AE15F92167}" destId="{99A054F7-359C-42A2-A31B-187F1A6997A5}" srcOrd="0" destOrd="0" presId="urn:microsoft.com/office/officeart/2005/8/layout/hierarchy2"/>
    <dgm:cxn modelId="{4D14319A-8B22-4288-B60A-4577E5EE4C95}" type="presParOf" srcId="{70BECD3C-C3CD-4ABB-AC67-A8AE15F92167}" destId="{5D1ADAF9-7A88-441B-82F9-8C0B54492E47}" srcOrd="1" destOrd="0" presId="urn:microsoft.com/office/officeart/2005/8/layout/hierarchy2"/>
    <dgm:cxn modelId="{19825835-E06E-4F3C-922E-36DEB17E3A18}" type="presParOf" srcId="{5D1ADAF9-7A88-441B-82F9-8C0B54492E47}" destId="{F9E30AEB-FC14-4D6A-A403-8201B6D6AF82}" srcOrd="0" destOrd="0" presId="urn:microsoft.com/office/officeart/2005/8/layout/hierarchy2"/>
    <dgm:cxn modelId="{ADE1471E-D29A-44EF-B0B9-6F45E8FAEB51}" type="presParOf" srcId="{F9E30AEB-FC14-4D6A-A403-8201B6D6AF82}" destId="{A0C19650-0A38-4BCF-920C-71759316A3FE}" srcOrd="0" destOrd="0" presId="urn:microsoft.com/office/officeart/2005/8/layout/hierarchy2"/>
    <dgm:cxn modelId="{7288FA58-594D-4767-81DA-74D55B486CE9}" type="presParOf" srcId="{5D1ADAF9-7A88-441B-82F9-8C0B54492E47}" destId="{3B612F19-332C-4135-8A0F-C1F9EE272E3F}" srcOrd="1" destOrd="0" presId="urn:microsoft.com/office/officeart/2005/8/layout/hierarchy2"/>
    <dgm:cxn modelId="{9F21527F-15CD-4DA5-ACAC-860F21D032F4}" type="presParOf" srcId="{3B612F19-332C-4135-8A0F-C1F9EE272E3F}" destId="{BADFB9D2-2172-4C87-AF91-238EEC23104A}" srcOrd="0" destOrd="0" presId="urn:microsoft.com/office/officeart/2005/8/layout/hierarchy2"/>
    <dgm:cxn modelId="{6C05FEAB-7A6C-4A78-AED5-3561BB9A974C}" type="presParOf" srcId="{3B612F19-332C-4135-8A0F-C1F9EE272E3F}" destId="{8206F11C-AC7D-4EEB-B158-ED3488AB9BE2}" srcOrd="1" destOrd="0" presId="urn:microsoft.com/office/officeart/2005/8/layout/hierarchy2"/>
    <dgm:cxn modelId="{5AF6322D-E0FF-4444-8086-6C87048519B6}" type="presParOf" srcId="{8206F11C-AC7D-4EEB-B158-ED3488AB9BE2}" destId="{F7CC18F2-1523-42C9-9418-4B72D2FDEA2E}" srcOrd="0" destOrd="0" presId="urn:microsoft.com/office/officeart/2005/8/layout/hierarchy2"/>
    <dgm:cxn modelId="{98C5506B-4171-41D2-8B7D-8563AF0DFDB7}" type="presParOf" srcId="{F7CC18F2-1523-42C9-9418-4B72D2FDEA2E}" destId="{0DE14573-813C-4D15-86DA-0AC6F6DCF1D8}" srcOrd="0" destOrd="0" presId="urn:microsoft.com/office/officeart/2005/8/layout/hierarchy2"/>
    <dgm:cxn modelId="{5D11C5C8-9D87-480D-8025-B52136F49E53}" type="presParOf" srcId="{8206F11C-AC7D-4EEB-B158-ED3488AB9BE2}" destId="{6D15F517-198E-40AF-8587-9F6DC7C5F28A}" srcOrd="1" destOrd="0" presId="urn:microsoft.com/office/officeart/2005/8/layout/hierarchy2"/>
    <dgm:cxn modelId="{FB6BFF09-E81B-4C0F-A171-E19A700DDBA1}" type="presParOf" srcId="{6D15F517-198E-40AF-8587-9F6DC7C5F28A}" destId="{7F3AC32A-3813-4188-9422-1A785B20B876}" srcOrd="0" destOrd="0" presId="urn:microsoft.com/office/officeart/2005/8/layout/hierarchy2"/>
    <dgm:cxn modelId="{02C49708-CF54-48BB-8F5A-72644CD4E2C3}" type="presParOf" srcId="{6D15F517-198E-40AF-8587-9F6DC7C5F28A}" destId="{88F9B3A7-BF5B-4991-B61C-9BD026AAEDA4}" srcOrd="1" destOrd="0" presId="urn:microsoft.com/office/officeart/2005/8/layout/hierarchy2"/>
    <dgm:cxn modelId="{4445F07B-F2EC-4AE9-B795-6AEC1DF76E7C}" type="presParOf" srcId="{88F9B3A7-BF5B-4991-B61C-9BD026AAEDA4}" destId="{74B0CEFF-3A0D-42F8-B321-FE242CAB8AF6}" srcOrd="0" destOrd="0" presId="urn:microsoft.com/office/officeart/2005/8/layout/hierarchy2"/>
    <dgm:cxn modelId="{86C0E881-16C5-48C8-904D-67723FC00D2D}" type="presParOf" srcId="{74B0CEFF-3A0D-42F8-B321-FE242CAB8AF6}" destId="{5B2A7906-E7ED-4609-B5A9-532308F47E77}" srcOrd="0" destOrd="0" presId="urn:microsoft.com/office/officeart/2005/8/layout/hierarchy2"/>
    <dgm:cxn modelId="{9C37C77A-13CD-4AC8-8B0B-72B344BF8D1B}" type="presParOf" srcId="{88F9B3A7-BF5B-4991-B61C-9BD026AAEDA4}" destId="{15BF07EE-6F12-401F-85A8-107CB0134D3D}" srcOrd="1" destOrd="0" presId="urn:microsoft.com/office/officeart/2005/8/layout/hierarchy2"/>
    <dgm:cxn modelId="{9B0C221A-93C6-4426-8B28-D7224EAB2E23}" type="presParOf" srcId="{15BF07EE-6F12-401F-85A8-107CB0134D3D}" destId="{B9022510-22D0-4D45-91F0-1BAB9ED5C3BA}" srcOrd="0" destOrd="0" presId="urn:microsoft.com/office/officeart/2005/8/layout/hierarchy2"/>
    <dgm:cxn modelId="{21485938-B115-4F73-8E47-542875104A92}" type="presParOf" srcId="{15BF07EE-6F12-401F-85A8-107CB0134D3D}" destId="{12E95725-B0D9-44D5-9442-F56D8F4F152C}" srcOrd="1" destOrd="0" presId="urn:microsoft.com/office/officeart/2005/8/layout/hierarchy2"/>
    <dgm:cxn modelId="{F5D7D752-E80E-41F3-9928-E53B8505A6EC}" type="presParOf" srcId="{8206F11C-AC7D-4EEB-B158-ED3488AB9BE2}" destId="{D17CDD5C-FC5D-48C3-8EF9-BCB5B1CDE8B0}" srcOrd="2" destOrd="0" presId="urn:microsoft.com/office/officeart/2005/8/layout/hierarchy2"/>
    <dgm:cxn modelId="{A13911AE-57EB-447A-BB95-AE12678D1ED1}" type="presParOf" srcId="{D17CDD5C-FC5D-48C3-8EF9-BCB5B1CDE8B0}" destId="{8D289B80-843D-4577-B9C9-A8E1E63CF65F}" srcOrd="0" destOrd="0" presId="urn:microsoft.com/office/officeart/2005/8/layout/hierarchy2"/>
    <dgm:cxn modelId="{3CF4B282-4EAF-408A-9F28-E4803B943758}" type="presParOf" srcId="{8206F11C-AC7D-4EEB-B158-ED3488AB9BE2}" destId="{664C36CA-FFC5-451D-B921-58F3AC39D96A}" srcOrd="3" destOrd="0" presId="urn:microsoft.com/office/officeart/2005/8/layout/hierarchy2"/>
    <dgm:cxn modelId="{98C355CD-E23D-429B-9DD6-77DDCBF0591A}" type="presParOf" srcId="{664C36CA-FFC5-451D-B921-58F3AC39D96A}" destId="{45275F25-E102-4608-9CC2-AD70EEB1E0E4}" srcOrd="0" destOrd="0" presId="urn:microsoft.com/office/officeart/2005/8/layout/hierarchy2"/>
    <dgm:cxn modelId="{AF15135C-CFAC-4028-96D7-803F4C62FA62}" type="presParOf" srcId="{664C36CA-FFC5-451D-B921-58F3AC39D96A}" destId="{FEE18DEC-F420-46FB-BC3E-F88FF11D0FC9}" srcOrd="1" destOrd="0" presId="urn:microsoft.com/office/officeart/2005/8/layout/hierarchy2"/>
    <dgm:cxn modelId="{4736BAD0-76CE-4DBF-989B-5E896D77EF1D}" type="presParOf" srcId="{FEE18DEC-F420-46FB-BC3E-F88FF11D0FC9}" destId="{5A5DE0CD-037B-41DC-8834-B263B1E40BF4}" srcOrd="0" destOrd="0" presId="urn:microsoft.com/office/officeart/2005/8/layout/hierarchy2"/>
    <dgm:cxn modelId="{9A9833BE-BDD3-4B46-AA0E-5BCE54D5837A}" type="presParOf" srcId="{5A5DE0CD-037B-41DC-8834-B263B1E40BF4}" destId="{3F9AF6D4-2F38-4694-AC24-9E4189BC6842}" srcOrd="0" destOrd="0" presId="urn:microsoft.com/office/officeart/2005/8/layout/hierarchy2"/>
    <dgm:cxn modelId="{2B78246D-C891-4861-BEAD-43CF71F077D2}" type="presParOf" srcId="{FEE18DEC-F420-46FB-BC3E-F88FF11D0FC9}" destId="{1826FB76-8F4F-4301-B550-260E9D3AE42E}" srcOrd="1" destOrd="0" presId="urn:microsoft.com/office/officeart/2005/8/layout/hierarchy2"/>
    <dgm:cxn modelId="{98FB15F8-3CC6-4B6B-B8AE-F498CE6B125C}" type="presParOf" srcId="{1826FB76-8F4F-4301-B550-260E9D3AE42E}" destId="{24ED5566-99EA-4FBE-AC24-41EA37F29C04}" srcOrd="0" destOrd="0" presId="urn:microsoft.com/office/officeart/2005/8/layout/hierarchy2"/>
    <dgm:cxn modelId="{14896005-48D1-4BD2-A3F1-6371BBB31076}" type="presParOf" srcId="{1826FB76-8F4F-4301-B550-260E9D3AE42E}" destId="{85BDBBDD-0403-438F-922D-10BC8CF1D4BB}" srcOrd="1" destOrd="0" presId="urn:microsoft.com/office/officeart/2005/8/layout/hierarchy2"/>
    <dgm:cxn modelId="{E1321241-59B1-4735-B703-C605A98DCB86}" type="presParOf" srcId="{FEE18DEC-F420-46FB-BC3E-F88FF11D0FC9}" destId="{9C9A6470-CBA3-4D55-9382-8436DF3040FC}" srcOrd="2" destOrd="0" presId="urn:microsoft.com/office/officeart/2005/8/layout/hierarchy2"/>
    <dgm:cxn modelId="{72D610FE-C07A-4E2E-899D-B473C18185D9}" type="presParOf" srcId="{9C9A6470-CBA3-4D55-9382-8436DF3040FC}" destId="{108028CC-067F-4436-8457-3C372945609C}" srcOrd="0" destOrd="0" presId="urn:microsoft.com/office/officeart/2005/8/layout/hierarchy2"/>
    <dgm:cxn modelId="{F86ADD72-77B0-4AA9-9455-3270895B3CF2}" type="presParOf" srcId="{FEE18DEC-F420-46FB-BC3E-F88FF11D0FC9}" destId="{D62BF3E1-0072-496D-A43A-66A24293265A}" srcOrd="3" destOrd="0" presId="urn:microsoft.com/office/officeart/2005/8/layout/hierarchy2"/>
    <dgm:cxn modelId="{70456300-A8E4-441C-A4E5-7AC1DADF2101}" type="presParOf" srcId="{D62BF3E1-0072-496D-A43A-66A24293265A}" destId="{6F6E9B30-3208-4E3B-8BC5-388371D259F0}" srcOrd="0" destOrd="0" presId="urn:microsoft.com/office/officeart/2005/8/layout/hierarchy2"/>
    <dgm:cxn modelId="{9E71A81A-83E7-4648-A4C4-642C9CBBE02C}" type="presParOf" srcId="{D62BF3E1-0072-496D-A43A-66A24293265A}" destId="{0A639B5C-B482-4052-AEF5-82062CCB9CA8}" srcOrd="1" destOrd="0" presId="urn:microsoft.com/office/officeart/2005/8/layout/hierarchy2"/>
    <dgm:cxn modelId="{D4F17E5F-C4A0-4555-BB69-A5FE2F000DFF}" type="presParOf" srcId="{25CFB523-732E-4215-AE45-EA420EFBA603}" destId="{BDA2C379-5EBD-4910-B874-29CBE0C7F2F9}" srcOrd="2" destOrd="0" presId="urn:microsoft.com/office/officeart/2005/8/layout/hierarchy2"/>
    <dgm:cxn modelId="{5E4B424C-1574-4900-AB04-062A5F867A5D}" type="presParOf" srcId="{BDA2C379-5EBD-4910-B874-29CBE0C7F2F9}" destId="{94BF5D3A-2DAA-479A-871E-397B8841DCEB}" srcOrd="0" destOrd="0" presId="urn:microsoft.com/office/officeart/2005/8/layout/hierarchy2"/>
    <dgm:cxn modelId="{903BD082-1873-4D70-8708-92B4B6A45B91}" type="presParOf" srcId="{BDA2C379-5EBD-4910-B874-29CBE0C7F2F9}" destId="{6B702EB4-E31C-418A-807D-77F62265C8C2}" srcOrd="1" destOrd="0" presId="urn:microsoft.com/office/officeart/2005/8/layout/hierarchy2"/>
    <dgm:cxn modelId="{97468D4B-FD9E-4BA6-A8BF-889D870AF116}" type="presParOf" srcId="{6B702EB4-E31C-418A-807D-77F62265C8C2}" destId="{DB6758F4-BFCF-4117-A98C-BF6409F02F19}" srcOrd="0" destOrd="0" presId="urn:microsoft.com/office/officeart/2005/8/layout/hierarchy2"/>
    <dgm:cxn modelId="{56C571DE-A0B8-4499-9A93-452C07AB203A}" type="presParOf" srcId="{DB6758F4-BFCF-4117-A98C-BF6409F02F19}" destId="{2800D8E9-6E22-4959-B701-B19E613ACC5C}" srcOrd="0" destOrd="0" presId="urn:microsoft.com/office/officeart/2005/8/layout/hierarchy2"/>
    <dgm:cxn modelId="{C00F3BD8-FEF6-4791-9B43-D02C17B1A050}" type="presParOf" srcId="{6B702EB4-E31C-418A-807D-77F62265C8C2}" destId="{A00BBCE5-6EF5-4DC1-BA2C-BA78D0486EF0}" srcOrd="1" destOrd="0" presId="urn:microsoft.com/office/officeart/2005/8/layout/hierarchy2"/>
    <dgm:cxn modelId="{047F67C1-18AD-43D5-8869-E80B60A5F419}" type="presParOf" srcId="{A00BBCE5-6EF5-4DC1-BA2C-BA78D0486EF0}" destId="{B0CB57CF-99B1-42EE-9E4F-585606AAB36E}" srcOrd="0" destOrd="0" presId="urn:microsoft.com/office/officeart/2005/8/layout/hierarchy2"/>
    <dgm:cxn modelId="{2E3A259E-3ED3-44D2-97ED-671E73AB5B4E}" type="presParOf" srcId="{A00BBCE5-6EF5-4DC1-BA2C-BA78D0486EF0}" destId="{10036218-A951-42EB-BFB1-7B9587026EEA}" srcOrd="1" destOrd="0" presId="urn:microsoft.com/office/officeart/2005/8/layout/hierarchy2"/>
    <dgm:cxn modelId="{72DAE8C8-DBA8-4130-AA12-AFBFB42836FF}" type="presParOf" srcId="{10036218-A951-42EB-BFB1-7B9587026EEA}" destId="{6847BBFD-9584-4BE7-BCEB-1DCFE0538C2B}" srcOrd="0" destOrd="0" presId="urn:microsoft.com/office/officeart/2005/8/layout/hierarchy2"/>
    <dgm:cxn modelId="{8CB3FB5B-CB2F-49DA-BF36-1A1BC5379C31}" type="presParOf" srcId="{6847BBFD-9584-4BE7-BCEB-1DCFE0538C2B}" destId="{9424A9F7-EC3A-414B-AD5E-F5C8DD5ABCAE}" srcOrd="0" destOrd="0" presId="urn:microsoft.com/office/officeart/2005/8/layout/hierarchy2"/>
    <dgm:cxn modelId="{1AACBB0F-D694-435F-80B9-E4ABEE30163D}" type="presParOf" srcId="{10036218-A951-42EB-BFB1-7B9587026EEA}" destId="{0CA1BF02-9FAE-435E-90CF-62DADB5F7FB9}" srcOrd="1" destOrd="0" presId="urn:microsoft.com/office/officeart/2005/8/layout/hierarchy2"/>
    <dgm:cxn modelId="{7CB50BD4-2F73-476F-93CB-ED333679D286}" type="presParOf" srcId="{0CA1BF02-9FAE-435E-90CF-62DADB5F7FB9}" destId="{F7817590-AE24-43F8-87C8-1C3DB2C7FAAE}" srcOrd="0" destOrd="0" presId="urn:microsoft.com/office/officeart/2005/8/layout/hierarchy2"/>
    <dgm:cxn modelId="{A6877CE4-04F7-4BA0-9372-75373E1549EB}" type="presParOf" srcId="{0CA1BF02-9FAE-435E-90CF-62DADB5F7FB9}" destId="{4BF93F74-DBF7-4208-82F7-9490FF95E6B1}" srcOrd="1" destOrd="0" presId="urn:microsoft.com/office/officeart/2005/8/layout/hierarchy2"/>
    <dgm:cxn modelId="{74FDC672-806C-4284-9857-A9D5C2629C2B}" type="presParOf" srcId="{10036218-A951-42EB-BFB1-7B9587026EEA}" destId="{68C0250A-ABF0-4A98-BECD-F8EA6CFDAFAB}" srcOrd="2" destOrd="0" presId="urn:microsoft.com/office/officeart/2005/8/layout/hierarchy2"/>
    <dgm:cxn modelId="{B031095E-00CB-4E1C-BCCD-09AB91E3E3DF}" type="presParOf" srcId="{68C0250A-ABF0-4A98-BECD-F8EA6CFDAFAB}" destId="{FD0BCF52-7B10-4772-9D27-7D09EFDA9AD7}" srcOrd="0" destOrd="0" presId="urn:microsoft.com/office/officeart/2005/8/layout/hierarchy2"/>
    <dgm:cxn modelId="{D56B43D6-FCEC-4125-A67F-53A6E9620773}" type="presParOf" srcId="{10036218-A951-42EB-BFB1-7B9587026EEA}" destId="{B8C5C824-DA50-4B72-9C04-E646414F8B42}" srcOrd="3" destOrd="0" presId="urn:microsoft.com/office/officeart/2005/8/layout/hierarchy2"/>
    <dgm:cxn modelId="{F8FA1597-5974-4FD6-A017-477C0083782B}" type="presParOf" srcId="{B8C5C824-DA50-4B72-9C04-E646414F8B42}" destId="{9D82D5EB-92F9-4A89-8B6E-1CD55DAC6022}" srcOrd="0" destOrd="0" presId="urn:microsoft.com/office/officeart/2005/8/layout/hierarchy2"/>
    <dgm:cxn modelId="{4C43D20E-057F-417D-870B-288BA2C94A84}" type="presParOf" srcId="{B8C5C824-DA50-4B72-9C04-E646414F8B42}" destId="{FEBD198A-4169-47A1-AA8D-ABCAB53D9EAA}" srcOrd="1" destOrd="0" presId="urn:microsoft.com/office/officeart/2005/8/layout/hierarchy2"/>
    <dgm:cxn modelId="{8F39CE69-42E0-44E9-B0D7-1D4FE5079CC3}" type="presParOf" srcId="{25CFB523-732E-4215-AE45-EA420EFBA603}" destId="{4EEF8FBB-F8E6-4A64-8DAA-C23C5D8BA4D5}" srcOrd="3" destOrd="0" presId="urn:microsoft.com/office/officeart/2005/8/layout/hierarchy2"/>
    <dgm:cxn modelId="{F8FB6580-D143-4EBB-AE06-AB59A2F2A1A2}" type="presParOf" srcId="{4EEF8FBB-F8E6-4A64-8DAA-C23C5D8BA4D5}" destId="{D11A6F4F-9E7A-4EA8-9043-10F9AEF86C6C}" srcOrd="0" destOrd="0" presId="urn:microsoft.com/office/officeart/2005/8/layout/hierarchy2"/>
    <dgm:cxn modelId="{6B675E5D-0153-4B71-9643-DA75D091DB9A}" type="presParOf" srcId="{4EEF8FBB-F8E6-4A64-8DAA-C23C5D8BA4D5}" destId="{821A8421-4DE9-430E-903C-84E273E1B7AD}" srcOrd="1" destOrd="0" presId="urn:microsoft.com/office/officeart/2005/8/layout/hierarchy2"/>
    <dgm:cxn modelId="{6F78FB96-AEA7-4A37-AB12-65668A673F83}" type="presParOf" srcId="{821A8421-4DE9-430E-903C-84E273E1B7AD}" destId="{FCAC8694-00A7-40C0-B130-83E3142DA84D}" srcOrd="0" destOrd="0" presId="urn:microsoft.com/office/officeart/2005/8/layout/hierarchy2"/>
    <dgm:cxn modelId="{F91727AD-A574-487E-BF19-2D7DE4459A24}" type="presParOf" srcId="{FCAC8694-00A7-40C0-B130-83E3142DA84D}" destId="{91F203F3-4FC9-48ED-8C51-F821C35D8C88}" srcOrd="0" destOrd="0" presId="urn:microsoft.com/office/officeart/2005/8/layout/hierarchy2"/>
    <dgm:cxn modelId="{9DCDFF81-00B4-494E-8097-7E3C27A4CF97}" type="presParOf" srcId="{821A8421-4DE9-430E-903C-84E273E1B7AD}" destId="{9664AB95-6E59-4539-B1C2-3E0926137DB2}" srcOrd="1" destOrd="0" presId="urn:microsoft.com/office/officeart/2005/8/layout/hierarchy2"/>
    <dgm:cxn modelId="{1731A03C-3B1E-49AC-8726-37C90E1D2D77}" type="presParOf" srcId="{9664AB95-6E59-4539-B1C2-3E0926137DB2}" destId="{C341956E-CFA1-4065-A732-631E7949A93B}" srcOrd="0" destOrd="0" presId="urn:microsoft.com/office/officeart/2005/8/layout/hierarchy2"/>
    <dgm:cxn modelId="{88D3BAD6-F16F-4D5D-ADBB-B90A8962E545}" type="presParOf" srcId="{9664AB95-6E59-4539-B1C2-3E0926137DB2}" destId="{9549BA33-0D4C-4B1D-8D24-9BD6BE045E7C}" srcOrd="1" destOrd="0" presId="urn:microsoft.com/office/officeart/2005/8/layout/hierarchy2"/>
    <dgm:cxn modelId="{3A451A2F-55FA-4FB8-BCD9-6172B1BE0B6A}" type="presParOf" srcId="{9549BA33-0D4C-4B1D-8D24-9BD6BE045E7C}" destId="{12EDCFA9-608B-448F-8373-BBDC761A5C42}" srcOrd="0" destOrd="0" presId="urn:microsoft.com/office/officeart/2005/8/layout/hierarchy2"/>
    <dgm:cxn modelId="{FA46E1B7-34B7-4B9D-8063-126A08185BB8}" type="presParOf" srcId="{12EDCFA9-608B-448F-8373-BBDC761A5C42}" destId="{52588A9C-4DCB-418D-A8F5-9D27EF99E135}" srcOrd="0" destOrd="0" presId="urn:microsoft.com/office/officeart/2005/8/layout/hierarchy2"/>
    <dgm:cxn modelId="{D7CD6BB6-C995-46FD-8EB8-E61E2C0A3A56}" type="presParOf" srcId="{9549BA33-0D4C-4B1D-8D24-9BD6BE045E7C}" destId="{ACAE19E0-648D-4CFD-9A18-AAD5FFCB1310}" srcOrd="1" destOrd="0" presId="urn:microsoft.com/office/officeart/2005/8/layout/hierarchy2"/>
    <dgm:cxn modelId="{9BD9F52B-94D4-4E44-A8FA-350810115C51}" type="presParOf" srcId="{ACAE19E0-648D-4CFD-9A18-AAD5FFCB1310}" destId="{EA48DC28-314E-4ED4-B3A8-8B4FBB87918D}" srcOrd="0" destOrd="0" presId="urn:microsoft.com/office/officeart/2005/8/layout/hierarchy2"/>
    <dgm:cxn modelId="{F50FE25D-DC8E-4DD5-807E-A05C82E0C6F0}" type="presParOf" srcId="{ACAE19E0-648D-4CFD-9A18-AAD5FFCB1310}" destId="{DBE1F0CD-895D-4193-8591-CBC4FD8EBBD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13D09A-C7CF-4DCD-BEDE-0357D4AFA9BA}"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6D1EB27C-BD17-4D97-8A6A-9736191C0259}">
      <dgm:prSet phldrT="[Text]"/>
      <dgm:spPr/>
      <dgm:t>
        <a:bodyPr/>
        <a:lstStyle/>
        <a:p>
          <a:r>
            <a:rPr lang="en-US" dirty="0" smtClean="0"/>
            <a:t>Body</a:t>
          </a:r>
          <a:endParaRPr lang="en-US" dirty="0"/>
        </a:p>
      </dgm:t>
    </dgm:pt>
    <dgm:pt modelId="{BAAFCFAB-A25C-4F92-A1DA-50D3854A87B3}" type="parTrans" cxnId="{F5FE3827-3720-4CDE-8459-3AB35A2EF750}">
      <dgm:prSet/>
      <dgm:spPr/>
      <dgm:t>
        <a:bodyPr/>
        <a:lstStyle/>
        <a:p>
          <a:endParaRPr lang="en-US"/>
        </a:p>
      </dgm:t>
    </dgm:pt>
    <dgm:pt modelId="{4F0B64F4-3E6F-408F-B264-CCB9D856E8A0}" type="sibTrans" cxnId="{F5FE3827-3720-4CDE-8459-3AB35A2EF750}">
      <dgm:prSet/>
      <dgm:spPr/>
      <dgm:t>
        <a:bodyPr/>
        <a:lstStyle/>
        <a:p>
          <a:endParaRPr lang="en-US"/>
        </a:p>
      </dgm:t>
    </dgm:pt>
    <dgm:pt modelId="{96BD61D1-7E0F-4492-A216-79451D1B7A7E}">
      <dgm:prSet phldrT="[Text]"/>
      <dgm:spPr/>
      <dgm:t>
        <a:bodyPr/>
        <a:lstStyle/>
        <a:p>
          <a:r>
            <a:rPr lang="en-US" dirty="0" smtClean="0"/>
            <a:t>Chunk1</a:t>
          </a:r>
          <a:endParaRPr lang="en-US" dirty="0"/>
        </a:p>
      </dgm:t>
    </dgm:pt>
    <dgm:pt modelId="{18CD2BB5-9993-4791-BDF4-ADF99CDD60D2}" type="parTrans" cxnId="{300003AA-CBA2-41C9-9954-8770985DB53A}">
      <dgm:prSet/>
      <dgm:spPr/>
      <dgm:t>
        <a:bodyPr/>
        <a:lstStyle/>
        <a:p>
          <a:endParaRPr lang="en-US"/>
        </a:p>
      </dgm:t>
    </dgm:pt>
    <dgm:pt modelId="{6DE5ADFF-7C81-455F-AF70-1DA0A16A7875}" type="sibTrans" cxnId="{300003AA-CBA2-41C9-9954-8770985DB53A}">
      <dgm:prSet/>
      <dgm:spPr/>
      <dgm:t>
        <a:bodyPr/>
        <a:lstStyle/>
        <a:p>
          <a:endParaRPr lang="en-US"/>
        </a:p>
      </dgm:t>
    </dgm:pt>
    <dgm:pt modelId="{606C8280-D8C0-4349-8085-F630E4E63721}">
      <dgm:prSet phldrT="[Text]"/>
      <dgm:spPr/>
      <dgm:t>
        <a:bodyPr/>
        <a:lstStyle/>
        <a:p>
          <a:r>
            <a:rPr lang="en-US" dirty="0" err="1" smtClean="0"/>
            <a:t>SessionId</a:t>
          </a:r>
          <a:endParaRPr lang="en-US" dirty="0"/>
        </a:p>
      </dgm:t>
    </dgm:pt>
    <dgm:pt modelId="{04A8AF76-1ABE-4230-94DE-3FFAA17A61D9}" type="parTrans" cxnId="{6E514505-4948-4FCA-9C91-564CB324D21B}">
      <dgm:prSet/>
      <dgm:spPr/>
      <dgm:t>
        <a:bodyPr/>
        <a:lstStyle/>
        <a:p>
          <a:endParaRPr lang="en-US"/>
        </a:p>
      </dgm:t>
    </dgm:pt>
    <dgm:pt modelId="{7A99A58D-5610-4F8F-BEFC-BCB121829986}" type="sibTrans" cxnId="{6E514505-4948-4FCA-9C91-564CB324D21B}">
      <dgm:prSet/>
      <dgm:spPr/>
      <dgm:t>
        <a:bodyPr/>
        <a:lstStyle/>
        <a:p>
          <a:endParaRPr lang="en-US"/>
        </a:p>
      </dgm:t>
    </dgm:pt>
    <dgm:pt modelId="{CD1C8E23-B73C-41BE-94F3-6B9EF130E1BB}">
      <dgm:prSet phldrT="[Text]"/>
      <dgm:spPr/>
      <dgm:t>
        <a:bodyPr/>
        <a:lstStyle/>
        <a:p>
          <a:r>
            <a:rPr lang="en-US" dirty="0" smtClean="0"/>
            <a:t>Chunk2</a:t>
          </a:r>
          <a:endParaRPr lang="en-US" dirty="0"/>
        </a:p>
      </dgm:t>
    </dgm:pt>
    <dgm:pt modelId="{A0B4ACA5-C430-461E-914E-7DC5837D6633}" type="parTrans" cxnId="{6F8E5566-9755-4CC4-AC75-C27478185A79}">
      <dgm:prSet/>
      <dgm:spPr/>
      <dgm:t>
        <a:bodyPr/>
        <a:lstStyle/>
        <a:p>
          <a:endParaRPr lang="en-US"/>
        </a:p>
      </dgm:t>
    </dgm:pt>
    <dgm:pt modelId="{AD95EF47-5211-47B0-A072-E7EF881DA576}" type="sibTrans" cxnId="{6F8E5566-9755-4CC4-AC75-C27478185A79}">
      <dgm:prSet/>
      <dgm:spPr/>
      <dgm:t>
        <a:bodyPr/>
        <a:lstStyle/>
        <a:p>
          <a:endParaRPr lang="en-US"/>
        </a:p>
      </dgm:t>
    </dgm:pt>
    <dgm:pt modelId="{C68E0E49-6136-425C-80FA-5ED23308D9F8}">
      <dgm:prSet phldrT="[Text]"/>
      <dgm:spPr/>
      <dgm:t>
        <a:bodyPr/>
        <a:lstStyle/>
        <a:p>
          <a:r>
            <a:rPr lang="en-US" dirty="0" err="1" smtClean="0"/>
            <a:t>SessionId</a:t>
          </a:r>
          <a:endParaRPr lang="en-US" dirty="0"/>
        </a:p>
      </dgm:t>
    </dgm:pt>
    <dgm:pt modelId="{86106015-54F4-4026-8D82-7323159D2CD0}" type="parTrans" cxnId="{B4F963EB-4211-435E-9F15-4CCD585CE151}">
      <dgm:prSet/>
      <dgm:spPr/>
      <dgm:t>
        <a:bodyPr/>
        <a:lstStyle/>
        <a:p>
          <a:endParaRPr lang="en-US"/>
        </a:p>
      </dgm:t>
    </dgm:pt>
    <dgm:pt modelId="{C667E7A4-974E-4904-9910-B0475366EC31}" type="sibTrans" cxnId="{B4F963EB-4211-435E-9F15-4CCD585CE151}">
      <dgm:prSet/>
      <dgm:spPr/>
      <dgm:t>
        <a:bodyPr/>
        <a:lstStyle/>
        <a:p>
          <a:endParaRPr lang="en-US"/>
        </a:p>
      </dgm:t>
    </dgm:pt>
    <dgm:pt modelId="{C8940358-F118-4DDF-B379-890DF6522B40}">
      <dgm:prSet phldrT="[Text]"/>
      <dgm:spPr/>
      <dgm:t>
        <a:bodyPr/>
        <a:lstStyle/>
        <a:p>
          <a:r>
            <a:rPr lang="en-US" dirty="0" smtClean="0"/>
            <a:t>Request1</a:t>
          </a:r>
          <a:endParaRPr lang="en-US" dirty="0"/>
        </a:p>
      </dgm:t>
    </dgm:pt>
    <dgm:pt modelId="{B4FEB555-17F0-45A8-AF7B-859E57307982}" type="parTrans" cxnId="{79180CA8-EAA4-4357-ADCB-FDCC3D8329F1}">
      <dgm:prSet/>
      <dgm:spPr/>
      <dgm:t>
        <a:bodyPr/>
        <a:lstStyle/>
        <a:p>
          <a:endParaRPr lang="en-US"/>
        </a:p>
      </dgm:t>
    </dgm:pt>
    <dgm:pt modelId="{4575B568-D658-4BD9-9EA9-D8DBA2B98012}" type="sibTrans" cxnId="{79180CA8-EAA4-4357-ADCB-FDCC3D8329F1}">
      <dgm:prSet/>
      <dgm:spPr/>
      <dgm:t>
        <a:bodyPr/>
        <a:lstStyle/>
        <a:p>
          <a:endParaRPr lang="en-US"/>
        </a:p>
      </dgm:t>
    </dgm:pt>
    <dgm:pt modelId="{B054567F-77BB-4BF2-B96F-123E74652AB2}">
      <dgm:prSet phldrT="[Text]"/>
      <dgm:spPr/>
      <dgm:t>
        <a:bodyPr/>
        <a:lstStyle/>
        <a:p>
          <a:r>
            <a:rPr lang="en-US" dirty="0" smtClean="0"/>
            <a:t>Request2</a:t>
          </a:r>
          <a:endParaRPr lang="en-US" dirty="0"/>
        </a:p>
      </dgm:t>
    </dgm:pt>
    <dgm:pt modelId="{D81DF2F4-17AB-419D-AA85-F8C0DF7AC679}" type="parTrans" cxnId="{DDAD98CA-024F-4AC2-8E67-841F38CB6723}">
      <dgm:prSet/>
      <dgm:spPr/>
      <dgm:t>
        <a:bodyPr/>
        <a:lstStyle/>
        <a:p>
          <a:endParaRPr lang="en-US"/>
        </a:p>
      </dgm:t>
    </dgm:pt>
    <dgm:pt modelId="{20374659-A8D7-4481-9917-E6C6BD80634C}" type="sibTrans" cxnId="{DDAD98CA-024F-4AC2-8E67-841F38CB6723}">
      <dgm:prSet/>
      <dgm:spPr/>
      <dgm:t>
        <a:bodyPr/>
        <a:lstStyle/>
        <a:p>
          <a:endParaRPr lang="en-US"/>
        </a:p>
      </dgm:t>
    </dgm:pt>
    <dgm:pt modelId="{31AB828E-8ED6-44C9-B677-98271475B64C}">
      <dgm:prSet phldrT="[Text]"/>
      <dgm:spPr/>
      <dgm:t>
        <a:bodyPr/>
        <a:lstStyle/>
        <a:p>
          <a:r>
            <a:rPr lang="en-US" dirty="0" smtClean="0"/>
            <a:t>Body</a:t>
          </a:r>
          <a:endParaRPr lang="en-US" dirty="0"/>
        </a:p>
      </dgm:t>
    </dgm:pt>
    <dgm:pt modelId="{90C0E4A0-DC25-4DDA-B328-03D921F6FB33}" type="parTrans" cxnId="{44AAEBAF-07DD-409F-B613-8386953C945C}">
      <dgm:prSet/>
      <dgm:spPr/>
      <dgm:t>
        <a:bodyPr/>
        <a:lstStyle/>
        <a:p>
          <a:endParaRPr lang="en-US"/>
        </a:p>
      </dgm:t>
    </dgm:pt>
    <dgm:pt modelId="{1D15D7C2-6797-47AA-9329-D96A8CD1DF6E}" type="sibTrans" cxnId="{44AAEBAF-07DD-409F-B613-8386953C945C}">
      <dgm:prSet/>
      <dgm:spPr/>
      <dgm:t>
        <a:bodyPr/>
        <a:lstStyle/>
        <a:p>
          <a:endParaRPr lang="en-US"/>
        </a:p>
      </dgm:t>
    </dgm:pt>
    <dgm:pt modelId="{FC637633-5E28-44D3-A7CE-E825B5260F11}">
      <dgm:prSet phldrT="[Text]"/>
      <dgm:spPr/>
      <dgm:t>
        <a:bodyPr/>
        <a:lstStyle/>
        <a:p>
          <a:r>
            <a:rPr lang="en-US" dirty="0" err="1" smtClean="0"/>
            <a:t>SessionId</a:t>
          </a:r>
          <a:endParaRPr lang="en-US" dirty="0"/>
        </a:p>
      </dgm:t>
    </dgm:pt>
    <dgm:pt modelId="{7387D135-01EB-4F41-B763-3C47A18FBB94}" type="parTrans" cxnId="{4FC1F323-CABE-496E-B705-3F98A77E8BFF}">
      <dgm:prSet/>
      <dgm:spPr/>
      <dgm:t>
        <a:bodyPr/>
        <a:lstStyle/>
        <a:p>
          <a:endParaRPr lang="en-US"/>
        </a:p>
      </dgm:t>
    </dgm:pt>
    <dgm:pt modelId="{0634FD86-BEEA-4860-8D4A-B85634099EC6}" type="sibTrans" cxnId="{4FC1F323-CABE-496E-B705-3F98A77E8BFF}">
      <dgm:prSet/>
      <dgm:spPr/>
      <dgm:t>
        <a:bodyPr/>
        <a:lstStyle/>
        <a:p>
          <a:endParaRPr lang="en-US"/>
        </a:p>
      </dgm:t>
    </dgm:pt>
    <dgm:pt modelId="{19059605-647A-4B1C-A4A7-0D7514D75223}">
      <dgm:prSet phldrT="[Text]"/>
      <dgm:spPr/>
      <dgm:t>
        <a:bodyPr/>
        <a:lstStyle/>
        <a:p>
          <a:r>
            <a:rPr lang="en-US" dirty="0" smtClean="0"/>
            <a:t>Type</a:t>
          </a:r>
          <a:endParaRPr lang="en-US" dirty="0"/>
        </a:p>
      </dgm:t>
    </dgm:pt>
    <dgm:pt modelId="{C06C57AC-4E84-4FAF-8C7F-A42456C550EB}" type="parTrans" cxnId="{9EAE4C42-D60C-477B-BE85-4B9F3DD305D1}">
      <dgm:prSet/>
      <dgm:spPr/>
      <dgm:t>
        <a:bodyPr/>
        <a:lstStyle/>
        <a:p>
          <a:endParaRPr lang="en-US"/>
        </a:p>
      </dgm:t>
    </dgm:pt>
    <dgm:pt modelId="{5BB8A11E-9278-4D97-B953-DD731B8CA7E0}" type="sibTrans" cxnId="{9EAE4C42-D60C-477B-BE85-4B9F3DD305D1}">
      <dgm:prSet/>
      <dgm:spPr/>
      <dgm:t>
        <a:bodyPr/>
        <a:lstStyle/>
        <a:p>
          <a:endParaRPr lang="en-US"/>
        </a:p>
      </dgm:t>
    </dgm:pt>
    <dgm:pt modelId="{839AF538-BDBC-40E7-B18E-85B39E795800}">
      <dgm:prSet phldrT="[Text]"/>
      <dgm:spPr/>
      <dgm:t>
        <a:bodyPr/>
        <a:lstStyle/>
        <a:p>
          <a:r>
            <a:rPr lang="en-US" dirty="0" smtClean="0"/>
            <a:t>Request3</a:t>
          </a:r>
          <a:endParaRPr lang="en-US" dirty="0"/>
        </a:p>
      </dgm:t>
    </dgm:pt>
    <dgm:pt modelId="{1D80E78B-B66B-486D-BD55-BA7C2B43294C}" type="parTrans" cxnId="{1BAE19A6-A39D-44DE-BA8E-306EFEF604BD}">
      <dgm:prSet/>
      <dgm:spPr/>
      <dgm:t>
        <a:bodyPr/>
        <a:lstStyle/>
        <a:p>
          <a:endParaRPr lang="en-US"/>
        </a:p>
      </dgm:t>
    </dgm:pt>
    <dgm:pt modelId="{DB6735FB-142D-4B99-913A-25AAA31AA22D}" type="sibTrans" cxnId="{1BAE19A6-A39D-44DE-BA8E-306EFEF604BD}">
      <dgm:prSet/>
      <dgm:spPr/>
      <dgm:t>
        <a:bodyPr/>
        <a:lstStyle/>
        <a:p>
          <a:endParaRPr lang="en-US"/>
        </a:p>
      </dgm:t>
    </dgm:pt>
    <dgm:pt modelId="{56B7A9D4-E7BA-418C-93CB-921F4E06D8FD}">
      <dgm:prSet phldrT="[Text]"/>
      <dgm:spPr/>
      <dgm:t>
        <a:bodyPr/>
        <a:lstStyle/>
        <a:p>
          <a:r>
            <a:rPr lang="en-US" dirty="0" smtClean="0"/>
            <a:t>Header</a:t>
          </a:r>
          <a:endParaRPr lang="en-US" dirty="0"/>
        </a:p>
      </dgm:t>
    </dgm:pt>
    <dgm:pt modelId="{12B252B3-75B9-456F-8C71-9528EDB9D95A}" type="parTrans" cxnId="{8F6325A4-06CD-4EA2-98F9-ABB575BD94A2}">
      <dgm:prSet/>
      <dgm:spPr/>
      <dgm:t>
        <a:bodyPr/>
        <a:lstStyle/>
        <a:p>
          <a:endParaRPr lang="en-US"/>
        </a:p>
      </dgm:t>
    </dgm:pt>
    <dgm:pt modelId="{1CA50D98-C643-4634-95D9-E05600C041C4}" type="sibTrans" cxnId="{8F6325A4-06CD-4EA2-98F9-ABB575BD94A2}">
      <dgm:prSet/>
      <dgm:spPr/>
      <dgm:t>
        <a:bodyPr/>
        <a:lstStyle/>
        <a:p>
          <a:endParaRPr lang="en-US"/>
        </a:p>
      </dgm:t>
    </dgm:pt>
    <dgm:pt modelId="{EDA2A447-D221-4A53-BBCF-590FDA44F783}">
      <dgm:prSet phldrT="[Text]"/>
      <dgm:spPr/>
      <dgm:t>
        <a:bodyPr/>
        <a:lstStyle/>
        <a:p>
          <a:r>
            <a:rPr lang="en-US" dirty="0" err="1" smtClean="0"/>
            <a:t>SessionId</a:t>
          </a:r>
          <a:endParaRPr lang="en-US" dirty="0"/>
        </a:p>
      </dgm:t>
    </dgm:pt>
    <dgm:pt modelId="{01A4DF59-1E86-45C8-8885-9C6618027B57}" type="parTrans" cxnId="{CEA52633-DDC0-4FB6-9607-D3AE014E7E72}">
      <dgm:prSet/>
      <dgm:spPr/>
      <dgm:t>
        <a:bodyPr/>
        <a:lstStyle/>
        <a:p>
          <a:endParaRPr lang="en-US"/>
        </a:p>
      </dgm:t>
    </dgm:pt>
    <dgm:pt modelId="{3CB92DFE-DD56-4630-8B61-8617B32E8D5D}" type="sibTrans" cxnId="{CEA52633-DDC0-4FB6-9607-D3AE014E7E72}">
      <dgm:prSet/>
      <dgm:spPr/>
      <dgm:t>
        <a:bodyPr/>
        <a:lstStyle/>
        <a:p>
          <a:endParaRPr lang="en-US"/>
        </a:p>
      </dgm:t>
    </dgm:pt>
    <dgm:pt modelId="{05FC18B2-7148-4236-846D-157626862EFA}">
      <dgm:prSet phldrT="[Text]"/>
      <dgm:spPr/>
      <dgm:t>
        <a:bodyPr/>
        <a:lstStyle/>
        <a:p>
          <a:r>
            <a:rPr lang="en-US" dirty="0" smtClean="0"/>
            <a:t>Response</a:t>
          </a:r>
          <a:endParaRPr lang="en-US" dirty="0"/>
        </a:p>
      </dgm:t>
    </dgm:pt>
    <dgm:pt modelId="{A82D4D0B-829B-42CA-B79E-432C9D8F87B8}" type="parTrans" cxnId="{E3A2EEE6-C8DC-4020-8A7C-6EC19CF6557C}">
      <dgm:prSet/>
      <dgm:spPr/>
      <dgm:t>
        <a:bodyPr/>
        <a:lstStyle/>
        <a:p>
          <a:endParaRPr lang="en-US"/>
        </a:p>
      </dgm:t>
    </dgm:pt>
    <dgm:pt modelId="{B1DC743F-ABA1-48C1-B8EC-12EEA017B030}" type="sibTrans" cxnId="{E3A2EEE6-C8DC-4020-8A7C-6EC19CF6557C}">
      <dgm:prSet/>
      <dgm:spPr/>
      <dgm:t>
        <a:bodyPr/>
        <a:lstStyle/>
        <a:p>
          <a:endParaRPr lang="en-US"/>
        </a:p>
      </dgm:t>
    </dgm:pt>
    <dgm:pt modelId="{B3A5C8AC-62E0-4148-B6B5-0E221EE9AEF4}">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SessionId</a:t>
          </a:r>
          <a:endParaRPr lang="en-US" dirty="0"/>
        </a:p>
      </dgm:t>
    </dgm:pt>
    <dgm:pt modelId="{D7B14EDB-3ACD-414B-AF4D-004411AFD5EE}" type="parTrans" cxnId="{D814305E-0A32-4ED6-9440-833EF714CAA3}">
      <dgm:prSet/>
      <dgm:spPr/>
      <dgm:t>
        <a:bodyPr/>
        <a:lstStyle/>
        <a:p>
          <a:endParaRPr lang="en-US"/>
        </a:p>
      </dgm:t>
    </dgm:pt>
    <dgm:pt modelId="{C23659B8-5A67-48B9-A4B3-16BFDDE6BB69}" type="sibTrans" cxnId="{D814305E-0A32-4ED6-9440-833EF714CAA3}">
      <dgm:prSet/>
      <dgm:spPr/>
      <dgm:t>
        <a:bodyPr/>
        <a:lstStyle/>
        <a:p>
          <a:endParaRPr lang="en-US"/>
        </a:p>
      </dgm:t>
    </dgm:pt>
    <dgm:pt modelId="{2961FF50-F974-4F7D-A69F-4DA57BAACBC5}">
      <dgm:prSet phldrT="[Text]"/>
      <dgm:spPr/>
      <dgm:t>
        <a:bodyPr/>
        <a:lstStyle/>
        <a:p>
          <a:r>
            <a:rPr lang="en-US" dirty="0" smtClean="0"/>
            <a:t>Type</a:t>
          </a:r>
          <a:endParaRPr lang="en-US" dirty="0"/>
        </a:p>
      </dgm:t>
    </dgm:pt>
    <dgm:pt modelId="{FB7065B8-ED61-4C72-A349-498FC9757459}" type="parTrans" cxnId="{A198B96C-7D31-4E82-AC13-73BBFE6267EB}">
      <dgm:prSet/>
      <dgm:spPr/>
      <dgm:t>
        <a:bodyPr/>
        <a:lstStyle/>
        <a:p>
          <a:endParaRPr lang="en-US"/>
        </a:p>
      </dgm:t>
    </dgm:pt>
    <dgm:pt modelId="{B395D7AB-348F-496E-B093-F82471642D72}" type="sibTrans" cxnId="{A198B96C-7D31-4E82-AC13-73BBFE6267EB}">
      <dgm:prSet/>
      <dgm:spPr/>
      <dgm:t>
        <a:bodyPr/>
        <a:lstStyle/>
        <a:p>
          <a:endParaRPr lang="en-US"/>
        </a:p>
      </dgm:t>
    </dgm:pt>
    <dgm:pt modelId="{25CFB523-732E-4215-AE45-EA420EFBA603}" type="pres">
      <dgm:prSet presAssocID="{A113D09A-C7CF-4DCD-BEDE-0357D4AFA9BA}" presName="diagram" presStyleCnt="0">
        <dgm:presLayoutVars>
          <dgm:chPref val="1"/>
          <dgm:dir/>
          <dgm:animOne val="branch"/>
          <dgm:animLvl val="lvl"/>
          <dgm:resizeHandles val="exact"/>
        </dgm:presLayoutVars>
      </dgm:prSet>
      <dgm:spPr/>
      <dgm:t>
        <a:bodyPr/>
        <a:lstStyle/>
        <a:p>
          <a:endParaRPr lang="en-US"/>
        </a:p>
      </dgm:t>
    </dgm:pt>
    <dgm:pt modelId="{A031BEF2-1442-4377-8CE5-AC2EAE5B7674}" type="pres">
      <dgm:prSet presAssocID="{05FC18B2-7148-4236-846D-157626862EFA}" presName="root1" presStyleCnt="0"/>
      <dgm:spPr/>
    </dgm:pt>
    <dgm:pt modelId="{F9966067-7DC3-4D3D-AF82-E62F4F2FFE35}" type="pres">
      <dgm:prSet presAssocID="{05FC18B2-7148-4236-846D-157626862EFA}" presName="LevelOneTextNode" presStyleLbl="node0" presStyleIdx="0" presStyleCnt="4">
        <dgm:presLayoutVars>
          <dgm:chPref val="3"/>
        </dgm:presLayoutVars>
      </dgm:prSet>
      <dgm:spPr/>
      <dgm:t>
        <a:bodyPr/>
        <a:lstStyle/>
        <a:p>
          <a:endParaRPr lang="en-US"/>
        </a:p>
      </dgm:t>
    </dgm:pt>
    <dgm:pt modelId="{B0C30C81-B038-4664-B242-F8EA43B22824}" type="pres">
      <dgm:prSet presAssocID="{05FC18B2-7148-4236-846D-157626862EFA}" presName="level2hierChild" presStyleCnt="0"/>
      <dgm:spPr/>
    </dgm:pt>
    <dgm:pt modelId="{278F0065-9E6A-4A96-95EA-567ABF18F510}" type="pres">
      <dgm:prSet presAssocID="{D7B14EDB-3ACD-414B-AF4D-004411AFD5EE}" presName="conn2-1" presStyleLbl="parChTrans1D2" presStyleIdx="0" presStyleCnt="4"/>
      <dgm:spPr/>
      <dgm:t>
        <a:bodyPr/>
        <a:lstStyle/>
        <a:p>
          <a:endParaRPr lang="en-US"/>
        </a:p>
      </dgm:t>
    </dgm:pt>
    <dgm:pt modelId="{81882448-15EB-443E-A5A4-C883D7BF818A}" type="pres">
      <dgm:prSet presAssocID="{D7B14EDB-3ACD-414B-AF4D-004411AFD5EE}" presName="connTx" presStyleLbl="parChTrans1D2" presStyleIdx="0" presStyleCnt="4"/>
      <dgm:spPr/>
      <dgm:t>
        <a:bodyPr/>
        <a:lstStyle/>
        <a:p>
          <a:endParaRPr lang="en-US"/>
        </a:p>
      </dgm:t>
    </dgm:pt>
    <dgm:pt modelId="{B7D2979A-6B30-4DDF-A6F3-A7AE87F83921}" type="pres">
      <dgm:prSet presAssocID="{B3A5C8AC-62E0-4148-B6B5-0E221EE9AEF4}" presName="root2" presStyleCnt="0"/>
      <dgm:spPr/>
    </dgm:pt>
    <dgm:pt modelId="{AEF87235-1EE4-4629-9F02-C6DEF7156BAB}" type="pres">
      <dgm:prSet presAssocID="{B3A5C8AC-62E0-4148-B6B5-0E221EE9AEF4}" presName="LevelTwoTextNode" presStyleLbl="node2" presStyleIdx="0" presStyleCnt="4">
        <dgm:presLayoutVars>
          <dgm:chPref val="3"/>
        </dgm:presLayoutVars>
      </dgm:prSet>
      <dgm:spPr/>
      <dgm:t>
        <a:bodyPr/>
        <a:lstStyle/>
        <a:p>
          <a:endParaRPr lang="en-US"/>
        </a:p>
      </dgm:t>
    </dgm:pt>
    <dgm:pt modelId="{7A4742C2-1DFF-4F99-8706-D0BD43B972E1}" type="pres">
      <dgm:prSet presAssocID="{B3A5C8AC-62E0-4148-B6B5-0E221EE9AEF4}" presName="level3hierChild" presStyleCnt="0"/>
      <dgm:spPr/>
    </dgm:pt>
    <dgm:pt modelId="{70BECD3C-C3CD-4ABB-AC67-A8AE15F92167}" type="pres">
      <dgm:prSet presAssocID="{C8940358-F118-4DDF-B379-890DF6522B40}" presName="root1" presStyleCnt="0"/>
      <dgm:spPr/>
    </dgm:pt>
    <dgm:pt modelId="{99A054F7-359C-42A2-A31B-187F1A6997A5}" type="pres">
      <dgm:prSet presAssocID="{C8940358-F118-4DDF-B379-890DF6522B40}" presName="LevelOneTextNode" presStyleLbl="node0" presStyleIdx="1" presStyleCnt="4">
        <dgm:presLayoutVars>
          <dgm:chPref val="3"/>
        </dgm:presLayoutVars>
      </dgm:prSet>
      <dgm:spPr/>
      <dgm:t>
        <a:bodyPr/>
        <a:lstStyle/>
        <a:p>
          <a:endParaRPr lang="en-US"/>
        </a:p>
      </dgm:t>
    </dgm:pt>
    <dgm:pt modelId="{5D1ADAF9-7A88-441B-82F9-8C0B54492E47}" type="pres">
      <dgm:prSet presAssocID="{C8940358-F118-4DDF-B379-890DF6522B40}" presName="level2hierChild" presStyleCnt="0"/>
      <dgm:spPr/>
    </dgm:pt>
    <dgm:pt modelId="{F9E30AEB-FC14-4D6A-A403-8201B6D6AF82}" type="pres">
      <dgm:prSet presAssocID="{BAAFCFAB-A25C-4F92-A1DA-50D3854A87B3}" presName="conn2-1" presStyleLbl="parChTrans1D2" presStyleIdx="1" presStyleCnt="4"/>
      <dgm:spPr/>
      <dgm:t>
        <a:bodyPr/>
        <a:lstStyle/>
        <a:p>
          <a:endParaRPr lang="en-US"/>
        </a:p>
      </dgm:t>
    </dgm:pt>
    <dgm:pt modelId="{A0C19650-0A38-4BCF-920C-71759316A3FE}" type="pres">
      <dgm:prSet presAssocID="{BAAFCFAB-A25C-4F92-A1DA-50D3854A87B3}" presName="connTx" presStyleLbl="parChTrans1D2" presStyleIdx="1" presStyleCnt="4"/>
      <dgm:spPr/>
      <dgm:t>
        <a:bodyPr/>
        <a:lstStyle/>
        <a:p>
          <a:endParaRPr lang="en-US"/>
        </a:p>
      </dgm:t>
    </dgm:pt>
    <dgm:pt modelId="{3B612F19-332C-4135-8A0F-C1F9EE272E3F}" type="pres">
      <dgm:prSet presAssocID="{6D1EB27C-BD17-4D97-8A6A-9736191C0259}" presName="root2" presStyleCnt="0"/>
      <dgm:spPr/>
    </dgm:pt>
    <dgm:pt modelId="{BADFB9D2-2172-4C87-AF91-238EEC23104A}" type="pres">
      <dgm:prSet presAssocID="{6D1EB27C-BD17-4D97-8A6A-9736191C0259}" presName="LevelTwoTextNode" presStyleLbl="node2" presStyleIdx="1" presStyleCnt="4">
        <dgm:presLayoutVars>
          <dgm:chPref val="3"/>
        </dgm:presLayoutVars>
      </dgm:prSet>
      <dgm:spPr/>
      <dgm:t>
        <a:bodyPr/>
        <a:lstStyle/>
        <a:p>
          <a:endParaRPr lang="en-US"/>
        </a:p>
      </dgm:t>
    </dgm:pt>
    <dgm:pt modelId="{8206F11C-AC7D-4EEB-B158-ED3488AB9BE2}" type="pres">
      <dgm:prSet presAssocID="{6D1EB27C-BD17-4D97-8A6A-9736191C0259}" presName="level3hierChild" presStyleCnt="0"/>
      <dgm:spPr/>
    </dgm:pt>
    <dgm:pt modelId="{F7CC18F2-1523-42C9-9418-4B72D2FDEA2E}" type="pres">
      <dgm:prSet presAssocID="{18CD2BB5-9993-4791-BDF4-ADF99CDD60D2}" presName="conn2-1" presStyleLbl="parChTrans1D3" presStyleIdx="0" presStyleCnt="5"/>
      <dgm:spPr/>
      <dgm:t>
        <a:bodyPr/>
        <a:lstStyle/>
        <a:p>
          <a:endParaRPr lang="en-US"/>
        </a:p>
      </dgm:t>
    </dgm:pt>
    <dgm:pt modelId="{0DE14573-813C-4D15-86DA-0AC6F6DCF1D8}" type="pres">
      <dgm:prSet presAssocID="{18CD2BB5-9993-4791-BDF4-ADF99CDD60D2}" presName="connTx" presStyleLbl="parChTrans1D3" presStyleIdx="0" presStyleCnt="5"/>
      <dgm:spPr/>
      <dgm:t>
        <a:bodyPr/>
        <a:lstStyle/>
        <a:p>
          <a:endParaRPr lang="en-US"/>
        </a:p>
      </dgm:t>
    </dgm:pt>
    <dgm:pt modelId="{6D15F517-198E-40AF-8587-9F6DC7C5F28A}" type="pres">
      <dgm:prSet presAssocID="{96BD61D1-7E0F-4492-A216-79451D1B7A7E}" presName="root2" presStyleCnt="0"/>
      <dgm:spPr/>
    </dgm:pt>
    <dgm:pt modelId="{7F3AC32A-3813-4188-9422-1A785B20B876}" type="pres">
      <dgm:prSet presAssocID="{96BD61D1-7E0F-4492-A216-79451D1B7A7E}" presName="LevelTwoTextNode" presStyleLbl="node3" presStyleIdx="0" presStyleCnt="5">
        <dgm:presLayoutVars>
          <dgm:chPref val="3"/>
        </dgm:presLayoutVars>
      </dgm:prSet>
      <dgm:spPr/>
      <dgm:t>
        <a:bodyPr/>
        <a:lstStyle/>
        <a:p>
          <a:endParaRPr lang="en-US"/>
        </a:p>
      </dgm:t>
    </dgm:pt>
    <dgm:pt modelId="{88F9B3A7-BF5B-4991-B61C-9BD026AAEDA4}" type="pres">
      <dgm:prSet presAssocID="{96BD61D1-7E0F-4492-A216-79451D1B7A7E}" presName="level3hierChild" presStyleCnt="0"/>
      <dgm:spPr/>
    </dgm:pt>
    <dgm:pt modelId="{74B0CEFF-3A0D-42F8-B321-FE242CAB8AF6}" type="pres">
      <dgm:prSet presAssocID="{04A8AF76-1ABE-4230-94DE-3FFAA17A61D9}" presName="conn2-1" presStyleLbl="parChTrans1D4" presStyleIdx="0" presStyleCnt="3"/>
      <dgm:spPr/>
      <dgm:t>
        <a:bodyPr/>
        <a:lstStyle/>
        <a:p>
          <a:endParaRPr lang="en-US"/>
        </a:p>
      </dgm:t>
    </dgm:pt>
    <dgm:pt modelId="{5B2A7906-E7ED-4609-B5A9-532308F47E77}" type="pres">
      <dgm:prSet presAssocID="{04A8AF76-1ABE-4230-94DE-3FFAA17A61D9}" presName="connTx" presStyleLbl="parChTrans1D4" presStyleIdx="0" presStyleCnt="3"/>
      <dgm:spPr/>
      <dgm:t>
        <a:bodyPr/>
        <a:lstStyle/>
        <a:p>
          <a:endParaRPr lang="en-US"/>
        </a:p>
      </dgm:t>
    </dgm:pt>
    <dgm:pt modelId="{15BF07EE-6F12-401F-85A8-107CB0134D3D}" type="pres">
      <dgm:prSet presAssocID="{606C8280-D8C0-4349-8085-F630E4E63721}" presName="root2" presStyleCnt="0"/>
      <dgm:spPr/>
    </dgm:pt>
    <dgm:pt modelId="{B9022510-22D0-4D45-91F0-1BAB9ED5C3BA}" type="pres">
      <dgm:prSet presAssocID="{606C8280-D8C0-4349-8085-F630E4E63721}" presName="LevelTwoTextNode" presStyleLbl="node4" presStyleIdx="0" presStyleCnt="3">
        <dgm:presLayoutVars>
          <dgm:chPref val="3"/>
        </dgm:presLayoutVars>
      </dgm:prSet>
      <dgm:spPr/>
      <dgm:t>
        <a:bodyPr/>
        <a:lstStyle/>
        <a:p>
          <a:endParaRPr lang="en-US"/>
        </a:p>
      </dgm:t>
    </dgm:pt>
    <dgm:pt modelId="{12E95725-B0D9-44D5-9442-F56D8F4F152C}" type="pres">
      <dgm:prSet presAssocID="{606C8280-D8C0-4349-8085-F630E4E63721}" presName="level3hierChild" presStyleCnt="0"/>
      <dgm:spPr/>
    </dgm:pt>
    <dgm:pt modelId="{D17CDD5C-FC5D-48C3-8EF9-BCB5B1CDE8B0}" type="pres">
      <dgm:prSet presAssocID="{A0B4ACA5-C430-461E-914E-7DC5837D6633}" presName="conn2-1" presStyleLbl="parChTrans1D3" presStyleIdx="1" presStyleCnt="5"/>
      <dgm:spPr/>
      <dgm:t>
        <a:bodyPr/>
        <a:lstStyle/>
        <a:p>
          <a:endParaRPr lang="en-US"/>
        </a:p>
      </dgm:t>
    </dgm:pt>
    <dgm:pt modelId="{8D289B80-843D-4577-B9C9-A8E1E63CF65F}" type="pres">
      <dgm:prSet presAssocID="{A0B4ACA5-C430-461E-914E-7DC5837D6633}" presName="connTx" presStyleLbl="parChTrans1D3" presStyleIdx="1" presStyleCnt="5"/>
      <dgm:spPr/>
      <dgm:t>
        <a:bodyPr/>
        <a:lstStyle/>
        <a:p>
          <a:endParaRPr lang="en-US"/>
        </a:p>
      </dgm:t>
    </dgm:pt>
    <dgm:pt modelId="{664C36CA-FFC5-451D-B921-58F3AC39D96A}" type="pres">
      <dgm:prSet presAssocID="{CD1C8E23-B73C-41BE-94F3-6B9EF130E1BB}" presName="root2" presStyleCnt="0"/>
      <dgm:spPr/>
    </dgm:pt>
    <dgm:pt modelId="{45275F25-E102-4608-9CC2-AD70EEB1E0E4}" type="pres">
      <dgm:prSet presAssocID="{CD1C8E23-B73C-41BE-94F3-6B9EF130E1BB}" presName="LevelTwoTextNode" presStyleLbl="node3" presStyleIdx="1" presStyleCnt="5">
        <dgm:presLayoutVars>
          <dgm:chPref val="3"/>
        </dgm:presLayoutVars>
      </dgm:prSet>
      <dgm:spPr/>
      <dgm:t>
        <a:bodyPr/>
        <a:lstStyle/>
        <a:p>
          <a:endParaRPr lang="en-US"/>
        </a:p>
      </dgm:t>
    </dgm:pt>
    <dgm:pt modelId="{FEE18DEC-F420-46FB-BC3E-F88FF11D0FC9}" type="pres">
      <dgm:prSet presAssocID="{CD1C8E23-B73C-41BE-94F3-6B9EF130E1BB}" presName="level3hierChild" presStyleCnt="0"/>
      <dgm:spPr/>
    </dgm:pt>
    <dgm:pt modelId="{5A5DE0CD-037B-41DC-8834-B263B1E40BF4}" type="pres">
      <dgm:prSet presAssocID="{FB7065B8-ED61-4C72-A349-498FC9757459}" presName="conn2-1" presStyleLbl="parChTrans1D4" presStyleIdx="1" presStyleCnt="3"/>
      <dgm:spPr/>
      <dgm:t>
        <a:bodyPr/>
        <a:lstStyle/>
        <a:p>
          <a:endParaRPr lang="en-US"/>
        </a:p>
      </dgm:t>
    </dgm:pt>
    <dgm:pt modelId="{3F9AF6D4-2F38-4694-AC24-9E4189BC6842}" type="pres">
      <dgm:prSet presAssocID="{FB7065B8-ED61-4C72-A349-498FC9757459}" presName="connTx" presStyleLbl="parChTrans1D4" presStyleIdx="1" presStyleCnt="3"/>
      <dgm:spPr/>
      <dgm:t>
        <a:bodyPr/>
        <a:lstStyle/>
        <a:p>
          <a:endParaRPr lang="en-US"/>
        </a:p>
      </dgm:t>
    </dgm:pt>
    <dgm:pt modelId="{1826FB76-8F4F-4301-B550-260E9D3AE42E}" type="pres">
      <dgm:prSet presAssocID="{2961FF50-F974-4F7D-A69F-4DA57BAACBC5}" presName="root2" presStyleCnt="0"/>
      <dgm:spPr/>
    </dgm:pt>
    <dgm:pt modelId="{24ED5566-99EA-4FBE-AC24-41EA37F29C04}" type="pres">
      <dgm:prSet presAssocID="{2961FF50-F974-4F7D-A69F-4DA57BAACBC5}" presName="LevelTwoTextNode" presStyleLbl="node4" presStyleIdx="1" presStyleCnt="3">
        <dgm:presLayoutVars>
          <dgm:chPref val="3"/>
        </dgm:presLayoutVars>
      </dgm:prSet>
      <dgm:spPr/>
      <dgm:t>
        <a:bodyPr/>
        <a:lstStyle/>
        <a:p>
          <a:endParaRPr lang="en-US"/>
        </a:p>
      </dgm:t>
    </dgm:pt>
    <dgm:pt modelId="{85BDBBDD-0403-438F-922D-10BC8CF1D4BB}" type="pres">
      <dgm:prSet presAssocID="{2961FF50-F974-4F7D-A69F-4DA57BAACBC5}" presName="level3hierChild" presStyleCnt="0"/>
      <dgm:spPr/>
    </dgm:pt>
    <dgm:pt modelId="{9C9A6470-CBA3-4D55-9382-8436DF3040FC}" type="pres">
      <dgm:prSet presAssocID="{86106015-54F4-4026-8D82-7323159D2CD0}" presName="conn2-1" presStyleLbl="parChTrans1D4" presStyleIdx="2" presStyleCnt="3"/>
      <dgm:spPr/>
      <dgm:t>
        <a:bodyPr/>
        <a:lstStyle/>
        <a:p>
          <a:endParaRPr lang="en-US"/>
        </a:p>
      </dgm:t>
    </dgm:pt>
    <dgm:pt modelId="{108028CC-067F-4436-8457-3C372945609C}" type="pres">
      <dgm:prSet presAssocID="{86106015-54F4-4026-8D82-7323159D2CD0}" presName="connTx" presStyleLbl="parChTrans1D4" presStyleIdx="2" presStyleCnt="3"/>
      <dgm:spPr/>
      <dgm:t>
        <a:bodyPr/>
        <a:lstStyle/>
        <a:p>
          <a:endParaRPr lang="en-US"/>
        </a:p>
      </dgm:t>
    </dgm:pt>
    <dgm:pt modelId="{D62BF3E1-0072-496D-A43A-66A24293265A}" type="pres">
      <dgm:prSet presAssocID="{C68E0E49-6136-425C-80FA-5ED23308D9F8}" presName="root2" presStyleCnt="0"/>
      <dgm:spPr/>
    </dgm:pt>
    <dgm:pt modelId="{6F6E9B30-3208-4E3B-8BC5-388371D259F0}" type="pres">
      <dgm:prSet presAssocID="{C68E0E49-6136-425C-80FA-5ED23308D9F8}" presName="LevelTwoTextNode" presStyleLbl="node4" presStyleIdx="2" presStyleCnt="3">
        <dgm:presLayoutVars>
          <dgm:chPref val="3"/>
        </dgm:presLayoutVars>
      </dgm:prSet>
      <dgm:spPr/>
      <dgm:t>
        <a:bodyPr/>
        <a:lstStyle/>
        <a:p>
          <a:endParaRPr lang="en-US"/>
        </a:p>
      </dgm:t>
    </dgm:pt>
    <dgm:pt modelId="{0A639B5C-B482-4052-AEF5-82062CCB9CA8}" type="pres">
      <dgm:prSet presAssocID="{C68E0E49-6136-425C-80FA-5ED23308D9F8}" presName="level3hierChild" presStyleCnt="0"/>
      <dgm:spPr/>
    </dgm:pt>
    <dgm:pt modelId="{BDA2C379-5EBD-4910-B874-29CBE0C7F2F9}" type="pres">
      <dgm:prSet presAssocID="{B054567F-77BB-4BF2-B96F-123E74652AB2}" presName="root1" presStyleCnt="0"/>
      <dgm:spPr/>
    </dgm:pt>
    <dgm:pt modelId="{94BF5D3A-2DAA-479A-871E-397B8841DCEB}" type="pres">
      <dgm:prSet presAssocID="{B054567F-77BB-4BF2-B96F-123E74652AB2}" presName="LevelOneTextNode" presStyleLbl="node0" presStyleIdx="2" presStyleCnt="4">
        <dgm:presLayoutVars>
          <dgm:chPref val="3"/>
        </dgm:presLayoutVars>
      </dgm:prSet>
      <dgm:spPr/>
      <dgm:t>
        <a:bodyPr/>
        <a:lstStyle/>
        <a:p>
          <a:endParaRPr lang="en-US"/>
        </a:p>
      </dgm:t>
    </dgm:pt>
    <dgm:pt modelId="{6B702EB4-E31C-418A-807D-77F62265C8C2}" type="pres">
      <dgm:prSet presAssocID="{B054567F-77BB-4BF2-B96F-123E74652AB2}" presName="level2hierChild" presStyleCnt="0"/>
      <dgm:spPr/>
    </dgm:pt>
    <dgm:pt modelId="{DB6758F4-BFCF-4117-A98C-BF6409F02F19}" type="pres">
      <dgm:prSet presAssocID="{90C0E4A0-DC25-4DDA-B328-03D921F6FB33}" presName="conn2-1" presStyleLbl="parChTrans1D2" presStyleIdx="2" presStyleCnt="4"/>
      <dgm:spPr/>
      <dgm:t>
        <a:bodyPr/>
        <a:lstStyle/>
        <a:p>
          <a:endParaRPr lang="en-US"/>
        </a:p>
      </dgm:t>
    </dgm:pt>
    <dgm:pt modelId="{2800D8E9-6E22-4959-B701-B19E613ACC5C}" type="pres">
      <dgm:prSet presAssocID="{90C0E4A0-DC25-4DDA-B328-03D921F6FB33}" presName="connTx" presStyleLbl="parChTrans1D2" presStyleIdx="2" presStyleCnt="4"/>
      <dgm:spPr/>
      <dgm:t>
        <a:bodyPr/>
        <a:lstStyle/>
        <a:p>
          <a:endParaRPr lang="en-US"/>
        </a:p>
      </dgm:t>
    </dgm:pt>
    <dgm:pt modelId="{A00BBCE5-6EF5-4DC1-BA2C-BA78D0486EF0}" type="pres">
      <dgm:prSet presAssocID="{31AB828E-8ED6-44C9-B677-98271475B64C}" presName="root2" presStyleCnt="0"/>
      <dgm:spPr/>
    </dgm:pt>
    <dgm:pt modelId="{B0CB57CF-99B1-42EE-9E4F-585606AAB36E}" type="pres">
      <dgm:prSet presAssocID="{31AB828E-8ED6-44C9-B677-98271475B64C}" presName="LevelTwoTextNode" presStyleLbl="node2" presStyleIdx="2" presStyleCnt="4">
        <dgm:presLayoutVars>
          <dgm:chPref val="3"/>
        </dgm:presLayoutVars>
      </dgm:prSet>
      <dgm:spPr/>
      <dgm:t>
        <a:bodyPr/>
        <a:lstStyle/>
        <a:p>
          <a:endParaRPr lang="en-US"/>
        </a:p>
      </dgm:t>
    </dgm:pt>
    <dgm:pt modelId="{10036218-A951-42EB-BFB1-7B9587026EEA}" type="pres">
      <dgm:prSet presAssocID="{31AB828E-8ED6-44C9-B677-98271475B64C}" presName="level3hierChild" presStyleCnt="0"/>
      <dgm:spPr/>
    </dgm:pt>
    <dgm:pt modelId="{6847BBFD-9584-4BE7-BCEB-1DCFE0538C2B}" type="pres">
      <dgm:prSet presAssocID="{7387D135-01EB-4F41-B763-3C47A18FBB94}" presName="conn2-1" presStyleLbl="parChTrans1D3" presStyleIdx="2" presStyleCnt="5"/>
      <dgm:spPr/>
      <dgm:t>
        <a:bodyPr/>
        <a:lstStyle/>
        <a:p>
          <a:endParaRPr lang="en-US"/>
        </a:p>
      </dgm:t>
    </dgm:pt>
    <dgm:pt modelId="{9424A9F7-EC3A-414B-AD5E-F5C8DD5ABCAE}" type="pres">
      <dgm:prSet presAssocID="{7387D135-01EB-4F41-B763-3C47A18FBB94}" presName="connTx" presStyleLbl="parChTrans1D3" presStyleIdx="2" presStyleCnt="5"/>
      <dgm:spPr/>
      <dgm:t>
        <a:bodyPr/>
        <a:lstStyle/>
        <a:p>
          <a:endParaRPr lang="en-US"/>
        </a:p>
      </dgm:t>
    </dgm:pt>
    <dgm:pt modelId="{0CA1BF02-9FAE-435E-90CF-62DADB5F7FB9}" type="pres">
      <dgm:prSet presAssocID="{FC637633-5E28-44D3-A7CE-E825B5260F11}" presName="root2" presStyleCnt="0"/>
      <dgm:spPr/>
    </dgm:pt>
    <dgm:pt modelId="{F7817590-AE24-43F8-87C8-1C3DB2C7FAAE}" type="pres">
      <dgm:prSet presAssocID="{FC637633-5E28-44D3-A7CE-E825B5260F11}" presName="LevelTwoTextNode" presStyleLbl="node3" presStyleIdx="2" presStyleCnt="5">
        <dgm:presLayoutVars>
          <dgm:chPref val="3"/>
        </dgm:presLayoutVars>
      </dgm:prSet>
      <dgm:spPr/>
      <dgm:t>
        <a:bodyPr/>
        <a:lstStyle/>
        <a:p>
          <a:endParaRPr lang="en-US"/>
        </a:p>
      </dgm:t>
    </dgm:pt>
    <dgm:pt modelId="{4BF93F74-DBF7-4208-82F7-9490FF95E6B1}" type="pres">
      <dgm:prSet presAssocID="{FC637633-5E28-44D3-A7CE-E825B5260F11}" presName="level3hierChild" presStyleCnt="0"/>
      <dgm:spPr/>
    </dgm:pt>
    <dgm:pt modelId="{68C0250A-ABF0-4A98-BECD-F8EA6CFDAFAB}" type="pres">
      <dgm:prSet presAssocID="{C06C57AC-4E84-4FAF-8C7F-A42456C550EB}" presName="conn2-1" presStyleLbl="parChTrans1D3" presStyleIdx="3" presStyleCnt="5"/>
      <dgm:spPr/>
      <dgm:t>
        <a:bodyPr/>
        <a:lstStyle/>
        <a:p>
          <a:endParaRPr lang="en-US"/>
        </a:p>
      </dgm:t>
    </dgm:pt>
    <dgm:pt modelId="{FD0BCF52-7B10-4772-9D27-7D09EFDA9AD7}" type="pres">
      <dgm:prSet presAssocID="{C06C57AC-4E84-4FAF-8C7F-A42456C550EB}" presName="connTx" presStyleLbl="parChTrans1D3" presStyleIdx="3" presStyleCnt="5"/>
      <dgm:spPr/>
      <dgm:t>
        <a:bodyPr/>
        <a:lstStyle/>
        <a:p>
          <a:endParaRPr lang="en-US"/>
        </a:p>
      </dgm:t>
    </dgm:pt>
    <dgm:pt modelId="{B8C5C824-DA50-4B72-9C04-E646414F8B42}" type="pres">
      <dgm:prSet presAssocID="{19059605-647A-4B1C-A4A7-0D7514D75223}" presName="root2" presStyleCnt="0"/>
      <dgm:spPr/>
    </dgm:pt>
    <dgm:pt modelId="{9D82D5EB-92F9-4A89-8B6E-1CD55DAC6022}" type="pres">
      <dgm:prSet presAssocID="{19059605-647A-4B1C-A4A7-0D7514D75223}" presName="LevelTwoTextNode" presStyleLbl="node3" presStyleIdx="3" presStyleCnt="5">
        <dgm:presLayoutVars>
          <dgm:chPref val="3"/>
        </dgm:presLayoutVars>
      </dgm:prSet>
      <dgm:spPr/>
      <dgm:t>
        <a:bodyPr/>
        <a:lstStyle/>
        <a:p>
          <a:endParaRPr lang="en-US"/>
        </a:p>
      </dgm:t>
    </dgm:pt>
    <dgm:pt modelId="{FEBD198A-4169-47A1-AA8D-ABCAB53D9EAA}" type="pres">
      <dgm:prSet presAssocID="{19059605-647A-4B1C-A4A7-0D7514D75223}" presName="level3hierChild" presStyleCnt="0"/>
      <dgm:spPr/>
    </dgm:pt>
    <dgm:pt modelId="{4EEF8FBB-F8E6-4A64-8DAA-C23C5D8BA4D5}" type="pres">
      <dgm:prSet presAssocID="{839AF538-BDBC-40E7-B18E-85B39E795800}" presName="root1" presStyleCnt="0"/>
      <dgm:spPr/>
    </dgm:pt>
    <dgm:pt modelId="{D11A6F4F-9E7A-4EA8-9043-10F9AEF86C6C}" type="pres">
      <dgm:prSet presAssocID="{839AF538-BDBC-40E7-B18E-85B39E795800}" presName="LevelOneTextNode" presStyleLbl="node0" presStyleIdx="3" presStyleCnt="4">
        <dgm:presLayoutVars>
          <dgm:chPref val="3"/>
        </dgm:presLayoutVars>
      </dgm:prSet>
      <dgm:spPr/>
      <dgm:t>
        <a:bodyPr/>
        <a:lstStyle/>
        <a:p>
          <a:endParaRPr lang="en-US"/>
        </a:p>
      </dgm:t>
    </dgm:pt>
    <dgm:pt modelId="{821A8421-4DE9-430E-903C-84E273E1B7AD}" type="pres">
      <dgm:prSet presAssocID="{839AF538-BDBC-40E7-B18E-85B39E795800}" presName="level2hierChild" presStyleCnt="0"/>
      <dgm:spPr/>
    </dgm:pt>
    <dgm:pt modelId="{FCAC8694-00A7-40C0-B130-83E3142DA84D}" type="pres">
      <dgm:prSet presAssocID="{12B252B3-75B9-456F-8C71-9528EDB9D95A}" presName="conn2-1" presStyleLbl="parChTrans1D2" presStyleIdx="3" presStyleCnt="4"/>
      <dgm:spPr/>
      <dgm:t>
        <a:bodyPr/>
        <a:lstStyle/>
        <a:p>
          <a:endParaRPr lang="en-US"/>
        </a:p>
      </dgm:t>
    </dgm:pt>
    <dgm:pt modelId="{91F203F3-4FC9-48ED-8C51-F821C35D8C88}" type="pres">
      <dgm:prSet presAssocID="{12B252B3-75B9-456F-8C71-9528EDB9D95A}" presName="connTx" presStyleLbl="parChTrans1D2" presStyleIdx="3" presStyleCnt="4"/>
      <dgm:spPr/>
      <dgm:t>
        <a:bodyPr/>
        <a:lstStyle/>
        <a:p>
          <a:endParaRPr lang="en-US"/>
        </a:p>
      </dgm:t>
    </dgm:pt>
    <dgm:pt modelId="{9664AB95-6E59-4539-B1C2-3E0926137DB2}" type="pres">
      <dgm:prSet presAssocID="{56B7A9D4-E7BA-418C-93CB-921F4E06D8FD}" presName="root2" presStyleCnt="0"/>
      <dgm:spPr/>
    </dgm:pt>
    <dgm:pt modelId="{C341956E-CFA1-4065-A732-631E7949A93B}" type="pres">
      <dgm:prSet presAssocID="{56B7A9D4-E7BA-418C-93CB-921F4E06D8FD}" presName="LevelTwoTextNode" presStyleLbl="node2" presStyleIdx="3" presStyleCnt="4">
        <dgm:presLayoutVars>
          <dgm:chPref val="3"/>
        </dgm:presLayoutVars>
      </dgm:prSet>
      <dgm:spPr/>
      <dgm:t>
        <a:bodyPr/>
        <a:lstStyle/>
        <a:p>
          <a:endParaRPr lang="en-US"/>
        </a:p>
      </dgm:t>
    </dgm:pt>
    <dgm:pt modelId="{9549BA33-0D4C-4B1D-8D24-9BD6BE045E7C}" type="pres">
      <dgm:prSet presAssocID="{56B7A9D4-E7BA-418C-93CB-921F4E06D8FD}" presName="level3hierChild" presStyleCnt="0"/>
      <dgm:spPr/>
    </dgm:pt>
    <dgm:pt modelId="{12EDCFA9-608B-448F-8373-BBDC761A5C42}" type="pres">
      <dgm:prSet presAssocID="{01A4DF59-1E86-45C8-8885-9C6618027B57}" presName="conn2-1" presStyleLbl="parChTrans1D3" presStyleIdx="4" presStyleCnt="5"/>
      <dgm:spPr/>
      <dgm:t>
        <a:bodyPr/>
        <a:lstStyle/>
        <a:p>
          <a:endParaRPr lang="en-US"/>
        </a:p>
      </dgm:t>
    </dgm:pt>
    <dgm:pt modelId="{52588A9C-4DCB-418D-A8F5-9D27EF99E135}" type="pres">
      <dgm:prSet presAssocID="{01A4DF59-1E86-45C8-8885-9C6618027B57}" presName="connTx" presStyleLbl="parChTrans1D3" presStyleIdx="4" presStyleCnt="5"/>
      <dgm:spPr/>
      <dgm:t>
        <a:bodyPr/>
        <a:lstStyle/>
        <a:p>
          <a:endParaRPr lang="en-US"/>
        </a:p>
      </dgm:t>
    </dgm:pt>
    <dgm:pt modelId="{ACAE19E0-648D-4CFD-9A18-AAD5FFCB1310}" type="pres">
      <dgm:prSet presAssocID="{EDA2A447-D221-4A53-BBCF-590FDA44F783}" presName="root2" presStyleCnt="0"/>
      <dgm:spPr/>
    </dgm:pt>
    <dgm:pt modelId="{EA48DC28-314E-4ED4-B3A8-8B4FBB87918D}" type="pres">
      <dgm:prSet presAssocID="{EDA2A447-D221-4A53-BBCF-590FDA44F783}" presName="LevelTwoTextNode" presStyleLbl="node3" presStyleIdx="4" presStyleCnt="5">
        <dgm:presLayoutVars>
          <dgm:chPref val="3"/>
        </dgm:presLayoutVars>
      </dgm:prSet>
      <dgm:spPr/>
      <dgm:t>
        <a:bodyPr/>
        <a:lstStyle/>
        <a:p>
          <a:endParaRPr lang="en-US"/>
        </a:p>
      </dgm:t>
    </dgm:pt>
    <dgm:pt modelId="{DBE1F0CD-895D-4193-8591-CBC4FD8EBBD2}" type="pres">
      <dgm:prSet presAssocID="{EDA2A447-D221-4A53-BBCF-590FDA44F783}" presName="level3hierChild" presStyleCnt="0"/>
      <dgm:spPr/>
    </dgm:pt>
  </dgm:ptLst>
  <dgm:cxnLst>
    <dgm:cxn modelId="{8F6325A4-06CD-4EA2-98F9-ABB575BD94A2}" srcId="{839AF538-BDBC-40E7-B18E-85B39E795800}" destId="{56B7A9D4-E7BA-418C-93CB-921F4E06D8FD}" srcOrd="0" destOrd="0" parTransId="{12B252B3-75B9-456F-8C71-9528EDB9D95A}" sibTransId="{1CA50D98-C643-4634-95D9-E05600C041C4}"/>
    <dgm:cxn modelId="{B4F963EB-4211-435E-9F15-4CCD585CE151}" srcId="{CD1C8E23-B73C-41BE-94F3-6B9EF130E1BB}" destId="{C68E0E49-6136-425C-80FA-5ED23308D9F8}" srcOrd="1" destOrd="0" parTransId="{86106015-54F4-4026-8D82-7323159D2CD0}" sibTransId="{C667E7A4-974E-4904-9910-B0475366EC31}"/>
    <dgm:cxn modelId="{02EF5465-0841-4642-88BF-960F8903021C}" type="presOf" srcId="{12B252B3-75B9-456F-8C71-9528EDB9D95A}" destId="{91F203F3-4FC9-48ED-8C51-F821C35D8C88}" srcOrd="1" destOrd="0" presId="urn:microsoft.com/office/officeart/2005/8/layout/hierarchy2"/>
    <dgm:cxn modelId="{3E639164-AD54-412D-99E5-3BBF880FF7CD}" type="presOf" srcId="{05FC18B2-7148-4236-846D-157626862EFA}" destId="{F9966067-7DC3-4D3D-AF82-E62F4F2FFE35}" srcOrd="0" destOrd="0" presId="urn:microsoft.com/office/officeart/2005/8/layout/hierarchy2"/>
    <dgm:cxn modelId="{6F8E5566-9755-4CC4-AC75-C27478185A79}" srcId="{6D1EB27C-BD17-4D97-8A6A-9736191C0259}" destId="{CD1C8E23-B73C-41BE-94F3-6B9EF130E1BB}" srcOrd="1" destOrd="0" parTransId="{A0B4ACA5-C430-461E-914E-7DC5837D6633}" sibTransId="{AD95EF47-5211-47B0-A072-E7EF881DA576}"/>
    <dgm:cxn modelId="{5B04536D-6450-4A5B-98FE-EB8070BC16C1}" type="presOf" srcId="{56B7A9D4-E7BA-418C-93CB-921F4E06D8FD}" destId="{C341956E-CFA1-4065-A732-631E7949A93B}" srcOrd="0" destOrd="0" presId="urn:microsoft.com/office/officeart/2005/8/layout/hierarchy2"/>
    <dgm:cxn modelId="{79180CA8-EAA4-4357-ADCB-FDCC3D8329F1}" srcId="{A113D09A-C7CF-4DCD-BEDE-0357D4AFA9BA}" destId="{C8940358-F118-4DDF-B379-890DF6522B40}" srcOrd="1" destOrd="0" parTransId="{B4FEB555-17F0-45A8-AF7B-859E57307982}" sibTransId="{4575B568-D658-4BD9-9EA9-D8DBA2B98012}"/>
    <dgm:cxn modelId="{6E514505-4948-4FCA-9C91-564CB324D21B}" srcId="{96BD61D1-7E0F-4492-A216-79451D1B7A7E}" destId="{606C8280-D8C0-4349-8085-F630E4E63721}" srcOrd="0" destOrd="0" parTransId="{04A8AF76-1ABE-4230-94DE-3FFAA17A61D9}" sibTransId="{7A99A58D-5610-4F8F-BEFC-BCB121829986}"/>
    <dgm:cxn modelId="{6E97EE60-7AC6-45E5-BAB1-B9624B72719E}" type="presOf" srcId="{96BD61D1-7E0F-4492-A216-79451D1B7A7E}" destId="{7F3AC32A-3813-4188-9422-1A785B20B876}" srcOrd="0" destOrd="0" presId="urn:microsoft.com/office/officeart/2005/8/layout/hierarchy2"/>
    <dgm:cxn modelId="{1B85A896-4D1A-42B4-8780-EBEFF7A88547}" type="presOf" srcId="{A113D09A-C7CF-4DCD-BEDE-0357D4AFA9BA}" destId="{25CFB523-732E-4215-AE45-EA420EFBA603}" srcOrd="0" destOrd="0" presId="urn:microsoft.com/office/officeart/2005/8/layout/hierarchy2"/>
    <dgm:cxn modelId="{B34F8C7B-D86C-4DA0-9136-08CDDEB85767}" type="presOf" srcId="{C68E0E49-6136-425C-80FA-5ED23308D9F8}" destId="{6F6E9B30-3208-4E3B-8BC5-388371D259F0}" srcOrd="0" destOrd="0" presId="urn:microsoft.com/office/officeart/2005/8/layout/hierarchy2"/>
    <dgm:cxn modelId="{6D9D6528-4EF7-4012-8CF2-47DAF03A4B73}" type="presOf" srcId="{01A4DF59-1E86-45C8-8885-9C6618027B57}" destId="{52588A9C-4DCB-418D-A8F5-9D27EF99E135}" srcOrd="1" destOrd="0" presId="urn:microsoft.com/office/officeart/2005/8/layout/hierarchy2"/>
    <dgm:cxn modelId="{681D0865-B05F-4254-9060-2580C2757237}" type="presOf" srcId="{BAAFCFAB-A25C-4F92-A1DA-50D3854A87B3}" destId="{F9E30AEB-FC14-4D6A-A403-8201B6D6AF82}" srcOrd="0" destOrd="0" presId="urn:microsoft.com/office/officeart/2005/8/layout/hierarchy2"/>
    <dgm:cxn modelId="{A198B96C-7D31-4E82-AC13-73BBFE6267EB}" srcId="{CD1C8E23-B73C-41BE-94F3-6B9EF130E1BB}" destId="{2961FF50-F974-4F7D-A69F-4DA57BAACBC5}" srcOrd="0" destOrd="0" parTransId="{FB7065B8-ED61-4C72-A349-498FC9757459}" sibTransId="{B395D7AB-348F-496E-B093-F82471642D72}"/>
    <dgm:cxn modelId="{F5FE3827-3720-4CDE-8459-3AB35A2EF750}" srcId="{C8940358-F118-4DDF-B379-890DF6522B40}" destId="{6D1EB27C-BD17-4D97-8A6A-9736191C0259}" srcOrd="0" destOrd="0" parTransId="{BAAFCFAB-A25C-4F92-A1DA-50D3854A87B3}" sibTransId="{4F0B64F4-3E6F-408F-B264-CCB9D856E8A0}"/>
    <dgm:cxn modelId="{9EAE4C42-D60C-477B-BE85-4B9F3DD305D1}" srcId="{31AB828E-8ED6-44C9-B677-98271475B64C}" destId="{19059605-647A-4B1C-A4A7-0D7514D75223}" srcOrd="1" destOrd="0" parTransId="{C06C57AC-4E84-4FAF-8C7F-A42456C550EB}" sibTransId="{5BB8A11E-9278-4D97-B953-DD731B8CA7E0}"/>
    <dgm:cxn modelId="{1BAE19A6-A39D-44DE-BA8E-306EFEF604BD}" srcId="{A113D09A-C7CF-4DCD-BEDE-0357D4AFA9BA}" destId="{839AF538-BDBC-40E7-B18E-85B39E795800}" srcOrd="3" destOrd="0" parTransId="{1D80E78B-B66B-486D-BD55-BA7C2B43294C}" sibTransId="{DB6735FB-142D-4B99-913A-25AAA31AA22D}"/>
    <dgm:cxn modelId="{28C1CC2D-8F7B-46FE-A7C8-234781D5721C}" type="presOf" srcId="{D7B14EDB-3ACD-414B-AF4D-004411AFD5EE}" destId="{81882448-15EB-443E-A5A4-C883D7BF818A}" srcOrd="1" destOrd="0" presId="urn:microsoft.com/office/officeart/2005/8/layout/hierarchy2"/>
    <dgm:cxn modelId="{D7BA194E-AB94-40C5-897A-1E2990488223}" type="presOf" srcId="{19059605-647A-4B1C-A4A7-0D7514D75223}" destId="{9D82D5EB-92F9-4A89-8B6E-1CD55DAC6022}" srcOrd="0" destOrd="0" presId="urn:microsoft.com/office/officeart/2005/8/layout/hierarchy2"/>
    <dgm:cxn modelId="{44AAEBAF-07DD-409F-B613-8386953C945C}" srcId="{B054567F-77BB-4BF2-B96F-123E74652AB2}" destId="{31AB828E-8ED6-44C9-B677-98271475B64C}" srcOrd="0" destOrd="0" parTransId="{90C0E4A0-DC25-4DDA-B328-03D921F6FB33}" sibTransId="{1D15D7C2-6797-47AA-9329-D96A8CD1DF6E}"/>
    <dgm:cxn modelId="{7C581C2F-9EB8-4336-A403-03B75FD9A900}" type="presOf" srcId="{C8940358-F118-4DDF-B379-890DF6522B40}" destId="{99A054F7-359C-42A2-A31B-187F1A6997A5}" srcOrd="0" destOrd="0" presId="urn:microsoft.com/office/officeart/2005/8/layout/hierarchy2"/>
    <dgm:cxn modelId="{73017057-498E-4599-A07E-6FDA520B2290}" type="presOf" srcId="{90C0E4A0-DC25-4DDA-B328-03D921F6FB33}" destId="{DB6758F4-BFCF-4117-A98C-BF6409F02F19}" srcOrd="0" destOrd="0" presId="urn:microsoft.com/office/officeart/2005/8/layout/hierarchy2"/>
    <dgm:cxn modelId="{664C7C33-1719-4E25-A2F5-E29B36DFB840}" type="presOf" srcId="{FB7065B8-ED61-4C72-A349-498FC9757459}" destId="{3F9AF6D4-2F38-4694-AC24-9E4189BC6842}" srcOrd="1" destOrd="0" presId="urn:microsoft.com/office/officeart/2005/8/layout/hierarchy2"/>
    <dgm:cxn modelId="{CEA52633-DDC0-4FB6-9607-D3AE014E7E72}" srcId="{56B7A9D4-E7BA-418C-93CB-921F4E06D8FD}" destId="{EDA2A447-D221-4A53-BBCF-590FDA44F783}" srcOrd="0" destOrd="0" parTransId="{01A4DF59-1E86-45C8-8885-9C6618027B57}" sibTransId="{3CB92DFE-DD56-4630-8B61-8617B32E8D5D}"/>
    <dgm:cxn modelId="{96B59D29-C8D0-4D2C-8297-D864B5E74812}" type="presOf" srcId="{01A4DF59-1E86-45C8-8885-9C6618027B57}" destId="{12EDCFA9-608B-448F-8373-BBDC761A5C42}" srcOrd="0" destOrd="0" presId="urn:microsoft.com/office/officeart/2005/8/layout/hierarchy2"/>
    <dgm:cxn modelId="{E27EEE01-E52D-427E-9F48-6209411B3492}" type="presOf" srcId="{31AB828E-8ED6-44C9-B677-98271475B64C}" destId="{B0CB57CF-99B1-42EE-9E4F-585606AAB36E}" srcOrd="0" destOrd="0" presId="urn:microsoft.com/office/officeart/2005/8/layout/hierarchy2"/>
    <dgm:cxn modelId="{F177B7E3-2879-4A09-A63C-2E9B5E86E6E4}" type="presOf" srcId="{BAAFCFAB-A25C-4F92-A1DA-50D3854A87B3}" destId="{A0C19650-0A38-4BCF-920C-71759316A3FE}" srcOrd="1" destOrd="0" presId="urn:microsoft.com/office/officeart/2005/8/layout/hierarchy2"/>
    <dgm:cxn modelId="{A0C7C1AF-CB5C-4CD2-981D-4490462FDD1B}" type="presOf" srcId="{6D1EB27C-BD17-4D97-8A6A-9736191C0259}" destId="{BADFB9D2-2172-4C87-AF91-238EEC23104A}" srcOrd="0" destOrd="0" presId="urn:microsoft.com/office/officeart/2005/8/layout/hierarchy2"/>
    <dgm:cxn modelId="{4DA0C828-1E9B-4B08-8E16-EFA2FF42AE5F}" type="presOf" srcId="{04A8AF76-1ABE-4230-94DE-3FFAA17A61D9}" destId="{74B0CEFF-3A0D-42F8-B321-FE242CAB8AF6}" srcOrd="0" destOrd="0" presId="urn:microsoft.com/office/officeart/2005/8/layout/hierarchy2"/>
    <dgm:cxn modelId="{9BAE40B8-8190-4BC1-BD8A-1025B73811B7}" type="presOf" srcId="{C06C57AC-4E84-4FAF-8C7F-A42456C550EB}" destId="{FD0BCF52-7B10-4772-9D27-7D09EFDA9AD7}" srcOrd="1" destOrd="0" presId="urn:microsoft.com/office/officeart/2005/8/layout/hierarchy2"/>
    <dgm:cxn modelId="{68C987DA-ED40-4254-B2C0-EA83B8F465BF}" type="presOf" srcId="{D7B14EDB-3ACD-414B-AF4D-004411AFD5EE}" destId="{278F0065-9E6A-4A96-95EA-567ABF18F510}" srcOrd="0" destOrd="0" presId="urn:microsoft.com/office/officeart/2005/8/layout/hierarchy2"/>
    <dgm:cxn modelId="{9A331E8B-E254-43F3-B61D-CEC555070592}" type="presOf" srcId="{18CD2BB5-9993-4791-BDF4-ADF99CDD60D2}" destId="{0DE14573-813C-4D15-86DA-0AC6F6DCF1D8}" srcOrd="1" destOrd="0" presId="urn:microsoft.com/office/officeart/2005/8/layout/hierarchy2"/>
    <dgm:cxn modelId="{4FC1F323-CABE-496E-B705-3F98A77E8BFF}" srcId="{31AB828E-8ED6-44C9-B677-98271475B64C}" destId="{FC637633-5E28-44D3-A7CE-E825B5260F11}" srcOrd="0" destOrd="0" parTransId="{7387D135-01EB-4F41-B763-3C47A18FBB94}" sibTransId="{0634FD86-BEEA-4860-8D4A-B85634099EC6}"/>
    <dgm:cxn modelId="{E3DA4AF1-8AF3-4F84-88E7-F409E25AA183}" type="presOf" srcId="{2961FF50-F974-4F7D-A69F-4DA57BAACBC5}" destId="{24ED5566-99EA-4FBE-AC24-41EA37F29C04}" srcOrd="0" destOrd="0" presId="urn:microsoft.com/office/officeart/2005/8/layout/hierarchy2"/>
    <dgm:cxn modelId="{17E6FFC3-C73B-41D8-9F98-A9D0E56A9EF1}" type="presOf" srcId="{B3A5C8AC-62E0-4148-B6B5-0E221EE9AEF4}" destId="{AEF87235-1EE4-4629-9F02-C6DEF7156BAB}" srcOrd="0" destOrd="0" presId="urn:microsoft.com/office/officeart/2005/8/layout/hierarchy2"/>
    <dgm:cxn modelId="{D814305E-0A32-4ED6-9440-833EF714CAA3}" srcId="{05FC18B2-7148-4236-846D-157626862EFA}" destId="{B3A5C8AC-62E0-4148-B6B5-0E221EE9AEF4}" srcOrd="0" destOrd="0" parTransId="{D7B14EDB-3ACD-414B-AF4D-004411AFD5EE}" sibTransId="{C23659B8-5A67-48B9-A4B3-16BFDDE6BB69}"/>
    <dgm:cxn modelId="{DDAD98CA-024F-4AC2-8E67-841F38CB6723}" srcId="{A113D09A-C7CF-4DCD-BEDE-0357D4AFA9BA}" destId="{B054567F-77BB-4BF2-B96F-123E74652AB2}" srcOrd="2" destOrd="0" parTransId="{D81DF2F4-17AB-419D-AA85-F8C0DF7AC679}" sibTransId="{20374659-A8D7-4481-9917-E6C6BD80634C}"/>
    <dgm:cxn modelId="{29B73FD7-3861-4AE5-AD5A-8ACDA5535686}" type="presOf" srcId="{C06C57AC-4E84-4FAF-8C7F-A42456C550EB}" destId="{68C0250A-ABF0-4A98-BECD-F8EA6CFDAFAB}" srcOrd="0" destOrd="0" presId="urn:microsoft.com/office/officeart/2005/8/layout/hierarchy2"/>
    <dgm:cxn modelId="{B40FE751-68EA-4E8A-9043-8473F8F013D9}" type="presOf" srcId="{EDA2A447-D221-4A53-BBCF-590FDA44F783}" destId="{EA48DC28-314E-4ED4-B3A8-8B4FBB87918D}" srcOrd="0" destOrd="0" presId="urn:microsoft.com/office/officeart/2005/8/layout/hierarchy2"/>
    <dgm:cxn modelId="{D7578D4D-144B-4EC9-8F89-A2619D1ADB32}" type="presOf" srcId="{90C0E4A0-DC25-4DDA-B328-03D921F6FB33}" destId="{2800D8E9-6E22-4959-B701-B19E613ACC5C}" srcOrd="1" destOrd="0" presId="urn:microsoft.com/office/officeart/2005/8/layout/hierarchy2"/>
    <dgm:cxn modelId="{CF8185F9-E243-4440-BEFD-F631053EF450}" type="presOf" srcId="{A0B4ACA5-C430-461E-914E-7DC5837D6633}" destId="{D17CDD5C-FC5D-48C3-8EF9-BCB5B1CDE8B0}" srcOrd="0" destOrd="0" presId="urn:microsoft.com/office/officeart/2005/8/layout/hierarchy2"/>
    <dgm:cxn modelId="{24461A62-C86E-47E9-A2AC-01FE59E2CDA6}" type="presOf" srcId="{CD1C8E23-B73C-41BE-94F3-6B9EF130E1BB}" destId="{45275F25-E102-4608-9CC2-AD70EEB1E0E4}" srcOrd="0" destOrd="0" presId="urn:microsoft.com/office/officeart/2005/8/layout/hierarchy2"/>
    <dgm:cxn modelId="{27928479-ED5D-4821-B8FB-2F7A96E83FFF}" type="presOf" srcId="{FB7065B8-ED61-4C72-A349-498FC9757459}" destId="{5A5DE0CD-037B-41DC-8834-B263B1E40BF4}" srcOrd="0" destOrd="0" presId="urn:microsoft.com/office/officeart/2005/8/layout/hierarchy2"/>
    <dgm:cxn modelId="{1FC42F38-B03F-41BB-BC21-794A582DEC64}" type="presOf" srcId="{04A8AF76-1ABE-4230-94DE-3FFAA17A61D9}" destId="{5B2A7906-E7ED-4609-B5A9-532308F47E77}" srcOrd="1" destOrd="0" presId="urn:microsoft.com/office/officeart/2005/8/layout/hierarchy2"/>
    <dgm:cxn modelId="{8CA7DEE0-076E-4973-B817-793A15DFA721}" type="presOf" srcId="{7387D135-01EB-4F41-B763-3C47A18FBB94}" destId="{9424A9F7-EC3A-414B-AD5E-F5C8DD5ABCAE}" srcOrd="1" destOrd="0" presId="urn:microsoft.com/office/officeart/2005/8/layout/hierarchy2"/>
    <dgm:cxn modelId="{4014DE17-9C59-452E-B38E-63E0FD761836}" type="presOf" srcId="{86106015-54F4-4026-8D82-7323159D2CD0}" destId="{108028CC-067F-4436-8457-3C372945609C}" srcOrd="1" destOrd="0" presId="urn:microsoft.com/office/officeart/2005/8/layout/hierarchy2"/>
    <dgm:cxn modelId="{A5E71696-6CBE-44AD-ADA2-F2DF7215C921}" type="presOf" srcId="{FC637633-5E28-44D3-A7CE-E825B5260F11}" destId="{F7817590-AE24-43F8-87C8-1C3DB2C7FAAE}" srcOrd="0" destOrd="0" presId="urn:microsoft.com/office/officeart/2005/8/layout/hierarchy2"/>
    <dgm:cxn modelId="{A6AA1187-4AF0-4E72-ADA8-5F39D53F5621}" type="presOf" srcId="{A0B4ACA5-C430-461E-914E-7DC5837D6633}" destId="{8D289B80-843D-4577-B9C9-A8E1E63CF65F}" srcOrd="1" destOrd="0" presId="urn:microsoft.com/office/officeart/2005/8/layout/hierarchy2"/>
    <dgm:cxn modelId="{C5CAD9C4-7616-41E2-A313-6EFC6A438824}" type="presOf" srcId="{86106015-54F4-4026-8D82-7323159D2CD0}" destId="{9C9A6470-CBA3-4D55-9382-8436DF3040FC}" srcOrd="0" destOrd="0" presId="urn:microsoft.com/office/officeart/2005/8/layout/hierarchy2"/>
    <dgm:cxn modelId="{C03DFC76-861B-45AA-8A7A-B23D181DC0CD}" type="presOf" srcId="{12B252B3-75B9-456F-8C71-9528EDB9D95A}" destId="{FCAC8694-00A7-40C0-B130-83E3142DA84D}" srcOrd="0" destOrd="0" presId="urn:microsoft.com/office/officeart/2005/8/layout/hierarchy2"/>
    <dgm:cxn modelId="{3F687E26-F559-484D-BD92-C30644751CA8}" type="presOf" srcId="{839AF538-BDBC-40E7-B18E-85B39E795800}" destId="{D11A6F4F-9E7A-4EA8-9043-10F9AEF86C6C}" srcOrd="0" destOrd="0" presId="urn:microsoft.com/office/officeart/2005/8/layout/hierarchy2"/>
    <dgm:cxn modelId="{E3A2EEE6-C8DC-4020-8A7C-6EC19CF6557C}" srcId="{A113D09A-C7CF-4DCD-BEDE-0357D4AFA9BA}" destId="{05FC18B2-7148-4236-846D-157626862EFA}" srcOrd="0" destOrd="0" parTransId="{A82D4D0B-829B-42CA-B79E-432C9D8F87B8}" sibTransId="{B1DC743F-ABA1-48C1-B8EC-12EEA017B030}"/>
    <dgm:cxn modelId="{7CEF2003-DC47-450A-B92C-E91D28911A7F}" type="presOf" srcId="{B054567F-77BB-4BF2-B96F-123E74652AB2}" destId="{94BF5D3A-2DAA-479A-871E-397B8841DCEB}" srcOrd="0" destOrd="0" presId="urn:microsoft.com/office/officeart/2005/8/layout/hierarchy2"/>
    <dgm:cxn modelId="{C6C75F83-D5D6-4514-A517-65CCBBF84629}" type="presOf" srcId="{606C8280-D8C0-4349-8085-F630E4E63721}" destId="{B9022510-22D0-4D45-91F0-1BAB9ED5C3BA}" srcOrd="0" destOrd="0" presId="urn:microsoft.com/office/officeart/2005/8/layout/hierarchy2"/>
    <dgm:cxn modelId="{8B59CD8C-0789-4E74-9D93-6EDE55582D44}" type="presOf" srcId="{7387D135-01EB-4F41-B763-3C47A18FBB94}" destId="{6847BBFD-9584-4BE7-BCEB-1DCFE0538C2B}" srcOrd="0" destOrd="0" presId="urn:microsoft.com/office/officeart/2005/8/layout/hierarchy2"/>
    <dgm:cxn modelId="{300003AA-CBA2-41C9-9954-8770985DB53A}" srcId="{6D1EB27C-BD17-4D97-8A6A-9736191C0259}" destId="{96BD61D1-7E0F-4492-A216-79451D1B7A7E}" srcOrd="0" destOrd="0" parTransId="{18CD2BB5-9993-4791-BDF4-ADF99CDD60D2}" sibTransId="{6DE5ADFF-7C81-455F-AF70-1DA0A16A7875}"/>
    <dgm:cxn modelId="{C5F49E8B-22CB-4C26-8D3A-0DAA9C045C03}" type="presOf" srcId="{18CD2BB5-9993-4791-BDF4-ADF99CDD60D2}" destId="{F7CC18F2-1523-42C9-9418-4B72D2FDEA2E}" srcOrd="0" destOrd="0" presId="urn:microsoft.com/office/officeart/2005/8/layout/hierarchy2"/>
    <dgm:cxn modelId="{F26CCBDD-5398-4283-A512-7A3F1AA187A0}" type="presParOf" srcId="{25CFB523-732E-4215-AE45-EA420EFBA603}" destId="{A031BEF2-1442-4377-8CE5-AC2EAE5B7674}" srcOrd="0" destOrd="0" presId="urn:microsoft.com/office/officeart/2005/8/layout/hierarchy2"/>
    <dgm:cxn modelId="{4EB7FABA-C4E3-4417-B03E-7D5F46B74C4F}" type="presParOf" srcId="{A031BEF2-1442-4377-8CE5-AC2EAE5B7674}" destId="{F9966067-7DC3-4D3D-AF82-E62F4F2FFE35}" srcOrd="0" destOrd="0" presId="urn:microsoft.com/office/officeart/2005/8/layout/hierarchy2"/>
    <dgm:cxn modelId="{B677F594-47E7-48CE-AAC3-7398543C9702}" type="presParOf" srcId="{A031BEF2-1442-4377-8CE5-AC2EAE5B7674}" destId="{B0C30C81-B038-4664-B242-F8EA43B22824}" srcOrd="1" destOrd="0" presId="urn:microsoft.com/office/officeart/2005/8/layout/hierarchy2"/>
    <dgm:cxn modelId="{A4938036-A80F-4D56-B973-45B2421862C5}" type="presParOf" srcId="{B0C30C81-B038-4664-B242-F8EA43B22824}" destId="{278F0065-9E6A-4A96-95EA-567ABF18F510}" srcOrd="0" destOrd="0" presId="urn:microsoft.com/office/officeart/2005/8/layout/hierarchy2"/>
    <dgm:cxn modelId="{1B72EBD3-DE31-49A6-80F9-DA02FD1BB5E1}" type="presParOf" srcId="{278F0065-9E6A-4A96-95EA-567ABF18F510}" destId="{81882448-15EB-443E-A5A4-C883D7BF818A}" srcOrd="0" destOrd="0" presId="urn:microsoft.com/office/officeart/2005/8/layout/hierarchy2"/>
    <dgm:cxn modelId="{3365670F-843C-40D2-A759-CDD8B1F3E808}" type="presParOf" srcId="{B0C30C81-B038-4664-B242-F8EA43B22824}" destId="{B7D2979A-6B30-4DDF-A6F3-A7AE87F83921}" srcOrd="1" destOrd="0" presId="urn:microsoft.com/office/officeart/2005/8/layout/hierarchy2"/>
    <dgm:cxn modelId="{15DCD169-FE7D-4BE0-9A31-26952DACB1D2}" type="presParOf" srcId="{B7D2979A-6B30-4DDF-A6F3-A7AE87F83921}" destId="{AEF87235-1EE4-4629-9F02-C6DEF7156BAB}" srcOrd="0" destOrd="0" presId="urn:microsoft.com/office/officeart/2005/8/layout/hierarchy2"/>
    <dgm:cxn modelId="{C013D1B1-CED8-4583-BEE6-E65498E26202}" type="presParOf" srcId="{B7D2979A-6B30-4DDF-A6F3-A7AE87F83921}" destId="{7A4742C2-1DFF-4F99-8706-D0BD43B972E1}" srcOrd="1" destOrd="0" presId="urn:microsoft.com/office/officeart/2005/8/layout/hierarchy2"/>
    <dgm:cxn modelId="{F87D5C3A-74A3-449A-8436-7C97DE61BDAF}" type="presParOf" srcId="{25CFB523-732E-4215-AE45-EA420EFBA603}" destId="{70BECD3C-C3CD-4ABB-AC67-A8AE15F92167}" srcOrd="1" destOrd="0" presId="urn:microsoft.com/office/officeart/2005/8/layout/hierarchy2"/>
    <dgm:cxn modelId="{D66CC927-1674-425D-99A2-45C75220F690}" type="presParOf" srcId="{70BECD3C-C3CD-4ABB-AC67-A8AE15F92167}" destId="{99A054F7-359C-42A2-A31B-187F1A6997A5}" srcOrd="0" destOrd="0" presId="urn:microsoft.com/office/officeart/2005/8/layout/hierarchy2"/>
    <dgm:cxn modelId="{9BE7D9C5-3E85-4712-AE44-AE16A4B65778}" type="presParOf" srcId="{70BECD3C-C3CD-4ABB-AC67-A8AE15F92167}" destId="{5D1ADAF9-7A88-441B-82F9-8C0B54492E47}" srcOrd="1" destOrd="0" presId="urn:microsoft.com/office/officeart/2005/8/layout/hierarchy2"/>
    <dgm:cxn modelId="{9EBA47F9-8BE6-42B3-8548-C6C657F396C1}" type="presParOf" srcId="{5D1ADAF9-7A88-441B-82F9-8C0B54492E47}" destId="{F9E30AEB-FC14-4D6A-A403-8201B6D6AF82}" srcOrd="0" destOrd="0" presId="urn:microsoft.com/office/officeart/2005/8/layout/hierarchy2"/>
    <dgm:cxn modelId="{59C8C878-8AD6-4921-A2EC-B3F6635C8205}" type="presParOf" srcId="{F9E30AEB-FC14-4D6A-A403-8201B6D6AF82}" destId="{A0C19650-0A38-4BCF-920C-71759316A3FE}" srcOrd="0" destOrd="0" presId="urn:microsoft.com/office/officeart/2005/8/layout/hierarchy2"/>
    <dgm:cxn modelId="{E80E77C2-E6D7-4C38-9CFC-8679223BC215}" type="presParOf" srcId="{5D1ADAF9-7A88-441B-82F9-8C0B54492E47}" destId="{3B612F19-332C-4135-8A0F-C1F9EE272E3F}" srcOrd="1" destOrd="0" presId="urn:microsoft.com/office/officeart/2005/8/layout/hierarchy2"/>
    <dgm:cxn modelId="{8D3A7E39-52B1-4A3E-914E-9A26E8AB53A7}" type="presParOf" srcId="{3B612F19-332C-4135-8A0F-C1F9EE272E3F}" destId="{BADFB9D2-2172-4C87-AF91-238EEC23104A}" srcOrd="0" destOrd="0" presId="urn:microsoft.com/office/officeart/2005/8/layout/hierarchy2"/>
    <dgm:cxn modelId="{18B3E569-678E-4C71-9571-9ABCA4BDA367}" type="presParOf" srcId="{3B612F19-332C-4135-8A0F-C1F9EE272E3F}" destId="{8206F11C-AC7D-4EEB-B158-ED3488AB9BE2}" srcOrd="1" destOrd="0" presId="urn:microsoft.com/office/officeart/2005/8/layout/hierarchy2"/>
    <dgm:cxn modelId="{E9C74449-D92E-4CBE-A92C-362CEAE21B29}" type="presParOf" srcId="{8206F11C-AC7D-4EEB-B158-ED3488AB9BE2}" destId="{F7CC18F2-1523-42C9-9418-4B72D2FDEA2E}" srcOrd="0" destOrd="0" presId="urn:microsoft.com/office/officeart/2005/8/layout/hierarchy2"/>
    <dgm:cxn modelId="{39B8C4C2-34E0-4542-AF45-AFA722CF90F5}" type="presParOf" srcId="{F7CC18F2-1523-42C9-9418-4B72D2FDEA2E}" destId="{0DE14573-813C-4D15-86DA-0AC6F6DCF1D8}" srcOrd="0" destOrd="0" presId="urn:microsoft.com/office/officeart/2005/8/layout/hierarchy2"/>
    <dgm:cxn modelId="{B13D68DE-8241-4F6F-8C1E-AA24321F08E4}" type="presParOf" srcId="{8206F11C-AC7D-4EEB-B158-ED3488AB9BE2}" destId="{6D15F517-198E-40AF-8587-9F6DC7C5F28A}" srcOrd="1" destOrd="0" presId="urn:microsoft.com/office/officeart/2005/8/layout/hierarchy2"/>
    <dgm:cxn modelId="{E8D5873C-A698-43A7-9B21-E7DE1B11ECD4}" type="presParOf" srcId="{6D15F517-198E-40AF-8587-9F6DC7C5F28A}" destId="{7F3AC32A-3813-4188-9422-1A785B20B876}" srcOrd="0" destOrd="0" presId="urn:microsoft.com/office/officeart/2005/8/layout/hierarchy2"/>
    <dgm:cxn modelId="{F94D32A7-FBD4-4E2C-8F82-26EA70D033F5}" type="presParOf" srcId="{6D15F517-198E-40AF-8587-9F6DC7C5F28A}" destId="{88F9B3A7-BF5B-4991-B61C-9BD026AAEDA4}" srcOrd="1" destOrd="0" presId="urn:microsoft.com/office/officeart/2005/8/layout/hierarchy2"/>
    <dgm:cxn modelId="{6C419C33-C310-4607-9CDE-0890356A7978}" type="presParOf" srcId="{88F9B3A7-BF5B-4991-B61C-9BD026AAEDA4}" destId="{74B0CEFF-3A0D-42F8-B321-FE242CAB8AF6}" srcOrd="0" destOrd="0" presId="urn:microsoft.com/office/officeart/2005/8/layout/hierarchy2"/>
    <dgm:cxn modelId="{19740E46-B284-4D3B-8826-D2B236AAC009}" type="presParOf" srcId="{74B0CEFF-3A0D-42F8-B321-FE242CAB8AF6}" destId="{5B2A7906-E7ED-4609-B5A9-532308F47E77}" srcOrd="0" destOrd="0" presId="urn:microsoft.com/office/officeart/2005/8/layout/hierarchy2"/>
    <dgm:cxn modelId="{213420EB-F065-4F54-BE47-B7E5A74E5265}" type="presParOf" srcId="{88F9B3A7-BF5B-4991-B61C-9BD026AAEDA4}" destId="{15BF07EE-6F12-401F-85A8-107CB0134D3D}" srcOrd="1" destOrd="0" presId="urn:microsoft.com/office/officeart/2005/8/layout/hierarchy2"/>
    <dgm:cxn modelId="{20BFEC13-4EAD-42B8-84E5-1A3DFE9342B7}" type="presParOf" srcId="{15BF07EE-6F12-401F-85A8-107CB0134D3D}" destId="{B9022510-22D0-4D45-91F0-1BAB9ED5C3BA}" srcOrd="0" destOrd="0" presId="urn:microsoft.com/office/officeart/2005/8/layout/hierarchy2"/>
    <dgm:cxn modelId="{DC8B7135-69ED-4EFD-90DC-FD65A6A90B0B}" type="presParOf" srcId="{15BF07EE-6F12-401F-85A8-107CB0134D3D}" destId="{12E95725-B0D9-44D5-9442-F56D8F4F152C}" srcOrd="1" destOrd="0" presId="urn:microsoft.com/office/officeart/2005/8/layout/hierarchy2"/>
    <dgm:cxn modelId="{09ABBCBB-D98A-4B7E-8AA5-15AAA00CBBC2}" type="presParOf" srcId="{8206F11C-AC7D-4EEB-B158-ED3488AB9BE2}" destId="{D17CDD5C-FC5D-48C3-8EF9-BCB5B1CDE8B0}" srcOrd="2" destOrd="0" presId="urn:microsoft.com/office/officeart/2005/8/layout/hierarchy2"/>
    <dgm:cxn modelId="{39618446-ABA7-463E-8684-310E746ABE3D}" type="presParOf" srcId="{D17CDD5C-FC5D-48C3-8EF9-BCB5B1CDE8B0}" destId="{8D289B80-843D-4577-B9C9-A8E1E63CF65F}" srcOrd="0" destOrd="0" presId="urn:microsoft.com/office/officeart/2005/8/layout/hierarchy2"/>
    <dgm:cxn modelId="{F63FDFF2-67FD-46C8-AE7C-2E7AE85F13A6}" type="presParOf" srcId="{8206F11C-AC7D-4EEB-B158-ED3488AB9BE2}" destId="{664C36CA-FFC5-451D-B921-58F3AC39D96A}" srcOrd="3" destOrd="0" presId="urn:microsoft.com/office/officeart/2005/8/layout/hierarchy2"/>
    <dgm:cxn modelId="{C1976748-F5C5-409A-93ED-C543FEDEE62C}" type="presParOf" srcId="{664C36CA-FFC5-451D-B921-58F3AC39D96A}" destId="{45275F25-E102-4608-9CC2-AD70EEB1E0E4}" srcOrd="0" destOrd="0" presId="urn:microsoft.com/office/officeart/2005/8/layout/hierarchy2"/>
    <dgm:cxn modelId="{FE7CC124-D143-4DB7-950E-C3BEECE46038}" type="presParOf" srcId="{664C36CA-FFC5-451D-B921-58F3AC39D96A}" destId="{FEE18DEC-F420-46FB-BC3E-F88FF11D0FC9}" srcOrd="1" destOrd="0" presId="urn:microsoft.com/office/officeart/2005/8/layout/hierarchy2"/>
    <dgm:cxn modelId="{A1D4E056-D305-4765-9329-88B8652D1C6D}" type="presParOf" srcId="{FEE18DEC-F420-46FB-BC3E-F88FF11D0FC9}" destId="{5A5DE0CD-037B-41DC-8834-B263B1E40BF4}" srcOrd="0" destOrd="0" presId="urn:microsoft.com/office/officeart/2005/8/layout/hierarchy2"/>
    <dgm:cxn modelId="{ACDB7FA5-0594-42E8-A0ED-072ADF7F71DC}" type="presParOf" srcId="{5A5DE0CD-037B-41DC-8834-B263B1E40BF4}" destId="{3F9AF6D4-2F38-4694-AC24-9E4189BC6842}" srcOrd="0" destOrd="0" presId="urn:microsoft.com/office/officeart/2005/8/layout/hierarchy2"/>
    <dgm:cxn modelId="{54450399-8D99-4D2C-8E28-B32C96A92075}" type="presParOf" srcId="{FEE18DEC-F420-46FB-BC3E-F88FF11D0FC9}" destId="{1826FB76-8F4F-4301-B550-260E9D3AE42E}" srcOrd="1" destOrd="0" presId="urn:microsoft.com/office/officeart/2005/8/layout/hierarchy2"/>
    <dgm:cxn modelId="{E6CD02A0-667B-4329-8B82-35807DAD24F7}" type="presParOf" srcId="{1826FB76-8F4F-4301-B550-260E9D3AE42E}" destId="{24ED5566-99EA-4FBE-AC24-41EA37F29C04}" srcOrd="0" destOrd="0" presId="urn:microsoft.com/office/officeart/2005/8/layout/hierarchy2"/>
    <dgm:cxn modelId="{52AB3B34-D2D6-444E-BEEC-D1DF09AD620A}" type="presParOf" srcId="{1826FB76-8F4F-4301-B550-260E9D3AE42E}" destId="{85BDBBDD-0403-438F-922D-10BC8CF1D4BB}" srcOrd="1" destOrd="0" presId="urn:microsoft.com/office/officeart/2005/8/layout/hierarchy2"/>
    <dgm:cxn modelId="{F85A806E-517D-4CF3-8B88-E90801031933}" type="presParOf" srcId="{FEE18DEC-F420-46FB-BC3E-F88FF11D0FC9}" destId="{9C9A6470-CBA3-4D55-9382-8436DF3040FC}" srcOrd="2" destOrd="0" presId="urn:microsoft.com/office/officeart/2005/8/layout/hierarchy2"/>
    <dgm:cxn modelId="{FC71E90D-6AA4-42DC-B521-C8DDEC7C04F2}" type="presParOf" srcId="{9C9A6470-CBA3-4D55-9382-8436DF3040FC}" destId="{108028CC-067F-4436-8457-3C372945609C}" srcOrd="0" destOrd="0" presId="urn:microsoft.com/office/officeart/2005/8/layout/hierarchy2"/>
    <dgm:cxn modelId="{7F574442-21DC-49D2-BCE9-3A4F5E941169}" type="presParOf" srcId="{FEE18DEC-F420-46FB-BC3E-F88FF11D0FC9}" destId="{D62BF3E1-0072-496D-A43A-66A24293265A}" srcOrd="3" destOrd="0" presId="urn:microsoft.com/office/officeart/2005/8/layout/hierarchy2"/>
    <dgm:cxn modelId="{E3EB3E37-F71E-45FC-AF6A-436EC1905B23}" type="presParOf" srcId="{D62BF3E1-0072-496D-A43A-66A24293265A}" destId="{6F6E9B30-3208-4E3B-8BC5-388371D259F0}" srcOrd="0" destOrd="0" presId="urn:microsoft.com/office/officeart/2005/8/layout/hierarchy2"/>
    <dgm:cxn modelId="{FB328EF1-7045-4CB1-9FDF-03CCD7E46E04}" type="presParOf" srcId="{D62BF3E1-0072-496D-A43A-66A24293265A}" destId="{0A639B5C-B482-4052-AEF5-82062CCB9CA8}" srcOrd="1" destOrd="0" presId="urn:microsoft.com/office/officeart/2005/8/layout/hierarchy2"/>
    <dgm:cxn modelId="{20D8D999-E1FC-4122-8A46-8C8EF28B37AF}" type="presParOf" srcId="{25CFB523-732E-4215-AE45-EA420EFBA603}" destId="{BDA2C379-5EBD-4910-B874-29CBE0C7F2F9}" srcOrd="2" destOrd="0" presId="urn:microsoft.com/office/officeart/2005/8/layout/hierarchy2"/>
    <dgm:cxn modelId="{A45BC79D-72AA-49CF-A3C4-BD07C1168EEC}" type="presParOf" srcId="{BDA2C379-5EBD-4910-B874-29CBE0C7F2F9}" destId="{94BF5D3A-2DAA-479A-871E-397B8841DCEB}" srcOrd="0" destOrd="0" presId="urn:microsoft.com/office/officeart/2005/8/layout/hierarchy2"/>
    <dgm:cxn modelId="{730CC605-DEBD-4A45-BBD6-E8AC59CB7994}" type="presParOf" srcId="{BDA2C379-5EBD-4910-B874-29CBE0C7F2F9}" destId="{6B702EB4-E31C-418A-807D-77F62265C8C2}" srcOrd="1" destOrd="0" presId="urn:microsoft.com/office/officeart/2005/8/layout/hierarchy2"/>
    <dgm:cxn modelId="{C6CE7C31-76CC-4E11-9BF2-2C07B9EDB7EE}" type="presParOf" srcId="{6B702EB4-E31C-418A-807D-77F62265C8C2}" destId="{DB6758F4-BFCF-4117-A98C-BF6409F02F19}" srcOrd="0" destOrd="0" presId="urn:microsoft.com/office/officeart/2005/8/layout/hierarchy2"/>
    <dgm:cxn modelId="{CBABE9CB-CD00-49A9-98C6-F0E13FF3DAFB}" type="presParOf" srcId="{DB6758F4-BFCF-4117-A98C-BF6409F02F19}" destId="{2800D8E9-6E22-4959-B701-B19E613ACC5C}" srcOrd="0" destOrd="0" presId="urn:microsoft.com/office/officeart/2005/8/layout/hierarchy2"/>
    <dgm:cxn modelId="{6B303C20-AAA6-4800-9912-C81FA7D1567A}" type="presParOf" srcId="{6B702EB4-E31C-418A-807D-77F62265C8C2}" destId="{A00BBCE5-6EF5-4DC1-BA2C-BA78D0486EF0}" srcOrd="1" destOrd="0" presId="urn:microsoft.com/office/officeart/2005/8/layout/hierarchy2"/>
    <dgm:cxn modelId="{12A2E91F-105D-471E-86D1-5DA19BA68345}" type="presParOf" srcId="{A00BBCE5-6EF5-4DC1-BA2C-BA78D0486EF0}" destId="{B0CB57CF-99B1-42EE-9E4F-585606AAB36E}" srcOrd="0" destOrd="0" presId="urn:microsoft.com/office/officeart/2005/8/layout/hierarchy2"/>
    <dgm:cxn modelId="{F13BDB32-3482-41D3-9D21-B1F2D76B2AE2}" type="presParOf" srcId="{A00BBCE5-6EF5-4DC1-BA2C-BA78D0486EF0}" destId="{10036218-A951-42EB-BFB1-7B9587026EEA}" srcOrd="1" destOrd="0" presId="urn:microsoft.com/office/officeart/2005/8/layout/hierarchy2"/>
    <dgm:cxn modelId="{8E429953-B0E4-4D5F-8B26-3955B4018507}" type="presParOf" srcId="{10036218-A951-42EB-BFB1-7B9587026EEA}" destId="{6847BBFD-9584-4BE7-BCEB-1DCFE0538C2B}" srcOrd="0" destOrd="0" presId="urn:microsoft.com/office/officeart/2005/8/layout/hierarchy2"/>
    <dgm:cxn modelId="{F6A7A37E-CB24-48C7-9708-FD6D09CDC719}" type="presParOf" srcId="{6847BBFD-9584-4BE7-BCEB-1DCFE0538C2B}" destId="{9424A9F7-EC3A-414B-AD5E-F5C8DD5ABCAE}" srcOrd="0" destOrd="0" presId="urn:microsoft.com/office/officeart/2005/8/layout/hierarchy2"/>
    <dgm:cxn modelId="{473305A4-021C-42BB-A1A8-96906D56EB7A}" type="presParOf" srcId="{10036218-A951-42EB-BFB1-7B9587026EEA}" destId="{0CA1BF02-9FAE-435E-90CF-62DADB5F7FB9}" srcOrd="1" destOrd="0" presId="urn:microsoft.com/office/officeart/2005/8/layout/hierarchy2"/>
    <dgm:cxn modelId="{F3B0AE5F-F61B-4F48-AE26-5ECAEC77EA2D}" type="presParOf" srcId="{0CA1BF02-9FAE-435E-90CF-62DADB5F7FB9}" destId="{F7817590-AE24-43F8-87C8-1C3DB2C7FAAE}" srcOrd="0" destOrd="0" presId="urn:microsoft.com/office/officeart/2005/8/layout/hierarchy2"/>
    <dgm:cxn modelId="{7F2084CF-B73B-48A9-B1D2-64875D0E3D96}" type="presParOf" srcId="{0CA1BF02-9FAE-435E-90CF-62DADB5F7FB9}" destId="{4BF93F74-DBF7-4208-82F7-9490FF95E6B1}" srcOrd="1" destOrd="0" presId="urn:microsoft.com/office/officeart/2005/8/layout/hierarchy2"/>
    <dgm:cxn modelId="{733D19C6-4805-4197-88AF-D6C32DBCF8F3}" type="presParOf" srcId="{10036218-A951-42EB-BFB1-7B9587026EEA}" destId="{68C0250A-ABF0-4A98-BECD-F8EA6CFDAFAB}" srcOrd="2" destOrd="0" presId="urn:microsoft.com/office/officeart/2005/8/layout/hierarchy2"/>
    <dgm:cxn modelId="{DA5C338B-E127-46E6-98B3-67AEEF1A2BBA}" type="presParOf" srcId="{68C0250A-ABF0-4A98-BECD-F8EA6CFDAFAB}" destId="{FD0BCF52-7B10-4772-9D27-7D09EFDA9AD7}" srcOrd="0" destOrd="0" presId="urn:microsoft.com/office/officeart/2005/8/layout/hierarchy2"/>
    <dgm:cxn modelId="{2AB39D99-1134-46CB-8B53-20080B30ECA5}" type="presParOf" srcId="{10036218-A951-42EB-BFB1-7B9587026EEA}" destId="{B8C5C824-DA50-4B72-9C04-E646414F8B42}" srcOrd="3" destOrd="0" presId="urn:microsoft.com/office/officeart/2005/8/layout/hierarchy2"/>
    <dgm:cxn modelId="{CC701D29-D47D-46E7-886E-2050769C9941}" type="presParOf" srcId="{B8C5C824-DA50-4B72-9C04-E646414F8B42}" destId="{9D82D5EB-92F9-4A89-8B6E-1CD55DAC6022}" srcOrd="0" destOrd="0" presId="urn:microsoft.com/office/officeart/2005/8/layout/hierarchy2"/>
    <dgm:cxn modelId="{5B873542-195D-4CB2-8768-31308F7815DC}" type="presParOf" srcId="{B8C5C824-DA50-4B72-9C04-E646414F8B42}" destId="{FEBD198A-4169-47A1-AA8D-ABCAB53D9EAA}" srcOrd="1" destOrd="0" presId="urn:microsoft.com/office/officeart/2005/8/layout/hierarchy2"/>
    <dgm:cxn modelId="{696DB7A0-1D5F-44AD-9F8C-ACEB4FDED463}" type="presParOf" srcId="{25CFB523-732E-4215-AE45-EA420EFBA603}" destId="{4EEF8FBB-F8E6-4A64-8DAA-C23C5D8BA4D5}" srcOrd="3" destOrd="0" presId="urn:microsoft.com/office/officeart/2005/8/layout/hierarchy2"/>
    <dgm:cxn modelId="{7A613E21-6778-4BD9-9B8C-78AF022DB98D}" type="presParOf" srcId="{4EEF8FBB-F8E6-4A64-8DAA-C23C5D8BA4D5}" destId="{D11A6F4F-9E7A-4EA8-9043-10F9AEF86C6C}" srcOrd="0" destOrd="0" presId="urn:microsoft.com/office/officeart/2005/8/layout/hierarchy2"/>
    <dgm:cxn modelId="{BDB560DD-0D51-4663-88C2-AC9AC5C8F7D8}" type="presParOf" srcId="{4EEF8FBB-F8E6-4A64-8DAA-C23C5D8BA4D5}" destId="{821A8421-4DE9-430E-903C-84E273E1B7AD}" srcOrd="1" destOrd="0" presId="urn:microsoft.com/office/officeart/2005/8/layout/hierarchy2"/>
    <dgm:cxn modelId="{0D9A1FC4-AC1B-4427-BD9A-7C58D2EFD7D5}" type="presParOf" srcId="{821A8421-4DE9-430E-903C-84E273E1B7AD}" destId="{FCAC8694-00A7-40C0-B130-83E3142DA84D}" srcOrd="0" destOrd="0" presId="urn:microsoft.com/office/officeart/2005/8/layout/hierarchy2"/>
    <dgm:cxn modelId="{31B7492C-720F-4E08-93E3-6E2CBF381380}" type="presParOf" srcId="{FCAC8694-00A7-40C0-B130-83E3142DA84D}" destId="{91F203F3-4FC9-48ED-8C51-F821C35D8C88}" srcOrd="0" destOrd="0" presId="urn:microsoft.com/office/officeart/2005/8/layout/hierarchy2"/>
    <dgm:cxn modelId="{B73C76E7-D82F-4271-86CA-A84F7FF36DF3}" type="presParOf" srcId="{821A8421-4DE9-430E-903C-84E273E1B7AD}" destId="{9664AB95-6E59-4539-B1C2-3E0926137DB2}" srcOrd="1" destOrd="0" presId="urn:microsoft.com/office/officeart/2005/8/layout/hierarchy2"/>
    <dgm:cxn modelId="{CA96095F-2C76-4D22-8FD8-A34C239A819F}" type="presParOf" srcId="{9664AB95-6E59-4539-B1C2-3E0926137DB2}" destId="{C341956E-CFA1-4065-A732-631E7949A93B}" srcOrd="0" destOrd="0" presId="urn:microsoft.com/office/officeart/2005/8/layout/hierarchy2"/>
    <dgm:cxn modelId="{13867065-3033-4970-B0BE-CF71676E479D}" type="presParOf" srcId="{9664AB95-6E59-4539-B1C2-3E0926137DB2}" destId="{9549BA33-0D4C-4B1D-8D24-9BD6BE045E7C}" srcOrd="1" destOrd="0" presId="urn:microsoft.com/office/officeart/2005/8/layout/hierarchy2"/>
    <dgm:cxn modelId="{F1EC2F7C-581C-4741-8996-C9A3BB08CA9F}" type="presParOf" srcId="{9549BA33-0D4C-4B1D-8D24-9BD6BE045E7C}" destId="{12EDCFA9-608B-448F-8373-BBDC761A5C42}" srcOrd="0" destOrd="0" presId="urn:microsoft.com/office/officeart/2005/8/layout/hierarchy2"/>
    <dgm:cxn modelId="{C3AEC075-28BD-4516-A8D5-2C0E34F109A5}" type="presParOf" srcId="{12EDCFA9-608B-448F-8373-BBDC761A5C42}" destId="{52588A9C-4DCB-418D-A8F5-9D27EF99E135}" srcOrd="0" destOrd="0" presId="urn:microsoft.com/office/officeart/2005/8/layout/hierarchy2"/>
    <dgm:cxn modelId="{A052E41C-7493-4C78-92E5-484223601F4A}" type="presParOf" srcId="{9549BA33-0D4C-4B1D-8D24-9BD6BE045E7C}" destId="{ACAE19E0-648D-4CFD-9A18-AAD5FFCB1310}" srcOrd="1" destOrd="0" presId="urn:microsoft.com/office/officeart/2005/8/layout/hierarchy2"/>
    <dgm:cxn modelId="{225EEBB4-C47D-47A3-BBA9-CF1CF1FE4CD2}" type="presParOf" srcId="{ACAE19E0-648D-4CFD-9A18-AAD5FFCB1310}" destId="{EA48DC28-314E-4ED4-B3A8-8B4FBB87918D}" srcOrd="0" destOrd="0" presId="urn:microsoft.com/office/officeart/2005/8/layout/hierarchy2"/>
    <dgm:cxn modelId="{A2489300-DBFB-43EF-A472-B64F9970ECCE}" type="presParOf" srcId="{ACAE19E0-648D-4CFD-9A18-AAD5FFCB1310}" destId="{DBE1F0CD-895D-4193-8591-CBC4FD8EBBD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13D09A-C7CF-4DCD-BEDE-0357D4AFA9BA}"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6D1EB27C-BD17-4D97-8A6A-9736191C0259}">
      <dgm:prSet phldrT="[Text]"/>
      <dgm:spPr/>
      <dgm:t>
        <a:bodyPr/>
        <a:lstStyle/>
        <a:p>
          <a:r>
            <a:rPr lang="en-US" dirty="0" smtClean="0"/>
            <a:t>Body</a:t>
          </a:r>
          <a:endParaRPr lang="en-US" dirty="0"/>
        </a:p>
      </dgm:t>
    </dgm:pt>
    <dgm:pt modelId="{BAAFCFAB-A25C-4F92-A1DA-50D3854A87B3}" type="parTrans" cxnId="{F5FE3827-3720-4CDE-8459-3AB35A2EF750}">
      <dgm:prSet/>
      <dgm:spPr/>
      <dgm:t>
        <a:bodyPr/>
        <a:lstStyle/>
        <a:p>
          <a:endParaRPr lang="en-US"/>
        </a:p>
      </dgm:t>
    </dgm:pt>
    <dgm:pt modelId="{4F0B64F4-3E6F-408F-B264-CCB9D856E8A0}" type="sibTrans" cxnId="{F5FE3827-3720-4CDE-8459-3AB35A2EF750}">
      <dgm:prSet/>
      <dgm:spPr/>
      <dgm:t>
        <a:bodyPr/>
        <a:lstStyle/>
        <a:p>
          <a:endParaRPr lang="en-US"/>
        </a:p>
      </dgm:t>
    </dgm:pt>
    <dgm:pt modelId="{96BD61D1-7E0F-4492-A216-79451D1B7A7E}">
      <dgm:prSet phldrT="[Text]"/>
      <dgm:spPr/>
      <dgm:t>
        <a:bodyPr/>
        <a:lstStyle/>
        <a:p>
          <a:r>
            <a:rPr lang="en-US" dirty="0" smtClean="0"/>
            <a:t>Chunk1</a:t>
          </a:r>
          <a:endParaRPr lang="en-US" dirty="0"/>
        </a:p>
      </dgm:t>
    </dgm:pt>
    <dgm:pt modelId="{18CD2BB5-9993-4791-BDF4-ADF99CDD60D2}" type="parTrans" cxnId="{300003AA-CBA2-41C9-9954-8770985DB53A}">
      <dgm:prSet/>
      <dgm:spPr/>
      <dgm:t>
        <a:bodyPr/>
        <a:lstStyle/>
        <a:p>
          <a:endParaRPr lang="en-US"/>
        </a:p>
      </dgm:t>
    </dgm:pt>
    <dgm:pt modelId="{6DE5ADFF-7C81-455F-AF70-1DA0A16A7875}" type="sibTrans" cxnId="{300003AA-CBA2-41C9-9954-8770985DB53A}">
      <dgm:prSet/>
      <dgm:spPr/>
      <dgm:t>
        <a:bodyPr/>
        <a:lstStyle/>
        <a:p>
          <a:endParaRPr lang="en-US"/>
        </a:p>
      </dgm:t>
    </dgm:pt>
    <dgm:pt modelId="{606C8280-D8C0-4349-8085-F630E4E63721}">
      <dgm:prSet phldrT="[Text]"/>
      <dgm:spPr/>
      <dgm:t>
        <a:bodyPr/>
        <a:lstStyle/>
        <a:p>
          <a:r>
            <a:rPr lang="en-US" dirty="0" err="1" smtClean="0"/>
            <a:t>SessionId</a:t>
          </a:r>
          <a:endParaRPr lang="en-US" dirty="0"/>
        </a:p>
      </dgm:t>
    </dgm:pt>
    <dgm:pt modelId="{04A8AF76-1ABE-4230-94DE-3FFAA17A61D9}" type="parTrans" cxnId="{6E514505-4948-4FCA-9C91-564CB324D21B}">
      <dgm:prSet/>
      <dgm:spPr/>
      <dgm:t>
        <a:bodyPr/>
        <a:lstStyle/>
        <a:p>
          <a:endParaRPr lang="en-US"/>
        </a:p>
      </dgm:t>
    </dgm:pt>
    <dgm:pt modelId="{7A99A58D-5610-4F8F-BEFC-BCB121829986}" type="sibTrans" cxnId="{6E514505-4948-4FCA-9C91-564CB324D21B}">
      <dgm:prSet/>
      <dgm:spPr/>
      <dgm:t>
        <a:bodyPr/>
        <a:lstStyle/>
        <a:p>
          <a:endParaRPr lang="en-US"/>
        </a:p>
      </dgm:t>
    </dgm:pt>
    <dgm:pt modelId="{CD1C8E23-B73C-41BE-94F3-6B9EF130E1BB}">
      <dgm:prSet phldrT="[Text]"/>
      <dgm:spPr/>
      <dgm:t>
        <a:bodyPr/>
        <a:lstStyle/>
        <a:p>
          <a:r>
            <a:rPr lang="en-US" dirty="0" smtClean="0"/>
            <a:t>Chunk2</a:t>
          </a:r>
          <a:endParaRPr lang="en-US" dirty="0"/>
        </a:p>
      </dgm:t>
    </dgm:pt>
    <dgm:pt modelId="{A0B4ACA5-C430-461E-914E-7DC5837D6633}" type="parTrans" cxnId="{6F8E5566-9755-4CC4-AC75-C27478185A79}">
      <dgm:prSet/>
      <dgm:spPr/>
      <dgm:t>
        <a:bodyPr/>
        <a:lstStyle/>
        <a:p>
          <a:endParaRPr lang="en-US"/>
        </a:p>
      </dgm:t>
    </dgm:pt>
    <dgm:pt modelId="{AD95EF47-5211-47B0-A072-E7EF881DA576}" type="sibTrans" cxnId="{6F8E5566-9755-4CC4-AC75-C27478185A79}">
      <dgm:prSet/>
      <dgm:spPr/>
      <dgm:t>
        <a:bodyPr/>
        <a:lstStyle/>
        <a:p>
          <a:endParaRPr lang="en-US"/>
        </a:p>
      </dgm:t>
    </dgm:pt>
    <dgm:pt modelId="{C68E0E49-6136-425C-80FA-5ED23308D9F8}">
      <dgm:prSet phldrT="[Text]"/>
      <dgm:spPr/>
      <dgm:t>
        <a:bodyPr/>
        <a:lstStyle/>
        <a:p>
          <a:r>
            <a:rPr lang="en-US" dirty="0" err="1" smtClean="0"/>
            <a:t>SessionId</a:t>
          </a:r>
          <a:endParaRPr lang="en-US" dirty="0"/>
        </a:p>
      </dgm:t>
    </dgm:pt>
    <dgm:pt modelId="{86106015-54F4-4026-8D82-7323159D2CD0}" type="parTrans" cxnId="{B4F963EB-4211-435E-9F15-4CCD585CE151}">
      <dgm:prSet/>
      <dgm:spPr/>
      <dgm:t>
        <a:bodyPr/>
        <a:lstStyle/>
        <a:p>
          <a:endParaRPr lang="en-US"/>
        </a:p>
      </dgm:t>
    </dgm:pt>
    <dgm:pt modelId="{C667E7A4-974E-4904-9910-B0475366EC31}" type="sibTrans" cxnId="{B4F963EB-4211-435E-9F15-4CCD585CE151}">
      <dgm:prSet/>
      <dgm:spPr/>
      <dgm:t>
        <a:bodyPr/>
        <a:lstStyle/>
        <a:p>
          <a:endParaRPr lang="en-US"/>
        </a:p>
      </dgm:t>
    </dgm:pt>
    <dgm:pt modelId="{C8940358-F118-4DDF-B379-890DF6522B40}">
      <dgm:prSet phldrT="[Text]"/>
      <dgm:spPr/>
      <dgm:t>
        <a:bodyPr/>
        <a:lstStyle/>
        <a:p>
          <a:r>
            <a:rPr lang="en-US" dirty="0" smtClean="0"/>
            <a:t>Request1</a:t>
          </a:r>
          <a:endParaRPr lang="en-US" dirty="0"/>
        </a:p>
      </dgm:t>
    </dgm:pt>
    <dgm:pt modelId="{B4FEB555-17F0-45A8-AF7B-859E57307982}" type="parTrans" cxnId="{79180CA8-EAA4-4357-ADCB-FDCC3D8329F1}">
      <dgm:prSet/>
      <dgm:spPr/>
      <dgm:t>
        <a:bodyPr/>
        <a:lstStyle/>
        <a:p>
          <a:endParaRPr lang="en-US"/>
        </a:p>
      </dgm:t>
    </dgm:pt>
    <dgm:pt modelId="{4575B568-D658-4BD9-9EA9-D8DBA2B98012}" type="sibTrans" cxnId="{79180CA8-EAA4-4357-ADCB-FDCC3D8329F1}">
      <dgm:prSet/>
      <dgm:spPr/>
      <dgm:t>
        <a:bodyPr/>
        <a:lstStyle/>
        <a:p>
          <a:endParaRPr lang="en-US"/>
        </a:p>
      </dgm:t>
    </dgm:pt>
    <dgm:pt modelId="{B054567F-77BB-4BF2-B96F-123E74652AB2}">
      <dgm:prSet phldrT="[Text]"/>
      <dgm:spPr/>
      <dgm:t>
        <a:bodyPr/>
        <a:lstStyle/>
        <a:p>
          <a:r>
            <a:rPr lang="en-US" dirty="0" smtClean="0"/>
            <a:t>Request2</a:t>
          </a:r>
          <a:endParaRPr lang="en-US" dirty="0"/>
        </a:p>
      </dgm:t>
    </dgm:pt>
    <dgm:pt modelId="{D81DF2F4-17AB-419D-AA85-F8C0DF7AC679}" type="parTrans" cxnId="{DDAD98CA-024F-4AC2-8E67-841F38CB6723}">
      <dgm:prSet/>
      <dgm:spPr/>
      <dgm:t>
        <a:bodyPr/>
        <a:lstStyle/>
        <a:p>
          <a:endParaRPr lang="en-US"/>
        </a:p>
      </dgm:t>
    </dgm:pt>
    <dgm:pt modelId="{20374659-A8D7-4481-9917-E6C6BD80634C}" type="sibTrans" cxnId="{DDAD98CA-024F-4AC2-8E67-841F38CB6723}">
      <dgm:prSet/>
      <dgm:spPr/>
      <dgm:t>
        <a:bodyPr/>
        <a:lstStyle/>
        <a:p>
          <a:endParaRPr lang="en-US"/>
        </a:p>
      </dgm:t>
    </dgm:pt>
    <dgm:pt modelId="{31AB828E-8ED6-44C9-B677-98271475B64C}">
      <dgm:prSet phldrT="[Text]"/>
      <dgm:spPr/>
      <dgm:t>
        <a:bodyPr/>
        <a:lstStyle/>
        <a:p>
          <a:r>
            <a:rPr lang="en-US" dirty="0" smtClean="0"/>
            <a:t>Body</a:t>
          </a:r>
          <a:endParaRPr lang="en-US" dirty="0"/>
        </a:p>
      </dgm:t>
    </dgm:pt>
    <dgm:pt modelId="{90C0E4A0-DC25-4DDA-B328-03D921F6FB33}" type="parTrans" cxnId="{44AAEBAF-07DD-409F-B613-8386953C945C}">
      <dgm:prSet/>
      <dgm:spPr/>
      <dgm:t>
        <a:bodyPr/>
        <a:lstStyle/>
        <a:p>
          <a:endParaRPr lang="en-US"/>
        </a:p>
      </dgm:t>
    </dgm:pt>
    <dgm:pt modelId="{1D15D7C2-6797-47AA-9329-D96A8CD1DF6E}" type="sibTrans" cxnId="{44AAEBAF-07DD-409F-B613-8386953C945C}">
      <dgm:prSet/>
      <dgm:spPr/>
      <dgm:t>
        <a:bodyPr/>
        <a:lstStyle/>
        <a:p>
          <a:endParaRPr lang="en-US"/>
        </a:p>
      </dgm:t>
    </dgm:pt>
    <dgm:pt modelId="{FC637633-5E28-44D3-A7CE-E825B5260F11}">
      <dgm:prSet phldrT="[Text]"/>
      <dgm:spPr/>
      <dgm:t>
        <a:bodyPr/>
        <a:lstStyle/>
        <a:p>
          <a:r>
            <a:rPr lang="en-US" dirty="0" err="1" smtClean="0"/>
            <a:t>SessionId</a:t>
          </a:r>
          <a:endParaRPr lang="en-US" dirty="0"/>
        </a:p>
      </dgm:t>
    </dgm:pt>
    <dgm:pt modelId="{7387D135-01EB-4F41-B763-3C47A18FBB94}" type="parTrans" cxnId="{4FC1F323-CABE-496E-B705-3F98A77E8BFF}">
      <dgm:prSet/>
      <dgm:spPr/>
      <dgm:t>
        <a:bodyPr/>
        <a:lstStyle/>
        <a:p>
          <a:endParaRPr lang="en-US"/>
        </a:p>
      </dgm:t>
    </dgm:pt>
    <dgm:pt modelId="{0634FD86-BEEA-4860-8D4A-B85634099EC6}" type="sibTrans" cxnId="{4FC1F323-CABE-496E-B705-3F98A77E8BFF}">
      <dgm:prSet/>
      <dgm:spPr/>
      <dgm:t>
        <a:bodyPr/>
        <a:lstStyle/>
        <a:p>
          <a:endParaRPr lang="en-US"/>
        </a:p>
      </dgm:t>
    </dgm:pt>
    <dgm:pt modelId="{19059605-647A-4B1C-A4A7-0D7514D75223}">
      <dgm:prSet phldrT="[Text]"/>
      <dgm:spPr/>
      <dgm:t>
        <a:bodyPr/>
        <a:lstStyle/>
        <a:p>
          <a:r>
            <a:rPr lang="en-US" dirty="0" smtClean="0"/>
            <a:t>Type</a:t>
          </a:r>
          <a:endParaRPr lang="en-US" dirty="0"/>
        </a:p>
      </dgm:t>
    </dgm:pt>
    <dgm:pt modelId="{C06C57AC-4E84-4FAF-8C7F-A42456C550EB}" type="parTrans" cxnId="{9EAE4C42-D60C-477B-BE85-4B9F3DD305D1}">
      <dgm:prSet/>
      <dgm:spPr/>
      <dgm:t>
        <a:bodyPr/>
        <a:lstStyle/>
        <a:p>
          <a:endParaRPr lang="en-US"/>
        </a:p>
      </dgm:t>
    </dgm:pt>
    <dgm:pt modelId="{5BB8A11E-9278-4D97-B953-DD731B8CA7E0}" type="sibTrans" cxnId="{9EAE4C42-D60C-477B-BE85-4B9F3DD305D1}">
      <dgm:prSet/>
      <dgm:spPr/>
      <dgm:t>
        <a:bodyPr/>
        <a:lstStyle/>
        <a:p>
          <a:endParaRPr lang="en-US"/>
        </a:p>
      </dgm:t>
    </dgm:pt>
    <dgm:pt modelId="{839AF538-BDBC-40E7-B18E-85B39E795800}">
      <dgm:prSet phldrT="[Text]"/>
      <dgm:spPr/>
      <dgm:t>
        <a:bodyPr/>
        <a:lstStyle/>
        <a:p>
          <a:r>
            <a:rPr lang="en-US" dirty="0" smtClean="0"/>
            <a:t>Request3</a:t>
          </a:r>
          <a:endParaRPr lang="en-US" dirty="0"/>
        </a:p>
      </dgm:t>
    </dgm:pt>
    <dgm:pt modelId="{1D80E78B-B66B-486D-BD55-BA7C2B43294C}" type="parTrans" cxnId="{1BAE19A6-A39D-44DE-BA8E-306EFEF604BD}">
      <dgm:prSet/>
      <dgm:spPr/>
      <dgm:t>
        <a:bodyPr/>
        <a:lstStyle/>
        <a:p>
          <a:endParaRPr lang="en-US"/>
        </a:p>
      </dgm:t>
    </dgm:pt>
    <dgm:pt modelId="{DB6735FB-142D-4B99-913A-25AAA31AA22D}" type="sibTrans" cxnId="{1BAE19A6-A39D-44DE-BA8E-306EFEF604BD}">
      <dgm:prSet/>
      <dgm:spPr/>
      <dgm:t>
        <a:bodyPr/>
        <a:lstStyle/>
        <a:p>
          <a:endParaRPr lang="en-US"/>
        </a:p>
      </dgm:t>
    </dgm:pt>
    <dgm:pt modelId="{56B7A9D4-E7BA-418C-93CB-921F4E06D8FD}">
      <dgm:prSet phldrT="[Text]"/>
      <dgm:spPr/>
      <dgm:t>
        <a:bodyPr/>
        <a:lstStyle/>
        <a:p>
          <a:r>
            <a:rPr lang="en-US" dirty="0" smtClean="0"/>
            <a:t>Header</a:t>
          </a:r>
          <a:endParaRPr lang="en-US" dirty="0"/>
        </a:p>
      </dgm:t>
    </dgm:pt>
    <dgm:pt modelId="{12B252B3-75B9-456F-8C71-9528EDB9D95A}" type="parTrans" cxnId="{8F6325A4-06CD-4EA2-98F9-ABB575BD94A2}">
      <dgm:prSet/>
      <dgm:spPr/>
      <dgm:t>
        <a:bodyPr/>
        <a:lstStyle/>
        <a:p>
          <a:endParaRPr lang="en-US"/>
        </a:p>
      </dgm:t>
    </dgm:pt>
    <dgm:pt modelId="{1CA50D98-C643-4634-95D9-E05600C041C4}" type="sibTrans" cxnId="{8F6325A4-06CD-4EA2-98F9-ABB575BD94A2}">
      <dgm:prSet/>
      <dgm:spPr/>
      <dgm:t>
        <a:bodyPr/>
        <a:lstStyle/>
        <a:p>
          <a:endParaRPr lang="en-US"/>
        </a:p>
      </dgm:t>
    </dgm:pt>
    <dgm:pt modelId="{EDA2A447-D221-4A53-BBCF-590FDA44F78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SessionId</a:t>
          </a:r>
          <a:endParaRPr lang="en-US" dirty="0"/>
        </a:p>
      </dgm:t>
    </dgm:pt>
    <dgm:pt modelId="{01A4DF59-1E86-45C8-8885-9C6618027B57}" type="parTrans" cxnId="{CEA52633-DDC0-4FB6-9607-D3AE014E7E72}">
      <dgm:prSet/>
      <dgm:spPr/>
      <dgm:t>
        <a:bodyPr/>
        <a:lstStyle/>
        <a:p>
          <a:endParaRPr lang="en-US"/>
        </a:p>
      </dgm:t>
    </dgm:pt>
    <dgm:pt modelId="{3CB92DFE-DD56-4630-8B61-8617B32E8D5D}" type="sibTrans" cxnId="{CEA52633-DDC0-4FB6-9607-D3AE014E7E72}">
      <dgm:prSet/>
      <dgm:spPr/>
      <dgm:t>
        <a:bodyPr/>
        <a:lstStyle/>
        <a:p>
          <a:endParaRPr lang="en-US"/>
        </a:p>
      </dgm:t>
    </dgm:pt>
    <dgm:pt modelId="{05FC18B2-7148-4236-846D-157626862EFA}">
      <dgm:prSet phldrT="[Text]"/>
      <dgm:spPr/>
      <dgm:t>
        <a:bodyPr/>
        <a:lstStyle/>
        <a:p>
          <a:r>
            <a:rPr lang="en-US" dirty="0" smtClean="0"/>
            <a:t>Response</a:t>
          </a:r>
          <a:endParaRPr lang="en-US" dirty="0"/>
        </a:p>
      </dgm:t>
    </dgm:pt>
    <dgm:pt modelId="{A82D4D0B-829B-42CA-B79E-432C9D8F87B8}" type="parTrans" cxnId="{E3A2EEE6-C8DC-4020-8A7C-6EC19CF6557C}">
      <dgm:prSet/>
      <dgm:spPr/>
      <dgm:t>
        <a:bodyPr/>
        <a:lstStyle/>
        <a:p>
          <a:endParaRPr lang="en-US"/>
        </a:p>
      </dgm:t>
    </dgm:pt>
    <dgm:pt modelId="{B1DC743F-ABA1-48C1-B8EC-12EEA017B030}" type="sibTrans" cxnId="{E3A2EEE6-C8DC-4020-8A7C-6EC19CF6557C}">
      <dgm:prSet/>
      <dgm:spPr/>
      <dgm:t>
        <a:bodyPr/>
        <a:lstStyle/>
        <a:p>
          <a:endParaRPr lang="en-US"/>
        </a:p>
      </dgm:t>
    </dgm:pt>
    <dgm:pt modelId="{B3A5C8AC-62E0-4148-B6B5-0E221EE9AEF4}">
      <dgm:prSet phldrT="[Text]"/>
      <dgm:spPr/>
      <dgm:t>
        <a:bodyPr/>
        <a:lstStyle/>
        <a:p>
          <a:r>
            <a:rPr lang="en-US" dirty="0" err="1" smtClean="0"/>
            <a:t>SessionId</a:t>
          </a:r>
          <a:endParaRPr lang="en-US" dirty="0"/>
        </a:p>
      </dgm:t>
    </dgm:pt>
    <dgm:pt modelId="{D7B14EDB-3ACD-414B-AF4D-004411AFD5EE}" type="parTrans" cxnId="{D814305E-0A32-4ED6-9440-833EF714CAA3}">
      <dgm:prSet/>
      <dgm:spPr/>
      <dgm:t>
        <a:bodyPr/>
        <a:lstStyle/>
        <a:p>
          <a:endParaRPr lang="en-US"/>
        </a:p>
      </dgm:t>
    </dgm:pt>
    <dgm:pt modelId="{C23659B8-5A67-48B9-A4B3-16BFDDE6BB69}" type="sibTrans" cxnId="{D814305E-0A32-4ED6-9440-833EF714CAA3}">
      <dgm:prSet/>
      <dgm:spPr/>
      <dgm:t>
        <a:bodyPr/>
        <a:lstStyle/>
        <a:p>
          <a:endParaRPr lang="en-US"/>
        </a:p>
      </dgm:t>
    </dgm:pt>
    <dgm:pt modelId="{2961FF50-F974-4F7D-A69F-4DA57BAACBC5}">
      <dgm:prSet phldrT="[Text]"/>
      <dgm:spPr/>
      <dgm:t>
        <a:bodyPr/>
        <a:lstStyle/>
        <a:p>
          <a:r>
            <a:rPr lang="en-US" dirty="0" smtClean="0"/>
            <a:t>Type</a:t>
          </a:r>
          <a:endParaRPr lang="en-US" dirty="0"/>
        </a:p>
      </dgm:t>
    </dgm:pt>
    <dgm:pt modelId="{FB7065B8-ED61-4C72-A349-498FC9757459}" type="parTrans" cxnId="{A198B96C-7D31-4E82-AC13-73BBFE6267EB}">
      <dgm:prSet/>
      <dgm:spPr/>
      <dgm:t>
        <a:bodyPr/>
        <a:lstStyle/>
        <a:p>
          <a:endParaRPr lang="en-US"/>
        </a:p>
      </dgm:t>
    </dgm:pt>
    <dgm:pt modelId="{B395D7AB-348F-496E-B093-F82471642D72}" type="sibTrans" cxnId="{A198B96C-7D31-4E82-AC13-73BBFE6267EB}">
      <dgm:prSet/>
      <dgm:spPr/>
      <dgm:t>
        <a:bodyPr/>
        <a:lstStyle/>
        <a:p>
          <a:endParaRPr lang="en-US"/>
        </a:p>
      </dgm:t>
    </dgm:pt>
    <dgm:pt modelId="{25CFB523-732E-4215-AE45-EA420EFBA603}" type="pres">
      <dgm:prSet presAssocID="{A113D09A-C7CF-4DCD-BEDE-0357D4AFA9BA}" presName="diagram" presStyleCnt="0">
        <dgm:presLayoutVars>
          <dgm:chPref val="1"/>
          <dgm:dir/>
          <dgm:animOne val="branch"/>
          <dgm:animLvl val="lvl"/>
          <dgm:resizeHandles val="exact"/>
        </dgm:presLayoutVars>
      </dgm:prSet>
      <dgm:spPr/>
      <dgm:t>
        <a:bodyPr/>
        <a:lstStyle/>
        <a:p>
          <a:endParaRPr lang="en-US"/>
        </a:p>
      </dgm:t>
    </dgm:pt>
    <dgm:pt modelId="{A031BEF2-1442-4377-8CE5-AC2EAE5B7674}" type="pres">
      <dgm:prSet presAssocID="{05FC18B2-7148-4236-846D-157626862EFA}" presName="root1" presStyleCnt="0"/>
      <dgm:spPr/>
    </dgm:pt>
    <dgm:pt modelId="{F9966067-7DC3-4D3D-AF82-E62F4F2FFE35}" type="pres">
      <dgm:prSet presAssocID="{05FC18B2-7148-4236-846D-157626862EFA}" presName="LevelOneTextNode" presStyleLbl="node0" presStyleIdx="0" presStyleCnt="4">
        <dgm:presLayoutVars>
          <dgm:chPref val="3"/>
        </dgm:presLayoutVars>
      </dgm:prSet>
      <dgm:spPr/>
      <dgm:t>
        <a:bodyPr/>
        <a:lstStyle/>
        <a:p>
          <a:endParaRPr lang="en-US"/>
        </a:p>
      </dgm:t>
    </dgm:pt>
    <dgm:pt modelId="{B0C30C81-B038-4664-B242-F8EA43B22824}" type="pres">
      <dgm:prSet presAssocID="{05FC18B2-7148-4236-846D-157626862EFA}" presName="level2hierChild" presStyleCnt="0"/>
      <dgm:spPr/>
    </dgm:pt>
    <dgm:pt modelId="{278F0065-9E6A-4A96-95EA-567ABF18F510}" type="pres">
      <dgm:prSet presAssocID="{D7B14EDB-3ACD-414B-AF4D-004411AFD5EE}" presName="conn2-1" presStyleLbl="parChTrans1D2" presStyleIdx="0" presStyleCnt="4"/>
      <dgm:spPr/>
      <dgm:t>
        <a:bodyPr/>
        <a:lstStyle/>
        <a:p>
          <a:endParaRPr lang="en-US"/>
        </a:p>
      </dgm:t>
    </dgm:pt>
    <dgm:pt modelId="{81882448-15EB-443E-A5A4-C883D7BF818A}" type="pres">
      <dgm:prSet presAssocID="{D7B14EDB-3ACD-414B-AF4D-004411AFD5EE}" presName="connTx" presStyleLbl="parChTrans1D2" presStyleIdx="0" presStyleCnt="4"/>
      <dgm:spPr/>
      <dgm:t>
        <a:bodyPr/>
        <a:lstStyle/>
        <a:p>
          <a:endParaRPr lang="en-US"/>
        </a:p>
      </dgm:t>
    </dgm:pt>
    <dgm:pt modelId="{B7D2979A-6B30-4DDF-A6F3-A7AE87F83921}" type="pres">
      <dgm:prSet presAssocID="{B3A5C8AC-62E0-4148-B6B5-0E221EE9AEF4}" presName="root2" presStyleCnt="0"/>
      <dgm:spPr/>
    </dgm:pt>
    <dgm:pt modelId="{AEF87235-1EE4-4629-9F02-C6DEF7156BAB}" type="pres">
      <dgm:prSet presAssocID="{B3A5C8AC-62E0-4148-B6B5-0E221EE9AEF4}" presName="LevelTwoTextNode" presStyleLbl="node2" presStyleIdx="0" presStyleCnt="4">
        <dgm:presLayoutVars>
          <dgm:chPref val="3"/>
        </dgm:presLayoutVars>
      </dgm:prSet>
      <dgm:spPr/>
      <dgm:t>
        <a:bodyPr/>
        <a:lstStyle/>
        <a:p>
          <a:endParaRPr lang="en-US"/>
        </a:p>
      </dgm:t>
    </dgm:pt>
    <dgm:pt modelId="{7A4742C2-1DFF-4F99-8706-D0BD43B972E1}" type="pres">
      <dgm:prSet presAssocID="{B3A5C8AC-62E0-4148-B6B5-0E221EE9AEF4}" presName="level3hierChild" presStyleCnt="0"/>
      <dgm:spPr/>
    </dgm:pt>
    <dgm:pt modelId="{70BECD3C-C3CD-4ABB-AC67-A8AE15F92167}" type="pres">
      <dgm:prSet presAssocID="{C8940358-F118-4DDF-B379-890DF6522B40}" presName="root1" presStyleCnt="0"/>
      <dgm:spPr/>
    </dgm:pt>
    <dgm:pt modelId="{99A054F7-359C-42A2-A31B-187F1A6997A5}" type="pres">
      <dgm:prSet presAssocID="{C8940358-F118-4DDF-B379-890DF6522B40}" presName="LevelOneTextNode" presStyleLbl="node0" presStyleIdx="1" presStyleCnt="4">
        <dgm:presLayoutVars>
          <dgm:chPref val="3"/>
        </dgm:presLayoutVars>
      </dgm:prSet>
      <dgm:spPr/>
      <dgm:t>
        <a:bodyPr/>
        <a:lstStyle/>
        <a:p>
          <a:endParaRPr lang="en-US"/>
        </a:p>
      </dgm:t>
    </dgm:pt>
    <dgm:pt modelId="{5D1ADAF9-7A88-441B-82F9-8C0B54492E47}" type="pres">
      <dgm:prSet presAssocID="{C8940358-F118-4DDF-B379-890DF6522B40}" presName="level2hierChild" presStyleCnt="0"/>
      <dgm:spPr/>
    </dgm:pt>
    <dgm:pt modelId="{F9E30AEB-FC14-4D6A-A403-8201B6D6AF82}" type="pres">
      <dgm:prSet presAssocID="{BAAFCFAB-A25C-4F92-A1DA-50D3854A87B3}" presName="conn2-1" presStyleLbl="parChTrans1D2" presStyleIdx="1" presStyleCnt="4"/>
      <dgm:spPr/>
      <dgm:t>
        <a:bodyPr/>
        <a:lstStyle/>
        <a:p>
          <a:endParaRPr lang="en-US"/>
        </a:p>
      </dgm:t>
    </dgm:pt>
    <dgm:pt modelId="{A0C19650-0A38-4BCF-920C-71759316A3FE}" type="pres">
      <dgm:prSet presAssocID="{BAAFCFAB-A25C-4F92-A1DA-50D3854A87B3}" presName="connTx" presStyleLbl="parChTrans1D2" presStyleIdx="1" presStyleCnt="4"/>
      <dgm:spPr/>
      <dgm:t>
        <a:bodyPr/>
        <a:lstStyle/>
        <a:p>
          <a:endParaRPr lang="en-US"/>
        </a:p>
      </dgm:t>
    </dgm:pt>
    <dgm:pt modelId="{3B612F19-332C-4135-8A0F-C1F9EE272E3F}" type="pres">
      <dgm:prSet presAssocID="{6D1EB27C-BD17-4D97-8A6A-9736191C0259}" presName="root2" presStyleCnt="0"/>
      <dgm:spPr/>
    </dgm:pt>
    <dgm:pt modelId="{BADFB9D2-2172-4C87-AF91-238EEC23104A}" type="pres">
      <dgm:prSet presAssocID="{6D1EB27C-BD17-4D97-8A6A-9736191C0259}" presName="LevelTwoTextNode" presStyleLbl="node2" presStyleIdx="1" presStyleCnt="4">
        <dgm:presLayoutVars>
          <dgm:chPref val="3"/>
        </dgm:presLayoutVars>
      </dgm:prSet>
      <dgm:spPr/>
      <dgm:t>
        <a:bodyPr/>
        <a:lstStyle/>
        <a:p>
          <a:endParaRPr lang="en-US"/>
        </a:p>
      </dgm:t>
    </dgm:pt>
    <dgm:pt modelId="{8206F11C-AC7D-4EEB-B158-ED3488AB9BE2}" type="pres">
      <dgm:prSet presAssocID="{6D1EB27C-BD17-4D97-8A6A-9736191C0259}" presName="level3hierChild" presStyleCnt="0"/>
      <dgm:spPr/>
    </dgm:pt>
    <dgm:pt modelId="{F7CC18F2-1523-42C9-9418-4B72D2FDEA2E}" type="pres">
      <dgm:prSet presAssocID="{18CD2BB5-9993-4791-BDF4-ADF99CDD60D2}" presName="conn2-1" presStyleLbl="parChTrans1D3" presStyleIdx="0" presStyleCnt="5"/>
      <dgm:spPr/>
      <dgm:t>
        <a:bodyPr/>
        <a:lstStyle/>
        <a:p>
          <a:endParaRPr lang="en-US"/>
        </a:p>
      </dgm:t>
    </dgm:pt>
    <dgm:pt modelId="{0DE14573-813C-4D15-86DA-0AC6F6DCF1D8}" type="pres">
      <dgm:prSet presAssocID="{18CD2BB5-9993-4791-BDF4-ADF99CDD60D2}" presName="connTx" presStyleLbl="parChTrans1D3" presStyleIdx="0" presStyleCnt="5"/>
      <dgm:spPr/>
      <dgm:t>
        <a:bodyPr/>
        <a:lstStyle/>
        <a:p>
          <a:endParaRPr lang="en-US"/>
        </a:p>
      </dgm:t>
    </dgm:pt>
    <dgm:pt modelId="{6D15F517-198E-40AF-8587-9F6DC7C5F28A}" type="pres">
      <dgm:prSet presAssocID="{96BD61D1-7E0F-4492-A216-79451D1B7A7E}" presName="root2" presStyleCnt="0"/>
      <dgm:spPr/>
    </dgm:pt>
    <dgm:pt modelId="{7F3AC32A-3813-4188-9422-1A785B20B876}" type="pres">
      <dgm:prSet presAssocID="{96BD61D1-7E0F-4492-A216-79451D1B7A7E}" presName="LevelTwoTextNode" presStyleLbl="node3" presStyleIdx="0" presStyleCnt="5">
        <dgm:presLayoutVars>
          <dgm:chPref val="3"/>
        </dgm:presLayoutVars>
      </dgm:prSet>
      <dgm:spPr/>
      <dgm:t>
        <a:bodyPr/>
        <a:lstStyle/>
        <a:p>
          <a:endParaRPr lang="en-US"/>
        </a:p>
      </dgm:t>
    </dgm:pt>
    <dgm:pt modelId="{88F9B3A7-BF5B-4991-B61C-9BD026AAEDA4}" type="pres">
      <dgm:prSet presAssocID="{96BD61D1-7E0F-4492-A216-79451D1B7A7E}" presName="level3hierChild" presStyleCnt="0"/>
      <dgm:spPr/>
    </dgm:pt>
    <dgm:pt modelId="{74B0CEFF-3A0D-42F8-B321-FE242CAB8AF6}" type="pres">
      <dgm:prSet presAssocID="{04A8AF76-1ABE-4230-94DE-3FFAA17A61D9}" presName="conn2-1" presStyleLbl="parChTrans1D4" presStyleIdx="0" presStyleCnt="3"/>
      <dgm:spPr/>
      <dgm:t>
        <a:bodyPr/>
        <a:lstStyle/>
        <a:p>
          <a:endParaRPr lang="en-US"/>
        </a:p>
      </dgm:t>
    </dgm:pt>
    <dgm:pt modelId="{5B2A7906-E7ED-4609-B5A9-532308F47E77}" type="pres">
      <dgm:prSet presAssocID="{04A8AF76-1ABE-4230-94DE-3FFAA17A61D9}" presName="connTx" presStyleLbl="parChTrans1D4" presStyleIdx="0" presStyleCnt="3"/>
      <dgm:spPr/>
      <dgm:t>
        <a:bodyPr/>
        <a:lstStyle/>
        <a:p>
          <a:endParaRPr lang="en-US"/>
        </a:p>
      </dgm:t>
    </dgm:pt>
    <dgm:pt modelId="{15BF07EE-6F12-401F-85A8-107CB0134D3D}" type="pres">
      <dgm:prSet presAssocID="{606C8280-D8C0-4349-8085-F630E4E63721}" presName="root2" presStyleCnt="0"/>
      <dgm:spPr/>
    </dgm:pt>
    <dgm:pt modelId="{B9022510-22D0-4D45-91F0-1BAB9ED5C3BA}" type="pres">
      <dgm:prSet presAssocID="{606C8280-D8C0-4349-8085-F630E4E63721}" presName="LevelTwoTextNode" presStyleLbl="node4" presStyleIdx="0" presStyleCnt="3">
        <dgm:presLayoutVars>
          <dgm:chPref val="3"/>
        </dgm:presLayoutVars>
      </dgm:prSet>
      <dgm:spPr/>
      <dgm:t>
        <a:bodyPr/>
        <a:lstStyle/>
        <a:p>
          <a:endParaRPr lang="en-US"/>
        </a:p>
      </dgm:t>
    </dgm:pt>
    <dgm:pt modelId="{12E95725-B0D9-44D5-9442-F56D8F4F152C}" type="pres">
      <dgm:prSet presAssocID="{606C8280-D8C0-4349-8085-F630E4E63721}" presName="level3hierChild" presStyleCnt="0"/>
      <dgm:spPr/>
    </dgm:pt>
    <dgm:pt modelId="{D17CDD5C-FC5D-48C3-8EF9-BCB5B1CDE8B0}" type="pres">
      <dgm:prSet presAssocID="{A0B4ACA5-C430-461E-914E-7DC5837D6633}" presName="conn2-1" presStyleLbl="parChTrans1D3" presStyleIdx="1" presStyleCnt="5"/>
      <dgm:spPr/>
      <dgm:t>
        <a:bodyPr/>
        <a:lstStyle/>
        <a:p>
          <a:endParaRPr lang="en-US"/>
        </a:p>
      </dgm:t>
    </dgm:pt>
    <dgm:pt modelId="{8D289B80-843D-4577-B9C9-A8E1E63CF65F}" type="pres">
      <dgm:prSet presAssocID="{A0B4ACA5-C430-461E-914E-7DC5837D6633}" presName="connTx" presStyleLbl="parChTrans1D3" presStyleIdx="1" presStyleCnt="5"/>
      <dgm:spPr/>
      <dgm:t>
        <a:bodyPr/>
        <a:lstStyle/>
        <a:p>
          <a:endParaRPr lang="en-US"/>
        </a:p>
      </dgm:t>
    </dgm:pt>
    <dgm:pt modelId="{664C36CA-FFC5-451D-B921-58F3AC39D96A}" type="pres">
      <dgm:prSet presAssocID="{CD1C8E23-B73C-41BE-94F3-6B9EF130E1BB}" presName="root2" presStyleCnt="0"/>
      <dgm:spPr/>
    </dgm:pt>
    <dgm:pt modelId="{45275F25-E102-4608-9CC2-AD70EEB1E0E4}" type="pres">
      <dgm:prSet presAssocID="{CD1C8E23-B73C-41BE-94F3-6B9EF130E1BB}" presName="LevelTwoTextNode" presStyleLbl="node3" presStyleIdx="1" presStyleCnt="5">
        <dgm:presLayoutVars>
          <dgm:chPref val="3"/>
        </dgm:presLayoutVars>
      </dgm:prSet>
      <dgm:spPr/>
      <dgm:t>
        <a:bodyPr/>
        <a:lstStyle/>
        <a:p>
          <a:endParaRPr lang="en-US"/>
        </a:p>
      </dgm:t>
    </dgm:pt>
    <dgm:pt modelId="{FEE18DEC-F420-46FB-BC3E-F88FF11D0FC9}" type="pres">
      <dgm:prSet presAssocID="{CD1C8E23-B73C-41BE-94F3-6B9EF130E1BB}" presName="level3hierChild" presStyleCnt="0"/>
      <dgm:spPr/>
    </dgm:pt>
    <dgm:pt modelId="{5A5DE0CD-037B-41DC-8834-B263B1E40BF4}" type="pres">
      <dgm:prSet presAssocID="{FB7065B8-ED61-4C72-A349-498FC9757459}" presName="conn2-1" presStyleLbl="parChTrans1D4" presStyleIdx="1" presStyleCnt="3"/>
      <dgm:spPr/>
      <dgm:t>
        <a:bodyPr/>
        <a:lstStyle/>
        <a:p>
          <a:endParaRPr lang="en-US"/>
        </a:p>
      </dgm:t>
    </dgm:pt>
    <dgm:pt modelId="{3F9AF6D4-2F38-4694-AC24-9E4189BC6842}" type="pres">
      <dgm:prSet presAssocID="{FB7065B8-ED61-4C72-A349-498FC9757459}" presName="connTx" presStyleLbl="parChTrans1D4" presStyleIdx="1" presStyleCnt="3"/>
      <dgm:spPr/>
      <dgm:t>
        <a:bodyPr/>
        <a:lstStyle/>
        <a:p>
          <a:endParaRPr lang="en-US"/>
        </a:p>
      </dgm:t>
    </dgm:pt>
    <dgm:pt modelId="{1826FB76-8F4F-4301-B550-260E9D3AE42E}" type="pres">
      <dgm:prSet presAssocID="{2961FF50-F974-4F7D-A69F-4DA57BAACBC5}" presName="root2" presStyleCnt="0"/>
      <dgm:spPr/>
    </dgm:pt>
    <dgm:pt modelId="{24ED5566-99EA-4FBE-AC24-41EA37F29C04}" type="pres">
      <dgm:prSet presAssocID="{2961FF50-F974-4F7D-A69F-4DA57BAACBC5}" presName="LevelTwoTextNode" presStyleLbl="node4" presStyleIdx="1" presStyleCnt="3">
        <dgm:presLayoutVars>
          <dgm:chPref val="3"/>
        </dgm:presLayoutVars>
      </dgm:prSet>
      <dgm:spPr/>
      <dgm:t>
        <a:bodyPr/>
        <a:lstStyle/>
        <a:p>
          <a:endParaRPr lang="en-US"/>
        </a:p>
      </dgm:t>
    </dgm:pt>
    <dgm:pt modelId="{85BDBBDD-0403-438F-922D-10BC8CF1D4BB}" type="pres">
      <dgm:prSet presAssocID="{2961FF50-F974-4F7D-A69F-4DA57BAACBC5}" presName="level3hierChild" presStyleCnt="0"/>
      <dgm:spPr/>
    </dgm:pt>
    <dgm:pt modelId="{9C9A6470-CBA3-4D55-9382-8436DF3040FC}" type="pres">
      <dgm:prSet presAssocID="{86106015-54F4-4026-8D82-7323159D2CD0}" presName="conn2-1" presStyleLbl="parChTrans1D4" presStyleIdx="2" presStyleCnt="3"/>
      <dgm:spPr/>
      <dgm:t>
        <a:bodyPr/>
        <a:lstStyle/>
        <a:p>
          <a:endParaRPr lang="en-US"/>
        </a:p>
      </dgm:t>
    </dgm:pt>
    <dgm:pt modelId="{108028CC-067F-4436-8457-3C372945609C}" type="pres">
      <dgm:prSet presAssocID="{86106015-54F4-4026-8D82-7323159D2CD0}" presName="connTx" presStyleLbl="parChTrans1D4" presStyleIdx="2" presStyleCnt="3"/>
      <dgm:spPr/>
      <dgm:t>
        <a:bodyPr/>
        <a:lstStyle/>
        <a:p>
          <a:endParaRPr lang="en-US"/>
        </a:p>
      </dgm:t>
    </dgm:pt>
    <dgm:pt modelId="{D62BF3E1-0072-496D-A43A-66A24293265A}" type="pres">
      <dgm:prSet presAssocID="{C68E0E49-6136-425C-80FA-5ED23308D9F8}" presName="root2" presStyleCnt="0"/>
      <dgm:spPr/>
    </dgm:pt>
    <dgm:pt modelId="{6F6E9B30-3208-4E3B-8BC5-388371D259F0}" type="pres">
      <dgm:prSet presAssocID="{C68E0E49-6136-425C-80FA-5ED23308D9F8}" presName="LevelTwoTextNode" presStyleLbl="node4" presStyleIdx="2" presStyleCnt="3">
        <dgm:presLayoutVars>
          <dgm:chPref val="3"/>
        </dgm:presLayoutVars>
      </dgm:prSet>
      <dgm:spPr/>
      <dgm:t>
        <a:bodyPr/>
        <a:lstStyle/>
        <a:p>
          <a:endParaRPr lang="en-US"/>
        </a:p>
      </dgm:t>
    </dgm:pt>
    <dgm:pt modelId="{0A639B5C-B482-4052-AEF5-82062CCB9CA8}" type="pres">
      <dgm:prSet presAssocID="{C68E0E49-6136-425C-80FA-5ED23308D9F8}" presName="level3hierChild" presStyleCnt="0"/>
      <dgm:spPr/>
    </dgm:pt>
    <dgm:pt modelId="{BDA2C379-5EBD-4910-B874-29CBE0C7F2F9}" type="pres">
      <dgm:prSet presAssocID="{B054567F-77BB-4BF2-B96F-123E74652AB2}" presName="root1" presStyleCnt="0"/>
      <dgm:spPr/>
    </dgm:pt>
    <dgm:pt modelId="{94BF5D3A-2DAA-479A-871E-397B8841DCEB}" type="pres">
      <dgm:prSet presAssocID="{B054567F-77BB-4BF2-B96F-123E74652AB2}" presName="LevelOneTextNode" presStyleLbl="node0" presStyleIdx="2" presStyleCnt="4">
        <dgm:presLayoutVars>
          <dgm:chPref val="3"/>
        </dgm:presLayoutVars>
      </dgm:prSet>
      <dgm:spPr/>
      <dgm:t>
        <a:bodyPr/>
        <a:lstStyle/>
        <a:p>
          <a:endParaRPr lang="en-US"/>
        </a:p>
      </dgm:t>
    </dgm:pt>
    <dgm:pt modelId="{6B702EB4-E31C-418A-807D-77F62265C8C2}" type="pres">
      <dgm:prSet presAssocID="{B054567F-77BB-4BF2-B96F-123E74652AB2}" presName="level2hierChild" presStyleCnt="0"/>
      <dgm:spPr/>
    </dgm:pt>
    <dgm:pt modelId="{DB6758F4-BFCF-4117-A98C-BF6409F02F19}" type="pres">
      <dgm:prSet presAssocID="{90C0E4A0-DC25-4DDA-B328-03D921F6FB33}" presName="conn2-1" presStyleLbl="parChTrans1D2" presStyleIdx="2" presStyleCnt="4"/>
      <dgm:spPr/>
      <dgm:t>
        <a:bodyPr/>
        <a:lstStyle/>
        <a:p>
          <a:endParaRPr lang="en-US"/>
        </a:p>
      </dgm:t>
    </dgm:pt>
    <dgm:pt modelId="{2800D8E9-6E22-4959-B701-B19E613ACC5C}" type="pres">
      <dgm:prSet presAssocID="{90C0E4A0-DC25-4DDA-B328-03D921F6FB33}" presName="connTx" presStyleLbl="parChTrans1D2" presStyleIdx="2" presStyleCnt="4"/>
      <dgm:spPr/>
      <dgm:t>
        <a:bodyPr/>
        <a:lstStyle/>
        <a:p>
          <a:endParaRPr lang="en-US"/>
        </a:p>
      </dgm:t>
    </dgm:pt>
    <dgm:pt modelId="{A00BBCE5-6EF5-4DC1-BA2C-BA78D0486EF0}" type="pres">
      <dgm:prSet presAssocID="{31AB828E-8ED6-44C9-B677-98271475B64C}" presName="root2" presStyleCnt="0"/>
      <dgm:spPr/>
    </dgm:pt>
    <dgm:pt modelId="{B0CB57CF-99B1-42EE-9E4F-585606AAB36E}" type="pres">
      <dgm:prSet presAssocID="{31AB828E-8ED6-44C9-B677-98271475B64C}" presName="LevelTwoTextNode" presStyleLbl="node2" presStyleIdx="2" presStyleCnt="4">
        <dgm:presLayoutVars>
          <dgm:chPref val="3"/>
        </dgm:presLayoutVars>
      </dgm:prSet>
      <dgm:spPr/>
      <dgm:t>
        <a:bodyPr/>
        <a:lstStyle/>
        <a:p>
          <a:endParaRPr lang="en-US"/>
        </a:p>
      </dgm:t>
    </dgm:pt>
    <dgm:pt modelId="{10036218-A951-42EB-BFB1-7B9587026EEA}" type="pres">
      <dgm:prSet presAssocID="{31AB828E-8ED6-44C9-B677-98271475B64C}" presName="level3hierChild" presStyleCnt="0"/>
      <dgm:spPr/>
    </dgm:pt>
    <dgm:pt modelId="{6847BBFD-9584-4BE7-BCEB-1DCFE0538C2B}" type="pres">
      <dgm:prSet presAssocID="{7387D135-01EB-4F41-B763-3C47A18FBB94}" presName="conn2-1" presStyleLbl="parChTrans1D3" presStyleIdx="2" presStyleCnt="5"/>
      <dgm:spPr/>
      <dgm:t>
        <a:bodyPr/>
        <a:lstStyle/>
        <a:p>
          <a:endParaRPr lang="en-US"/>
        </a:p>
      </dgm:t>
    </dgm:pt>
    <dgm:pt modelId="{9424A9F7-EC3A-414B-AD5E-F5C8DD5ABCAE}" type="pres">
      <dgm:prSet presAssocID="{7387D135-01EB-4F41-B763-3C47A18FBB94}" presName="connTx" presStyleLbl="parChTrans1D3" presStyleIdx="2" presStyleCnt="5"/>
      <dgm:spPr/>
      <dgm:t>
        <a:bodyPr/>
        <a:lstStyle/>
        <a:p>
          <a:endParaRPr lang="en-US"/>
        </a:p>
      </dgm:t>
    </dgm:pt>
    <dgm:pt modelId="{0CA1BF02-9FAE-435E-90CF-62DADB5F7FB9}" type="pres">
      <dgm:prSet presAssocID="{FC637633-5E28-44D3-A7CE-E825B5260F11}" presName="root2" presStyleCnt="0"/>
      <dgm:spPr/>
    </dgm:pt>
    <dgm:pt modelId="{F7817590-AE24-43F8-87C8-1C3DB2C7FAAE}" type="pres">
      <dgm:prSet presAssocID="{FC637633-5E28-44D3-A7CE-E825B5260F11}" presName="LevelTwoTextNode" presStyleLbl="node3" presStyleIdx="2" presStyleCnt="5">
        <dgm:presLayoutVars>
          <dgm:chPref val="3"/>
        </dgm:presLayoutVars>
      </dgm:prSet>
      <dgm:spPr/>
      <dgm:t>
        <a:bodyPr/>
        <a:lstStyle/>
        <a:p>
          <a:endParaRPr lang="en-US"/>
        </a:p>
      </dgm:t>
    </dgm:pt>
    <dgm:pt modelId="{4BF93F74-DBF7-4208-82F7-9490FF95E6B1}" type="pres">
      <dgm:prSet presAssocID="{FC637633-5E28-44D3-A7CE-E825B5260F11}" presName="level3hierChild" presStyleCnt="0"/>
      <dgm:spPr/>
    </dgm:pt>
    <dgm:pt modelId="{68C0250A-ABF0-4A98-BECD-F8EA6CFDAFAB}" type="pres">
      <dgm:prSet presAssocID="{C06C57AC-4E84-4FAF-8C7F-A42456C550EB}" presName="conn2-1" presStyleLbl="parChTrans1D3" presStyleIdx="3" presStyleCnt="5"/>
      <dgm:spPr/>
      <dgm:t>
        <a:bodyPr/>
        <a:lstStyle/>
        <a:p>
          <a:endParaRPr lang="en-US"/>
        </a:p>
      </dgm:t>
    </dgm:pt>
    <dgm:pt modelId="{FD0BCF52-7B10-4772-9D27-7D09EFDA9AD7}" type="pres">
      <dgm:prSet presAssocID="{C06C57AC-4E84-4FAF-8C7F-A42456C550EB}" presName="connTx" presStyleLbl="parChTrans1D3" presStyleIdx="3" presStyleCnt="5"/>
      <dgm:spPr/>
      <dgm:t>
        <a:bodyPr/>
        <a:lstStyle/>
        <a:p>
          <a:endParaRPr lang="en-US"/>
        </a:p>
      </dgm:t>
    </dgm:pt>
    <dgm:pt modelId="{B8C5C824-DA50-4B72-9C04-E646414F8B42}" type="pres">
      <dgm:prSet presAssocID="{19059605-647A-4B1C-A4A7-0D7514D75223}" presName="root2" presStyleCnt="0"/>
      <dgm:spPr/>
    </dgm:pt>
    <dgm:pt modelId="{9D82D5EB-92F9-4A89-8B6E-1CD55DAC6022}" type="pres">
      <dgm:prSet presAssocID="{19059605-647A-4B1C-A4A7-0D7514D75223}" presName="LevelTwoTextNode" presStyleLbl="node3" presStyleIdx="3" presStyleCnt="5">
        <dgm:presLayoutVars>
          <dgm:chPref val="3"/>
        </dgm:presLayoutVars>
      </dgm:prSet>
      <dgm:spPr/>
      <dgm:t>
        <a:bodyPr/>
        <a:lstStyle/>
        <a:p>
          <a:endParaRPr lang="en-US"/>
        </a:p>
      </dgm:t>
    </dgm:pt>
    <dgm:pt modelId="{FEBD198A-4169-47A1-AA8D-ABCAB53D9EAA}" type="pres">
      <dgm:prSet presAssocID="{19059605-647A-4B1C-A4A7-0D7514D75223}" presName="level3hierChild" presStyleCnt="0"/>
      <dgm:spPr/>
    </dgm:pt>
    <dgm:pt modelId="{4EEF8FBB-F8E6-4A64-8DAA-C23C5D8BA4D5}" type="pres">
      <dgm:prSet presAssocID="{839AF538-BDBC-40E7-B18E-85B39E795800}" presName="root1" presStyleCnt="0"/>
      <dgm:spPr/>
    </dgm:pt>
    <dgm:pt modelId="{D11A6F4F-9E7A-4EA8-9043-10F9AEF86C6C}" type="pres">
      <dgm:prSet presAssocID="{839AF538-BDBC-40E7-B18E-85B39E795800}" presName="LevelOneTextNode" presStyleLbl="node0" presStyleIdx="3" presStyleCnt="4">
        <dgm:presLayoutVars>
          <dgm:chPref val="3"/>
        </dgm:presLayoutVars>
      </dgm:prSet>
      <dgm:spPr/>
      <dgm:t>
        <a:bodyPr/>
        <a:lstStyle/>
        <a:p>
          <a:endParaRPr lang="en-US"/>
        </a:p>
      </dgm:t>
    </dgm:pt>
    <dgm:pt modelId="{821A8421-4DE9-430E-903C-84E273E1B7AD}" type="pres">
      <dgm:prSet presAssocID="{839AF538-BDBC-40E7-B18E-85B39E795800}" presName="level2hierChild" presStyleCnt="0"/>
      <dgm:spPr/>
    </dgm:pt>
    <dgm:pt modelId="{FCAC8694-00A7-40C0-B130-83E3142DA84D}" type="pres">
      <dgm:prSet presAssocID="{12B252B3-75B9-456F-8C71-9528EDB9D95A}" presName="conn2-1" presStyleLbl="parChTrans1D2" presStyleIdx="3" presStyleCnt="4"/>
      <dgm:spPr/>
      <dgm:t>
        <a:bodyPr/>
        <a:lstStyle/>
        <a:p>
          <a:endParaRPr lang="en-US"/>
        </a:p>
      </dgm:t>
    </dgm:pt>
    <dgm:pt modelId="{91F203F3-4FC9-48ED-8C51-F821C35D8C88}" type="pres">
      <dgm:prSet presAssocID="{12B252B3-75B9-456F-8C71-9528EDB9D95A}" presName="connTx" presStyleLbl="parChTrans1D2" presStyleIdx="3" presStyleCnt="4"/>
      <dgm:spPr/>
      <dgm:t>
        <a:bodyPr/>
        <a:lstStyle/>
        <a:p>
          <a:endParaRPr lang="en-US"/>
        </a:p>
      </dgm:t>
    </dgm:pt>
    <dgm:pt modelId="{9664AB95-6E59-4539-B1C2-3E0926137DB2}" type="pres">
      <dgm:prSet presAssocID="{56B7A9D4-E7BA-418C-93CB-921F4E06D8FD}" presName="root2" presStyleCnt="0"/>
      <dgm:spPr/>
    </dgm:pt>
    <dgm:pt modelId="{C341956E-CFA1-4065-A732-631E7949A93B}" type="pres">
      <dgm:prSet presAssocID="{56B7A9D4-E7BA-418C-93CB-921F4E06D8FD}" presName="LevelTwoTextNode" presStyleLbl="node2" presStyleIdx="3" presStyleCnt="4">
        <dgm:presLayoutVars>
          <dgm:chPref val="3"/>
        </dgm:presLayoutVars>
      </dgm:prSet>
      <dgm:spPr/>
      <dgm:t>
        <a:bodyPr/>
        <a:lstStyle/>
        <a:p>
          <a:endParaRPr lang="en-US"/>
        </a:p>
      </dgm:t>
    </dgm:pt>
    <dgm:pt modelId="{9549BA33-0D4C-4B1D-8D24-9BD6BE045E7C}" type="pres">
      <dgm:prSet presAssocID="{56B7A9D4-E7BA-418C-93CB-921F4E06D8FD}" presName="level3hierChild" presStyleCnt="0"/>
      <dgm:spPr/>
    </dgm:pt>
    <dgm:pt modelId="{12EDCFA9-608B-448F-8373-BBDC761A5C42}" type="pres">
      <dgm:prSet presAssocID="{01A4DF59-1E86-45C8-8885-9C6618027B57}" presName="conn2-1" presStyleLbl="parChTrans1D3" presStyleIdx="4" presStyleCnt="5"/>
      <dgm:spPr/>
      <dgm:t>
        <a:bodyPr/>
        <a:lstStyle/>
        <a:p>
          <a:endParaRPr lang="en-US"/>
        </a:p>
      </dgm:t>
    </dgm:pt>
    <dgm:pt modelId="{52588A9C-4DCB-418D-A8F5-9D27EF99E135}" type="pres">
      <dgm:prSet presAssocID="{01A4DF59-1E86-45C8-8885-9C6618027B57}" presName="connTx" presStyleLbl="parChTrans1D3" presStyleIdx="4" presStyleCnt="5"/>
      <dgm:spPr/>
      <dgm:t>
        <a:bodyPr/>
        <a:lstStyle/>
        <a:p>
          <a:endParaRPr lang="en-US"/>
        </a:p>
      </dgm:t>
    </dgm:pt>
    <dgm:pt modelId="{ACAE19E0-648D-4CFD-9A18-AAD5FFCB1310}" type="pres">
      <dgm:prSet presAssocID="{EDA2A447-D221-4A53-BBCF-590FDA44F783}" presName="root2" presStyleCnt="0"/>
      <dgm:spPr/>
    </dgm:pt>
    <dgm:pt modelId="{EA48DC28-314E-4ED4-B3A8-8B4FBB87918D}" type="pres">
      <dgm:prSet presAssocID="{EDA2A447-D221-4A53-BBCF-590FDA44F783}" presName="LevelTwoTextNode" presStyleLbl="node3" presStyleIdx="4" presStyleCnt="5">
        <dgm:presLayoutVars>
          <dgm:chPref val="3"/>
        </dgm:presLayoutVars>
      </dgm:prSet>
      <dgm:spPr/>
      <dgm:t>
        <a:bodyPr/>
        <a:lstStyle/>
        <a:p>
          <a:endParaRPr lang="en-US"/>
        </a:p>
      </dgm:t>
    </dgm:pt>
    <dgm:pt modelId="{DBE1F0CD-895D-4193-8591-CBC4FD8EBBD2}" type="pres">
      <dgm:prSet presAssocID="{EDA2A447-D221-4A53-BBCF-590FDA44F783}" presName="level3hierChild" presStyleCnt="0"/>
      <dgm:spPr/>
    </dgm:pt>
  </dgm:ptLst>
  <dgm:cxnLst>
    <dgm:cxn modelId="{8F6325A4-06CD-4EA2-98F9-ABB575BD94A2}" srcId="{839AF538-BDBC-40E7-B18E-85B39E795800}" destId="{56B7A9D4-E7BA-418C-93CB-921F4E06D8FD}" srcOrd="0" destOrd="0" parTransId="{12B252B3-75B9-456F-8C71-9528EDB9D95A}" sibTransId="{1CA50D98-C643-4634-95D9-E05600C041C4}"/>
    <dgm:cxn modelId="{B4F963EB-4211-435E-9F15-4CCD585CE151}" srcId="{CD1C8E23-B73C-41BE-94F3-6B9EF130E1BB}" destId="{C68E0E49-6136-425C-80FA-5ED23308D9F8}" srcOrd="1" destOrd="0" parTransId="{86106015-54F4-4026-8D82-7323159D2CD0}" sibTransId="{C667E7A4-974E-4904-9910-B0475366EC31}"/>
    <dgm:cxn modelId="{0DBBBA14-61C0-48BC-AA78-C778EBE8828B}" type="presOf" srcId="{A0B4ACA5-C430-461E-914E-7DC5837D6633}" destId="{D17CDD5C-FC5D-48C3-8EF9-BCB5B1CDE8B0}" srcOrd="0" destOrd="0" presId="urn:microsoft.com/office/officeart/2005/8/layout/hierarchy2"/>
    <dgm:cxn modelId="{6F8E5566-9755-4CC4-AC75-C27478185A79}" srcId="{6D1EB27C-BD17-4D97-8A6A-9736191C0259}" destId="{CD1C8E23-B73C-41BE-94F3-6B9EF130E1BB}" srcOrd="1" destOrd="0" parTransId="{A0B4ACA5-C430-461E-914E-7DC5837D6633}" sibTransId="{AD95EF47-5211-47B0-A072-E7EF881DA576}"/>
    <dgm:cxn modelId="{EC299988-0ED1-4C77-882D-C468425D124D}" type="presOf" srcId="{12B252B3-75B9-456F-8C71-9528EDB9D95A}" destId="{FCAC8694-00A7-40C0-B130-83E3142DA84D}" srcOrd="0" destOrd="0" presId="urn:microsoft.com/office/officeart/2005/8/layout/hierarchy2"/>
    <dgm:cxn modelId="{89B62B1F-A1B7-4176-B5B8-23737C8A73C0}" type="presOf" srcId="{FB7065B8-ED61-4C72-A349-498FC9757459}" destId="{3F9AF6D4-2F38-4694-AC24-9E4189BC6842}" srcOrd="1" destOrd="0" presId="urn:microsoft.com/office/officeart/2005/8/layout/hierarchy2"/>
    <dgm:cxn modelId="{79180CA8-EAA4-4357-ADCB-FDCC3D8329F1}" srcId="{A113D09A-C7CF-4DCD-BEDE-0357D4AFA9BA}" destId="{C8940358-F118-4DDF-B379-890DF6522B40}" srcOrd="1" destOrd="0" parTransId="{B4FEB555-17F0-45A8-AF7B-859E57307982}" sibTransId="{4575B568-D658-4BD9-9EA9-D8DBA2B98012}"/>
    <dgm:cxn modelId="{1CD66B84-24CB-4875-988C-4280C751EA6F}" type="presOf" srcId="{FC637633-5E28-44D3-A7CE-E825B5260F11}" destId="{F7817590-AE24-43F8-87C8-1C3DB2C7FAAE}" srcOrd="0" destOrd="0" presId="urn:microsoft.com/office/officeart/2005/8/layout/hierarchy2"/>
    <dgm:cxn modelId="{6E514505-4948-4FCA-9C91-564CB324D21B}" srcId="{96BD61D1-7E0F-4492-A216-79451D1B7A7E}" destId="{606C8280-D8C0-4349-8085-F630E4E63721}" srcOrd="0" destOrd="0" parTransId="{04A8AF76-1ABE-4230-94DE-3FFAA17A61D9}" sibTransId="{7A99A58D-5610-4F8F-BEFC-BCB121829986}"/>
    <dgm:cxn modelId="{531DDE8C-42FB-4BCC-AA04-71DF4FBBD6C3}" type="presOf" srcId="{BAAFCFAB-A25C-4F92-A1DA-50D3854A87B3}" destId="{A0C19650-0A38-4BCF-920C-71759316A3FE}" srcOrd="1" destOrd="0" presId="urn:microsoft.com/office/officeart/2005/8/layout/hierarchy2"/>
    <dgm:cxn modelId="{E02FE1ED-AFC0-4245-9BDF-47EE09A68F78}" type="presOf" srcId="{18CD2BB5-9993-4791-BDF4-ADF99CDD60D2}" destId="{F7CC18F2-1523-42C9-9418-4B72D2FDEA2E}" srcOrd="0" destOrd="0" presId="urn:microsoft.com/office/officeart/2005/8/layout/hierarchy2"/>
    <dgm:cxn modelId="{209AA6BA-172A-4198-AD68-324F18016003}" type="presOf" srcId="{6D1EB27C-BD17-4D97-8A6A-9736191C0259}" destId="{BADFB9D2-2172-4C87-AF91-238EEC23104A}" srcOrd="0" destOrd="0" presId="urn:microsoft.com/office/officeart/2005/8/layout/hierarchy2"/>
    <dgm:cxn modelId="{1C7EE409-3836-4BA6-9D61-138ED7E2A069}" type="presOf" srcId="{7387D135-01EB-4F41-B763-3C47A18FBB94}" destId="{6847BBFD-9584-4BE7-BCEB-1DCFE0538C2B}" srcOrd="0" destOrd="0" presId="urn:microsoft.com/office/officeart/2005/8/layout/hierarchy2"/>
    <dgm:cxn modelId="{AEEAAA8E-A47A-48ED-99A4-026890723D5C}" type="presOf" srcId="{86106015-54F4-4026-8D82-7323159D2CD0}" destId="{108028CC-067F-4436-8457-3C372945609C}" srcOrd="1" destOrd="0" presId="urn:microsoft.com/office/officeart/2005/8/layout/hierarchy2"/>
    <dgm:cxn modelId="{3873EECF-66E0-45C5-8A1B-116E52EC7F81}" type="presOf" srcId="{96BD61D1-7E0F-4492-A216-79451D1B7A7E}" destId="{7F3AC32A-3813-4188-9422-1A785B20B876}" srcOrd="0" destOrd="0" presId="urn:microsoft.com/office/officeart/2005/8/layout/hierarchy2"/>
    <dgm:cxn modelId="{A198B96C-7D31-4E82-AC13-73BBFE6267EB}" srcId="{CD1C8E23-B73C-41BE-94F3-6B9EF130E1BB}" destId="{2961FF50-F974-4F7D-A69F-4DA57BAACBC5}" srcOrd="0" destOrd="0" parTransId="{FB7065B8-ED61-4C72-A349-498FC9757459}" sibTransId="{B395D7AB-348F-496E-B093-F82471642D72}"/>
    <dgm:cxn modelId="{F5FE3827-3720-4CDE-8459-3AB35A2EF750}" srcId="{C8940358-F118-4DDF-B379-890DF6522B40}" destId="{6D1EB27C-BD17-4D97-8A6A-9736191C0259}" srcOrd="0" destOrd="0" parTransId="{BAAFCFAB-A25C-4F92-A1DA-50D3854A87B3}" sibTransId="{4F0B64F4-3E6F-408F-B264-CCB9D856E8A0}"/>
    <dgm:cxn modelId="{9EAE4C42-D60C-477B-BE85-4B9F3DD305D1}" srcId="{31AB828E-8ED6-44C9-B677-98271475B64C}" destId="{19059605-647A-4B1C-A4A7-0D7514D75223}" srcOrd="1" destOrd="0" parTransId="{C06C57AC-4E84-4FAF-8C7F-A42456C550EB}" sibTransId="{5BB8A11E-9278-4D97-B953-DD731B8CA7E0}"/>
    <dgm:cxn modelId="{1BAE19A6-A39D-44DE-BA8E-306EFEF604BD}" srcId="{A113D09A-C7CF-4DCD-BEDE-0357D4AFA9BA}" destId="{839AF538-BDBC-40E7-B18E-85B39E795800}" srcOrd="3" destOrd="0" parTransId="{1D80E78B-B66B-486D-BD55-BA7C2B43294C}" sibTransId="{DB6735FB-142D-4B99-913A-25AAA31AA22D}"/>
    <dgm:cxn modelId="{482DD12C-FEBC-4B93-B653-3BCEE0348AC6}" type="presOf" srcId="{86106015-54F4-4026-8D82-7323159D2CD0}" destId="{9C9A6470-CBA3-4D55-9382-8436DF3040FC}" srcOrd="0" destOrd="0" presId="urn:microsoft.com/office/officeart/2005/8/layout/hierarchy2"/>
    <dgm:cxn modelId="{2B0C2ED5-52DB-4BF0-A08D-3F5FD621A249}" type="presOf" srcId="{90C0E4A0-DC25-4DDA-B328-03D921F6FB33}" destId="{2800D8E9-6E22-4959-B701-B19E613ACC5C}" srcOrd="1" destOrd="0" presId="urn:microsoft.com/office/officeart/2005/8/layout/hierarchy2"/>
    <dgm:cxn modelId="{43C3CB45-1205-41B1-B635-D59638AF7AE6}" type="presOf" srcId="{C8940358-F118-4DDF-B379-890DF6522B40}" destId="{99A054F7-359C-42A2-A31B-187F1A6997A5}" srcOrd="0" destOrd="0" presId="urn:microsoft.com/office/officeart/2005/8/layout/hierarchy2"/>
    <dgm:cxn modelId="{2543602B-A5C5-41BF-BC20-B343135045EE}" type="presOf" srcId="{31AB828E-8ED6-44C9-B677-98271475B64C}" destId="{B0CB57CF-99B1-42EE-9E4F-585606AAB36E}" srcOrd="0" destOrd="0" presId="urn:microsoft.com/office/officeart/2005/8/layout/hierarchy2"/>
    <dgm:cxn modelId="{44AAEBAF-07DD-409F-B613-8386953C945C}" srcId="{B054567F-77BB-4BF2-B96F-123E74652AB2}" destId="{31AB828E-8ED6-44C9-B677-98271475B64C}" srcOrd="0" destOrd="0" parTransId="{90C0E4A0-DC25-4DDA-B328-03D921F6FB33}" sibTransId="{1D15D7C2-6797-47AA-9329-D96A8CD1DF6E}"/>
    <dgm:cxn modelId="{FD8F8C2D-590B-4609-8E62-F694596DD687}" type="presOf" srcId="{2961FF50-F974-4F7D-A69F-4DA57BAACBC5}" destId="{24ED5566-99EA-4FBE-AC24-41EA37F29C04}" srcOrd="0" destOrd="0" presId="urn:microsoft.com/office/officeart/2005/8/layout/hierarchy2"/>
    <dgm:cxn modelId="{44F2159D-1DE2-4467-B2E6-E4629C35D16E}" type="presOf" srcId="{12B252B3-75B9-456F-8C71-9528EDB9D95A}" destId="{91F203F3-4FC9-48ED-8C51-F821C35D8C88}" srcOrd="1" destOrd="0" presId="urn:microsoft.com/office/officeart/2005/8/layout/hierarchy2"/>
    <dgm:cxn modelId="{9DBC23BC-6643-44C5-B5B3-35ECF90F1431}" type="presOf" srcId="{C06C57AC-4E84-4FAF-8C7F-A42456C550EB}" destId="{68C0250A-ABF0-4A98-BECD-F8EA6CFDAFAB}" srcOrd="0" destOrd="0" presId="urn:microsoft.com/office/officeart/2005/8/layout/hierarchy2"/>
    <dgm:cxn modelId="{CEA52633-DDC0-4FB6-9607-D3AE014E7E72}" srcId="{56B7A9D4-E7BA-418C-93CB-921F4E06D8FD}" destId="{EDA2A447-D221-4A53-BBCF-590FDA44F783}" srcOrd="0" destOrd="0" parTransId="{01A4DF59-1E86-45C8-8885-9C6618027B57}" sibTransId="{3CB92DFE-DD56-4630-8B61-8617B32E8D5D}"/>
    <dgm:cxn modelId="{981351DF-AA9C-4A4E-89C8-6770E0281CE1}" type="presOf" srcId="{839AF538-BDBC-40E7-B18E-85B39E795800}" destId="{D11A6F4F-9E7A-4EA8-9043-10F9AEF86C6C}" srcOrd="0" destOrd="0" presId="urn:microsoft.com/office/officeart/2005/8/layout/hierarchy2"/>
    <dgm:cxn modelId="{406B9B28-9725-4190-9457-0BE340771D2A}" type="presOf" srcId="{CD1C8E23-B73C-41BE-94F3-6B9EF130E1BB}" destId="{45275F25-E102-4608-9CC2-AD70EEB1E0E4}" srcOrd="0" destOrd="0" presId="urn:microsoft.com/office/officeart/2005/8/layout/hierarchy2"/>
    <dgm:cxn modelId="{1A995FBA-FA4D-475E-82D0-D175B00FE12F}" type="presOf" srcId="{04A8AF76-1ABE-4230-94DE-3FFAA17A61D9}" destId="{5B2A7906-E7ED-4609-B5A9-532308F47E77}" srcOrd="1" destOrd="0" presId="urn:microsoft.com/office/officeart/2005/8/layout/hierarchy2"/>
    <dgm:cxn modelId="{A5D9B364-A1A4-4EBC-8C0A-E153D31E54A1}" type="presOf" srcId="{C06C57AC-4E84-4FAF-8C7F-A42456C550EB}" destId="{FD0BCF52-7B10-4772-9D27-7D09EFDA9AD7}" srcOrd="1" destOrd="0" presId="urn:microsoft.com/office/officeart/2005/8/layout/hierarchy2"/>
    <dgm:cxn modelId="{D8C5D792-DAF9-49A5-A284-074D0392A425}" type="presOf" srcId="{7387D135-01EB-4F41-B763-3C47A18FBB94}" destId="{9424A9F7-EC3A-414B-AD5E-F5C8DD5ABCAE}" srcOrd="1" destOrd="0" presId="urn:microsoft.com/office/officeart/2005/8/layout/hierarchy2"/>
    <dgm:cxn modelId="{70886275-D165-4EFF-84F2-56211C2D92A9}" type="presOf" srcId="{BAAFCFAB-A25C-4F92-A1DA-50D3854A87B3}" destId="{F9E30AEB-FC14-4D6A-A403-8201B6D6AF82}" srcOrd="0" destOrd="0" presId="urn:microsoft.com/office/officeart/2005/8/layout/hierarchy2"/>
    <dgm:cxn modelId="{761D68FE-A584-473E-BB1C-C5AF00D235FA}" type="presOf" srcId="{18CD2BB5-9993-4791-BDF4-ADF99CDD60D2}" destId="{0DE14573-813C-4D15-86DA-0AC6F6DCF1D8}" srcOrd="1" destOrd="0" presId="urn:microsoft.com/office/officeart/2005/8/layout/hierarchy2"/>
    <dgm:cxn modelId="{E0A73EFE-C12F-4B0D-A4D9-D8B5A225AE3A}" type="presOf" srcId="{05FC18B2-7148-4236-846D-157626862EFA}" destId="{F9966067-7DC3-4D3D-AF82-E62F4F2FFE35}" srcOrd="0" destOrd="0" presId="urn:microsoft.com/office/officeart/2005/8/layout/hierarchy2"/>
    <dgm:cxn modelId="{2F012F48-1920-4907-9F47-2A67C7806F82}" type="presOf" srcId="{01A4DF59-1E86-45C8-8885-9C6618027B57}" destId="{52588A9C-4DCB-418D-A8F5-9D27EF99E135}" srcOrd="1" destOrd="0" presId="urn:microsoft.com/office/officeart/2005/8/layout/hierarchy2"/>
    <dgm:cxn modelId="{8C4C8BBC-A194-4671-AFCD-8821B0326B9C}" type="presOf" srcId="{56B7A9D4-E7BA-418C-93CB-921F4E06D8FD}" destId="{C341956E-CFA1-4065-A732-631E7949A93B}" srcOrd="0" destOrd="0" presId="urn:microsoft.com/office/officeart/2005/8/layout/hierarchy2"/>
    <dgm:cxn modelId="{4FC1F323-CABE-496E-B705-3F98A77E8BFF}" srcId="{31AB828E-8ED6-44C9-B677-98271475B64C}" destId="{FC637633-5E28-44D3-A7CE-E825B5260F11}" srcOrd="0" destOrd="0" parTransId="{7387D135-01EB-4F41-B763-3C47A18FBB94}" sibTransId="{0634FD86-BEEA-4860-8D4A-B85634099EC6}"/>
    <dgm:cxn modelId="{98288FC2-EF96-49A7-91EE-29982C0DE1C5}" type="presOf" srcId="{B054567F-77BB-4BF2-B96F-123E74652AB2}" destId="{94BF5D3A-2DAA-479A-871E-397B8841DCEB}" srcOrd="0" destOrd="0" presId="urn:microsoft.com/office/officeart/2005/8/layout/hierarchy2"/>
    <dgm:cxn modelId="{8441BA85-2580-4FD4-BD63-0DF61634362B}" type="presOf" srcId="{A113D09A-C7CF-4DCD-BEDE-0357D4AFA9BA}" destId="{25CFB523-732E-4215-AE45-EA420EFBA603}" srcOrd="0" destOrd="0" presId="urn:microsoft.com/office/officeart/2005/8/layout/hierarchy2"/>
    <dgm:cxn modelId="{D814305E-0A32-4ED6-9440-833EF714CAA3}" srcId="{05FC18B2-7148-4236-846D-157626862EFA}" destId="{B3A5C8AC-62E0-4148-B6B5-0E221EE9AEF4}" srcOrd="0" destOrd="0" parTransId="{D7B14EDB-3ACD-414B-AF4D-004411AFD5EE}" sibTransId="{C23659B8-5A67-48B9-A4B3-16BFDDE6BB69}"/>
    <dgm:cxn modelId="{DDAD98CA-024F-4AC2-8E67-841F38CB6723}" srcId="{A113D09A-C7CF-4DCD-BEDE-0357D4AFA9BA}" destId="{B054567F-77BB-4BF2-B96F-123E74652AB2}" srcOrd="2" destOrd="0" parTransId="{D81DF2F4-17AB-419D-AA85-F8C0DF7AC679}" sibTransId="{20374659-A8D7-4481-9917-E6C6BD80634C}"/>
    <dgm:cxn modelId="{4430BD0B-C9FF-4DEC-AA29-0130AFC2B871}" type="presOf" srcId="{90C0E4A0-DC25-4DDA-B328-03D921F6FB33}" destId="{DB6758F4-BFCF-4117-A98C-BF6409F02F19}" srcOrd="0" destOrd="0" presId="urn:microsoft.com/office/officeart/2005/8/layout/hierarchy2"/>
    <dgm:cxn modelId="{D9DCC59C-AB40-4E7A-A74B-C2B085DC5C39}" type="presOf" srcId="{19059605-647A-4B1C-A4A7-0D7514D75223}" destId="{9D82D5EB-92F9-4A89-8B6E-1CD55DAC6022}" srcOrd="0" destOrd="0" presId="urn:microsoft.com/office/officeart/2005/8/layout/hierarchy2"/>
    <dgm:cxn modelId="{60A833E7-2E62-49E4-BCDD-FA45322F1B42}" type="presOf" srcId="{FB7065B8-ED61-4C72-A349-498FC9757459}" destId="{5A5DE0CD-037B-41DC-8834-B263B1E40BF4}" srcOrd="0" destOrd="0" presId="urn:microsoft.com/office/officeart/2005/8/layout/hierarchy2"/>
    <dgm:cxn modelId="{E8FF2B79-06CD-46CE-BD15-01E5AB47BB35}" type="presOf" srcId="{04A8AF76-1ABE-4230-94DE-3FFAA17A61D9}" destId="{74B0CEFF-3A0D-42F8-B321-FE242CAB8AF6}" srcOrd="0" destOrd="0" presId="urn:microsoft.com/office/officeart/2005/8/layout/hierarchy2"/>
    <dgm:cxn modelId="{95600452-80A0-473C-8080-6A27AAB48359}" type="presOf" srcId="{B3A5C8AC-62E0-4148-B6B5-0E221EE9AEF4}" destId="{AEF87235-1EE4-4629-9F02-C6DEF7156BAB}" srcOrd="0" destOrd="0" presId="urn:microsoft.com/office/officeart/2005/8/layout/hierarchy2"/>
    <dgm:cxn modelId="{E3A2EEE6-C8DC-4020-8A7C-6EC19CF6557C}" srcId="{A113D09A-C7CF-4DCD-BEDE-0357D4AFA9BA}" destId="{05FC18B2-7148-4236-846D-157626862EFA}" srcOrd="0" destOrd="0" parTransId="{A82D4D0B-829B-42CA-B79E-432C9D8F87B8}" sibTransId="{B1DC743F-ABA1-48C1-B8EC-12EEA017B030}"/>
    <dgm:cxn modelId="{F4983436-DB14-48F8-A227-D0BAB6DF941F}" type="presOf" srcId="{606C8280-D8C0-4349-8085-F630E4E63721}" destId="{B9022510-22D0-4D45-91F0-1BAB9ED5C3BA}" srcOrd="0" destOrd="0" presId="urn:microsoft.com/office/officeart/2005/8/layout/hierarchy2"/>
    <dgm:cxn modelId="{5A64453D-C4EA-4E51-8A62-8C82EAC666B8}" type="presOf" srcId="{01A4DF59-1E86-45C8-8885-9C6618027B57}" destId="{12EDCFA9-608B-448F-8373-BBDC761A5C42}" srcOrd="0" destOrd="0" presId="urn:microsoft.com/office/officeart/2005/8/layout/hierarchy2"/>
    <dgm:cxn modelId="{F6950E0D-712B-40B5-8404-2E0806ADF5DA}" type="presOf" srcId="{C68E0E49-6136-425C-80FA-5ED23308D9F8}" destId="{6F6E9B30-3208-4E3B-8BC5-388371D259F0}" srcOrd="0" destOrd="0" presId="urn:microsoft.com/office/officeart/2005/8/layout/hierarchy2"/>
    <dgm:cxn modelId="{3303841C-209A-4E31-AE48-C01F3150F1B6}" type="presOf" srcId="{D7B14EDB-3ACD-414B-AF4D-004411AFD5EE}" destId="{81882448-15EB-443E-A5A4-C883D7BF818A}" srcOrd="1" destOrd="0" presId="urn:microsoft.com/office/officeart/2005/8/layout/hierarchy2"/>
    <dgm:cxn modelId="{653E8483-5CA7-442B-B6C7-679F95E64879}" type="presOf" srcId="{D7B14EDB-3ACD-414B-AF4D-004411AFD5EE}" destId="{278F0065-9E6A-4A96-95EA-567ABF18F510}" srcOrd="0" destOrd="0" presId="urn:microsoft.com/office/officeart/2005/8/layout/hierarchy2"/>
    <dgm:cxn modelId="{300003AA-CBA2-41C9-9954-8770985DB53A}" srcId="{6D1EB27C-BD17-4D97-8A6A-9736191C0259}" destId="{96BD61D1-7E0F-4492-A216-79451D1B7A7E}" srcOrd="0" destOrd="0" parTransId="{18CD2BB5-9993-4791-BDF4-ADF99CDD60D2}" sibTransId="{6DE5ADFF-7C81-455F-AF70-1DA0A16A7875}"/>
    <dgm:cxn modelId="{D7E492D8-1009-472C-BE87-B916212BDC91}" type="presOf" srcId="{A0B4ACA5-C430-461E-914E-7DC5837D6633}" destId="{8D289B80-843D-4577-B9C9-A8E1E63CF65F}" srcOrd="1" destOrd="0" presId="urn:microsoft.com/office/officeart/2005/8/layout/hierarchy2"/>
    <dgm:cxn modelId="{651B38BA-F4B7-4B63-BE63-F4619F5FB1B1}" type="presOf" srcId="{EDA2A447-D221-4A53-BBCF-590FDA44F783}" destId="{EA48DC28-314E-4ED4-B3A8-8B4FBB87918D}" srcOrd="0" destOrd="0" presId="urn:microsoft.com/office/officeart/2005/8/layout/hierarchy2"/>
    <dgm:cxn modelId="{8B5619C9-0B70-4C92-BF3D-0C7471D56363}" type="presParOf" srcId="{25CFB523-732E-4215-AE45-EA420EFBA603}" destId="{A031BEF2-1442-4377-8CE5-AC2EAE5B7674}" srcOrd="0" destOrd="0" presId="urn:microsoft.com/office/officeart/2005/8/layout/hierarchy2"/>
    <dgm:cxn modelId="{B4549E75-5B48-4B93-8AE5-31E1E4E026C4}" type="presParOf" srcId="{A031BEF2-1442-4377-8CE5-AC2EAE5B7674}" destId="{F9966067-7DC3-4D3D-AF82-E62F4F2FFE35}" srcOrd="0" destOrd="0" presId="urn:microsoft.com/office/officeart/2005/8/layout/hierarchy2"/>
    <dgm:cxn modelId="{9835ECC5-9491-4BD3-88B0-0BC66FD50C59}" type="presParOf" srcId="{A031BEF2-1442-4377-8CE5-AC2EAE5B7674}" destId="{B0C30C81-B038-4664-B242-F8EA43B22824}" srcOrd="1" destOrd="0" presId="urn:microsoft.com/office/officeart/2005/8/layout/hierarchy2"/>
    <dgm:cxn modelId="{D86374DB-48A6-4E92-A9BE-244AD2D35600}" type="presParOf" srcId="{B0C30C81-B038-4664-B242-F8EA43B22824}" destId="{278F0065-9E6A-4A96-95EA-567ABF18F510}" srcOrd="0" destOrd="0" presId="urn:microsoft.com/office/officeart/2005/8/layout/hierarchy2"/>
    <dgm:cxn modelId="{9360E577-1740-4372-AE90-865C206F7E6B}" type="presParOf" srcId="{278F0065-9E6A-4A96-95EA-567ABF18F510}" destId="{81882448-15EB-443E-A5A4-C883D7BF818A}" srcOrd="0" destOrd="0" presId="urn:microsoft.com/office/officeart/2005/8/layout/hierarchy2"/>
    <dgm:cxn modelId="{C54E2287-8F27-4BF6-9891-C8877D97F8CF}" type="presParOf" srcId="{B0C30C81-B038-4664-B242-F8EA43B22824}" destId="{B7D2979A-6B30-4DDF-A6F3-A7AE87F83921}" srcOrd="1" destOrd="0" presId="urn:microsoft.com/office/officeart/2005/8/layout/hierarchy2"/>
    <dgm:cxn modelId="{0370C7DC-A1F5-45DD-903E-F60501CA03EC}" type="presParOf" srcId="{B7D2979A-6B30-4DDF-A6F3-A7AE87F83921}" destId="{AEF87235-1EE4-4629-9F02-C6DEF7156BAB}" srcOrd="0" destOrd="0" presId="urn:microsoft.com/office/officeart/2005/8/layout/hierarchy2"/>
    <dgm:cxn modelId="{82A72B1A-8128-4F32-9553-32009D804AAE}" type="presParOf" srcId="{B7D2979A-6B30-4DDF-A6F3-A7AE87F83921}" destId="{7A4742C2-1DFF-4F99-8706-D0BD43B972E1}" srcOrd="1" destOrd="0" presId="urn:microsoft.com/office/officeart/2005/8/layout/hierarchy2"/>
    <dgm:cxn modelId="{62DC461A-FB03-4514-8830-2574D7D4497C}" type="presParOf" srcId="{25CFB523-732E-4215-AE45-EA420EFBA603}" destId="{70BECD3C-C3CD-4ABB-AC67-A8AE15F92167}" srcOrd="1" destOrd="0" presId="urn:microsoft.com/office/officeart/2005/8/layout/hierarchy2"/>
    <dgm:cxn modelId="{E2CC7411-BCF9-4A5E-A2BE-2BE5F9CF36D2}" type="presParOf" srcId="{70BECD3C-C3CD-4ABB-AC67-A8AE15F92167}" destId="{99A054F7-359C-42A2-A31B-187F1A6997A5}" srcOrd="0" destOrd="0" presId="urn:microsoft.com/office/officeart/2005/8/layout/hierarchy2"/>
    <dgm:cxn modelId="{5C72A321-2C46-4121-81EE-AA48F0C8BC30}" type="presParOf" srcId="{70BECD3C-C3CD-4ABB-AC67-A8AE15F92167}" destId="{5D1ADAF9-7A88-441B-82F9-8C0B54492E47}" srcOrd="1" destOrd="0" presId="urn:microsoft.com/office/officeart/2005/8/layout/hierarchy2"/>
    <dgm:cxn modelId="{C8DAEE46-ED2B-4C73-9DC9-B38207F844FD}" type="presParOf" srcId="{5D1ADAF9-7A88-441B-82F9-8C0B54492E47}" destId="{F9E30AEB-FC14-4D6A-A403-8201B6D6AF82}" srcOrd="0" destOrd="0" presId="urn:microsoft.com/office/officeart/2005/8/layout/hierarchy2"/>
    <dgm:cxn modelId="{C1CF70D2-F591-4964-812C-22A6578ED4D0}" type="presParOf" srcId="{F9E30AEB-FC14-4D6A-A403-8201B6D6AF82}" destId="{A0C19650-0A38-4BCF-920C-71759316A3FE}" srcOrd="0" destOrd="0" presId="urn:microsoft.com/office/officeart/2005/8/layout/hierarchy2"/>
    <dgm:cxn modelId="{8205F6B6-AE30-49C3-8B9C-EBF606A87778}" type="presParOf" srcId="{5D1ADAF9-7A88-441B-82F9-8C0B54492E47}" destId="{3B612F19-332C-4135-8A0F-C1F9EE272E3F}" srcOrd="1" destOrd="0" presId="urn:microsoft.com/office/officeart/2005/8/layout/hierarchy2"/>
    <dgm:cxn modelId="{0706A876-DBAD-4E5A-9217-956D2A485631}" type="presParOf" srcId="{3B612F19-332C-4135-8A0F-C1F9EE272E3F}" destId="{BADFB9D2-2172-4C87-AF91-238EEC23104A}" srcOrd="0" destOrd="0" presId="urn:microsoft.com/office/officeart/2005/8/layout/hierarchy2"/>
    <dgm:cxn modelId="{7D94CD39-FF7C-4C9B-9088-0C54568B7A07}" type="presParOf" srcId="{3B612F19-332C-4135-8A0F-C1F9EE272E3F}" destId="{8206F11C-AC7D-4EEB-B158-ED3488AB9BE2}" srcOrd="1" destOrd="0" presId="urn:microsoft.com/office/officeart/2005/8/layout/hierarchy2"/>
    <dgm:cxn modelId="{2E4EC704-3D4C-46CE-B6FF-D33794A38D50}" type="presParOf" srcId="{8206F11C-AC7D-4EEB-B158-ED3488AB9BE2}" destId="{F7CC18F2-1523-42C9-9418-4B72D2FDEA2E}" srcOrd="0" destOrd="0" presId="urn:microsoft.com/office/officeart/2005/8/layout/hierarchy2"/>
    <dgm:cxn modelId="{475BA4B2-4C1B-465F-9E5B-10AD53C02142}" type="presParOf" srcId="{F7CC18F2-1523-42C9-9418-4B72D2FDEA2E}" destId="{0DE14573-813C-4D15-86DA-0AC6F6DCF1D8}" srcOrd="0" destOrd="0" presId="urn:microsoft.com/office/officeart/2005/8/layout/hierarchy2"/>
    <dgm:cxn modelId="{CF232328-CA26-4D66-830B-0D3A52CC5F3D}" type="presParOf" srcId="{8206F11C-AC7D-4EEB-B158-ED3488AB9BE2}" destId="{6D15F517-198E-40AF-8587-9F6DC7C5F28A}" srcOrd="1" destOrd="0" presId="urn:microsoft.com/office/officeart/2005/8/layout/hierarchy2"/>
    <dgm:cxn modelId="{44499E8D-000C-4E3E-A6CF-CEEE0E1A93F6}" type="presParOf" srcId="{6D15F517-198E-40AF-8587-9F6DC7C5F28A}" destId="{7F3AC32A-3813-4188-9422-1A785B20B876}" srcOrd="0" destOrd="0" presId="urn:microsoft.com/office/officeart/2005/8/layout/hierarchy2"/>
    <dgm:cxn modelId="{27AC3A31-9AB5-4C8F-86E2-D10EE1C0A5B6}" type="presParOf" srcId="{6D15F517-198E-40AF-8587-9F6DC7C5F28A}" destId="{88F9B3A7-BF5B-4991-B61C-9BD026AAEDA4}" srcOrd="1" destOrd="0" presId="urn:microsoft.com/office/officeart/2005/8/layout/hierarchy2"/>
    <dgm:cxn modelId="{D11169EE-F623-47B5-AA97-F142C1275390}" type="presParOf" srcId="{88F9B3A7-BF5B-4991-B61C-9BD026AAEDA4}" destId="{74B0CEFF-3A0D-42F8-B321-FE242CAB8AF6}" srcOrd="0" destOrd="0" presId="urn:microsoft.com/office/officeart/2005/8/layout/hierarchy2"/>
    <dgm:cxn modelId="{4E3E41C9-F19C-4F8D-881A-B9A22D3E1971}" type="presParOf" srcId="{74B0CEFF-3A0D-42F8-B321-FE242CAB8AF6}" destId="{5B2A7906-E7ED-4609-B5A9-532308F47E77}" srcOrd="0" destOrd="0" presId="urn:microsoft.com/office/officeart/2005/8/layout/hierarchy2"/>
    <dgm:cxn modelId="{F1416F3D-E316-443C-9226-ECA29B4ADEA4}" type="presParOf" srcId="{88F9B3A7-BF5B-4991-B61C-9BD026AAEDA4}" destId="{15BF07EE-6F12-401F-85A8-107CB0134D3D}" srcOrd="1" destOrd="0" presId="urn:microsoft.com/office/officeart/2005/8/layout/hierarchy2"/>
    <dgm:cxn modelId="{BA7EA4E5-3711-41C8-8CEA-9398F47D520C}" type="presParOf" srcId="{15BF07EE-6F12-401F-85A8-107CB0134D3D}" destId="{B9022510-22D0-4D45-91F0-1BAB9ED5C3BA}" srcOrd="0" destOrd="0" presId="urn:microsoft.com/office/officeart/2005/8/layout/hierarchy2"/>
    <dgm:cxn modelId="{F09CF11A-7500-4DAA-8FD0-BD4B40FECD14}" type="presParOf" srcId="{15BF07EE-6F12-401F-85A8-107CB0134D3D}" destId="{12E95725-B0D9-44D5-9442-F56D8F4F152C}" srcOrd="1" destOrd="0" presId="urn:microsoft.com/office/officeart/2005/8/layout/hierarchy2"/>
    <dgm:cxn modelId="{C961DF55-2384-4CF1-887C-7ECF3A73387F}" type="presParOf" srcId="{8206F11C-AC7D-4EEB-B158-ED3488AB9BE2}" destId="{D17CDD5C-FC5D-48C3-8EF9-BCB5B1CDE8B0}" srcOrd="2" destOrd="0" presId="urn:microsoft.com/office/officeart/2005/8/layout/hierarchy2"/>
    <dgm:cxn modelId="{3513A093-386B-4673-816C-6DA3E77598FC}" type="presParOf" srcId="{D17CDD5C-FC5D-48C3-8EF9-BCB5B1CDE8B0}" destId="{8D289B80-843D-4577-B9C9-A8E1E63CF65F}" srcOrd="0" destOrd="0" presId="urn:microsoft.com/office/officeart/2005/8/layout/hierarchy2"/>
    <dgm:cxn modelId="{A6B67388-F6A2-47F6-8CE0-F411353234BE}" type="presParOf" srcId="{8206F11C-AC7D-4EEB-B158-ED3488AB9BE2}" destId="{664C36CA-FFC5-451D-B921-58F3AC39D96A}" srcOrd="3" destOrd="0" presId="urn:microsoft.com/office/officeart/2005/8/layout/hierarchy2"/>
    <dgm:cxn modelId="{03F7D15E-BBCE-4B49-865A-81E69B4E3BCA}" type="presParOf" srcId="{664C36CA-FFC5-451D-B921-58F3AC39D96A}" destId="{45275F25-E102-4608-9CC2-AD70EEB1E0E4}" srcOrd="0" destOrd="0" presId="urn:microsoft.com/office/officeart/2005/8/layout/hierarchy2"/>
    <dgm:cxn modelId="{2ACF9E8A-A661-4513-BC85-3633ACDDC4E3}" type="presParOf" srcId="{664C36CA-FFC5-451D-B921-58F3AC39D96A}" destId="{FEE18DEC-F420-46FB-BC3E-F88FF11D0FC9}" srcOrd="1" destOrd="0" presId="urn:microsoft.com/office/officeart/2005/8/layout/hierarchy2"/>
    <dgm:cxn modelId="{ED1E73B2-05B6-41A1-9088-9534CAA8B4F1}" type="presParOf" srcId="{FEE18DEC-F420-46FB-BC3E-F88FF11D0FC9}" destId="{5A5DE0CD-037B-41DC-8834-B263B1E40BF4}" srcOrd="0" destOrd="0" presId="urn:microsoft.com/office/officeart/2005/8/layout/hierarchy2"/>
    <dgm:cxn modelId="{45D29B4D-1F82-47F5-9C18-C9495F24808C}" type="presParOf" srcId="{5A5DE0CD-037B-41DC-8834-B263B1E40BF4}" destId="{3F9AF6D4-2F38-4694-AC24-9E4189BC6842}" srcOrd="0" destOrd="0" presId="urn:microsoft.com/office/officeart/2005/8/layout/hierarchy2"/>
    <dgm:cxn modelId="{0A38FF1E-C5F7-413A-83D1-3A98A0D3A945}" type="presParOf" srcId="{FEE18DEC-F420-46FB-BC3E-F88FF11D0FC9}" destId="{1826FB76-8F4F-4301-B550-260E9D3AE42E}" srcOrd="1" destOrd="0" presId="urn:microsoft.com/office/officeart/2005/8/layout/hierarchy2"/>
    <dgm:cxn modelId="{F62B4EFC-F312-4F3A-82E2-68B5C08C7267}" type="presParOf" srcId="{1826FB76-8F4F-4301-B550-260E9D3AE42E}" destId="{24ED5566-99EA-4FBE-AC24-41EA37F29C04}" srcOrd="0" destOrd="0" presId="urn:microsoft.com/office/officeart/2005/8/layout/hierarchy2"/>
    <dgm:cxn modelId="{F3AC5ADE-A7D3-4CF1-AC34-FB47882A7A66}" type="presParOf" srcId="{1826FB76-8F4F-4301-B550-260E9D3AE42E}" destId="{85BDBBDD-0403-438F-922D-10BC8CF1D4BB}" srcOrd="1" destOrd="0" presId="urn:microsoft.com/office/officeart/2005/8/layout/hierarchy2"/>
    <dgm:cxn modelId="{2D50D6A8-1FF4-42D1-8FD9-B561BF1E172D}" type="presParOf" srcId="{FEE18DEC-F420-46FB-BC3E-F88FF11D0FC9}" destId="{9C9A6470-CBA3-4D55-9382-8436DF3040FC}" srcOrd="2" destOrd="0" presId="urn:microsoft.com/office/officeart/2005/8/layout/hierarchy2"/>
    <dgm:cxn modelId="{BC090ABE-A5D3-42F9-9079-E482DC6C2D4F}" type="presParOf" srcId="{9C9A6470-CBA3-4D55-9382-8436DF3040FC}" destId="{108028CC-067F-4436-8457-3C372945609C}" srcOrd="0" destOrd="0" presId="urn:microsoft.com/office/officeart/2005/8/layout/hierarchy2"/>
    <dgm:cxn modelId="{BFB5BCC5-2E32-4DB1-9DA2-311B230AE335}" type="presParOf" srcId="{FEE18DEC-F420-46FB-BC3E-F88FF11D0FC9}" destId="{D62BF3E1-0072-496D-A43A-66A24293265A}" srcOrd="3" destOrd="0" presId="urn:microsoft.com/office/officeart/2005/8/layout/hierarchy2"/>
    <dgm:cxn modelId="{3D8B1EE1-74AB-4CDD-A2D8-AED946477457}" type="presParOf" srcId="{D62BF3E1-0072-496D-A43A-66A24293265A}" destId="{6F6E9B30-3208-4E3B-8BC5-388371D259F0}" srcOrd="0" destOrd="0" presId="urn:microsoft.com/office/officeart/2005/8/layout/hierarchy2"/>
    <dgm:cxn modelId="{F62DBD65-3E84-4719-9ED0-4C5173F05480}" type="presParOf" srcId="{D62BF3E1-0072-496D-A43A-66A24293265A}" destId="{0A639B5C-B482-4052-AEF5-82062CCB9CA8}" srcOrd="1" destOrd="0" presId="urn:microsoft.com/office/officeart/2005/8/layout/hierarchy2"/>
    <dgm:cxn modelId="{EDCB571A-5899-4E80-BF54-7F587AFCB869}" type="presParOf" srcId="{25CFB523-732E-4215-AE45-EA420EFBA603}" destId="{BDA2C379-5EBD-4910-B874-29CBE0C7F2F9}" srcOrd="2" destOrd="0" presId="urn:microsoft.com/office/officeart/2005/8/layout/hierarchy2"/>
    <dgm:cxn modelId="{6F8FB46C-DC39-4FBD-9F20-C3E621ACC348}" type="presParOf" srcId="{BDA2C379-5EBD-4910-B874-29CBE0C7F2F9}" destId="{94BF5D3A-2DAA-479A-871E-397B8841DCEB}" srcOrd="0" destOrd="0" presId="urn:microsoft.com/office/officeart/2005/8/layout/hierarchy2"/>
    <dgm:cxn modelId="{11003CFD-143B-4CA2-8290-84D700834407}" type="presParOf" srcId="{BDA2C379-5EBD-4910-B874-29CBE0C7F2F9}" destId="{6B702EB4-E31C-418A-807D-77F62265C8C2}" srcOrd="1" destOrd="0" presId="urn:microsoft.com/office/officeart/2005/8/layout/hierarchy2"/>
    <dgm:cxn modelId="{31B92F0F-63F5-4024-B141-7AD0DC52F6C1}" type="presParOf" srcId="{6B702EB4-E31C-418A-807D-77F62265C8C2}" destId="{DB6758F4-BFCF-4117-A98C-BF6409F02F19}" srcOrd="0" destOrd="0" presId="urn:microsoft.com/office/officeart/2005/8/layout/hierarchy2"/>
    <dgm:cxn modelId="{DF5972D8-2DFE-4E5A-9255-19D2F39D3D3E}" type="presParOf" srcId="{DB6758F4-BFCF-4117-A98C-BF6409F02F19}" destId="{2800D8E9-6E22-4959-B701-B19E613ACC5C}" srcOrd="0" destOrd="0" presId="urn:microsoft.com/office/officeart/2005/8/layout/hierarchy2"/>
    <dgm:cxn modelId="{DDF951E8-0577-416A-B329-C36057CE0D0F}" type="presParOf" srcId="{6B702EB4-E31C-418A-807D-77F62265C8C2}" destId="{A00BBCE5-6EF5-4DC1-BA2C-BA78D0486EF0}" srcOrd="1" destOrd="0" presId="urn:microsoft.com/office/officeart/2005/8/layout/hierarchy2"/>
    <dgm:cxn modelId="{0E28D4B7-E51F-49FF-A86C-CFABB88647E3}" type="presParOf" srcId="{A00BBCE5-6EF5-4DC1-BA2C-BA78D0486EF0}" destId="{B0CB57CF-99B1-42EE-9E4F-585606AAB36E}" srcOrd="0" destOrd="0" presId="urn:microsoft.com/office/officeart/2005/8/layout/hierarchy2"/>
    <dgm:cxn modelId="{A5EC653E-B8BD-4CEC-9884-77146EE936C0}" type="presParOf" srcId="{A00BBCE5-6EF5-4DC1-BA2C-BA78D0486EF0}" destId="{10036218-A951-42EB-BFB1-7B9587026EEA}" srcOrd="1" destOrd="0" presId="urn:microsoft.com/office/officeart/2005/8/layout/hierarchy2"/>
    <dgm:cxn modelId="{23EBB340-8CE2-495E-9701-434E9486D7CE}" type="presParOf" srcId="{10036218-A951-42EB-BFB1-7B9587026EEA}" destId="{6847BBFD-9584-4BE7-BCEB-1DCFE0538C2B}" srcOrd="0" destOrd="0" presId="urn:microsoft.com/office/officeart/2005/8/layout/hierarchy2"/>
    <dgm:cxn modelId="{859E1C77-E3B4-40BB-9076-4DF0087AFFA9}" type="presParOf" srcId="{6847BBFD-9584-4BE7-BCEB-1DCFE0538C2B}" destId="{9424A9F7-EC3A-414B-AD5E-F5C8DD5ABCAE}" srcOrd="0" destOrd="0" presId="urn:microsoft.com/office/officeart/2005/8/layout/hierarchy2"/>
    <dgm:cxn modelId="{FD325498-3DEA-4D9F-B53C-511BC8FBECCD}" type="presParOf" srcId="{10036218-A951-42EB-BFB1-7B9587026EEA}" destId="{0CA1BF02-9FAE-435E-90CF-62DADB5F7FB9}" srcOrd="1" destOrd="0" presId="urn:microsoft.com/office/officeart/2005/8/layout/hierarchy2"/>
    <dgm:cxn modelId="{A98E93E6-C6C0-4B3A-B9AD-B9B0FE862D52}" type="presParOf" srcId="{0CA1BF02-9FAE-435E-90CF-62DADB5F7FB9}" destId="{F7817590-AE24-43F8-87C8-1C3DB2C7FAAE}" srcOrd="0" destOrd="0" presId="urn:microsoft.com/office/officeart/2005/8/layout/hierarchy2"/>
    <dgm:cxn modelId="{CED141E9-88DD-4AD8-B110-B26304D850A0}" type="presParOf" srcId="{0CA1BF02-9FAE-435E-90CF-62DADB5F7FB9}" destId="{4BF93F74-DBF7-4208-82F7-9490FF95E6B1}" srcOrd="1" destOrd="0" presId="urn:microsoft.com/office/officeart/2005/8/layout/hierarchy2"/>
    <dgm:cxn modelId="{440706C4-818E-4358-85BD-5707F77D37CF}" type="presParOf" srcId="{10036218-A951-42EB-BFB1-7B9587026EEA}" destId="{68C0250A-ABF0-4A98-BECD-F8EA6CFDAFAB}" srcOrd="2" destOrd="0" presId="urn:microsoft.com/office/officeart/2005/8/layout/hierarchy2"/>
    <dgm:cxn modelId="{5E66F293-FCB7-4594-B4AE-B03D09512609}" type="presParOf" srcId="{68C0250A-ABF0-4A98-BECD-F8EA6CFDAFAB}" destId="{FD0BCF52-7B10-4772-9D27-7D09EFDA9AD7}" srcOrd="0" destOrd="0" presId="urn:microsoft.com/office/officeart/2005/8/layout/hierarchy2"/>
    <dgm:cxn modelId="{DBDB0B65-BDD2-49B1-8D8A-2488C398D6A3}" type="presParOf" srcId="{10036218-A951-42EB-BFB1-7B9587026EEA}" destId="{B8C5C824-DA50-4B72-9C04-E646414F8B42}" srcOrd="3" destOrd="0" presId="urn:microsoft.com/office/officeart/2005/8/layout/hierarchy2"/>
    <dgm:cxn modelId="{55AFC2B9-DAD3-47FC-BBF6-3CA4AF97A16A}" type="presParOf" srcId="{B8C5C824-DA50-4B72-9C04-E646414F8B42}" destId="{9D82D5EB-92F9-4A89-8B6E-1CD55DAC6022}" srcOrd="0" destOrd="0" presId="urn:microsoft.com/office/officeart/2005/8/layout/hierarchy2"/>
    <dgm:cxn modelId="{50597086-C942-41D7-9872-9E7F4E2F98C3}" type="presParOf" srcId="{B8C5C824-DA50-4B72-9C04-E646414F8B42}" destId="{FEBD198A-4169-47A1-AA8D-ABCAB53D9EAA}" srcOrd="1" destOrd="0" presId="urn:microsoft.com/office/officeart/2005/8/layout/hierarchy2"/>
    <dgm:cxn modelId="{9C1327F7-A7F9-49AA-8AC5-3E21B03A16C2}" type="presParOf" srcId="{25CFB523-732E-4215-AE45-EA420EFBA603}" destId="{4EEF8FBB-F8E6-4A64-8DAA-C23C5D8BA4D5}" srcOrd="3" destOrd="0" presId="urn:microsoft.com/office/officeart/2005/8/layout/hierarchy2"/>
    <dgm:cxn modelId="{898D18BC-DE48-402B-9D82-7A0DF813BE05}" type="presParOf" srcId="{4EEF8FBB-F8E6-4A64-8DAA-C23C5D8BA4D5}" destId="{D11A6F4F-9E7A-4EA8-9043-10F9AEF86C6C}" srcOrd="0" destOrd="0" presId="urn:microsoft.com/office/officeart/2005/8/layout/hierarchy2"/>
    <dgm:cxn modelId="{3843ACDD-B5C4-4BC7-93D6-7D50248D11DA}" type="presParOf" srcId="{4EEF8FBB-F8E6-4A64-8DAA-C23C5D8BA4D5}" destId="{821A8421-4DE9-430E-903C-84E273E1B7AD}" srcOrd="1" destOrd="0" presId="urn:microsoft.com/office/officeart/2005/8/layout/hierarchy2"/>
    <dgm:cxn modelId="{95A84A9B-2435-4117-A2D5-649E56A09A56}" type="presParOf" srcId="{821A8421-4DE9-430E-903C-84E273E1B7AD}" destId="{FCAC8694-00A7-40C0-B130-83E3142DA84D}" srcOrd="0" destOrd="0" presId="urn:microsoft.com/office/officeart/2005/8/layout/hierarchy2"/>
    <dgm:cxn modelId="{046C7418-7FFE-486B-83D5-C001F9E3C48C}" type="presParOf" srcId="{FCAC8694-00A7-40C0-B130-83E3142DA84D}" destId="{91F203F3-4FC9-48ED-8C51-F821C35D8C88}" srcOrd="0" destOrd="0" presId="urn:microsoft.com/office/officeart/2005/8/layout/hierarchy2"/>
    <dgm:cxn modelId="{B724F6BC-B759-4633-B853-6A1A1A59BAB1}" type="presParOf" srcId="{821A8421-4DE9-430E-903C-84E273E1B7AD}" destId="{9664AB95-6E59-4539-B1C2-3E0926137DB2}" srcOrd="1" destOrd="0" presId="urn:microsoft.com/office/officeart/2005/8/layout/hierarchy2"/>
    <dgm:cxn modelId="{55DE0E78-A333-4B05-BFCC-F6A4AF1025FF}" type="presParOf" srcId="{9664AB95-6E59-4539-B1C2-3E0926137DB2}" destId="{C341956E-CFA1-4065-A732-631E7949A93B}" srcOrd="0" destOrd="0" presId="urn:microsoft.com/office/officeart/2005/8/layout/hierarchy2"/>
    <dgm:cxn modelId="{4F414B27-7036-457B-9809-BC9157DC84A6}" type="presParOf" srcId="{9664AB95-6E59-4539-B1C2-3E0926137DB2}" destId="{9549BA33-0D4C-4B1D-8D24-9BD6BE045E7C}" srcOrd="1" destOrd="0" presId="urn:microsoft.com/office/officeart/2005/8/layout/hierarchy2"/>
    <dgm:cxn modelId="{0236D9C2-C219-455B-ACA6-595AE02A38EA}" type="presParOf" srcId="{9549BA33-0D4C-4B1D-8D24-9BD6BE045E7C}" destId="{12EDCFA9-608B-448F-8373-BBDC761A5C42}" srcOrd="0" destOrd="0" presId="urn:microsoft.com/office/officeart/2005/8/layout/hierarchy2"/>
    <dgm:cxn modelId="{147B28E0-C2D1-442A-894C-D5252AA1837E}" type="presParOf" srcId="{12EDCFA9-608B-448F-8373-BBDC761A5C42}" destId="{52588A9C-4DCB-418D-A8F5-9D27EF99E135}" srcOrd="0" destOrd="0" presId="urn:microsoft.com/office/officeart/2005/8/layout/hierarchy2"/>
    <dgm:cxn modelId="{A495F463-9944-4BDB-9B72-69DB355C7DD0}" type="presParOf" srcId="{9549BA33-0D4C-4B1D-8D24-9BD6BE045E7C}" destId="{ACAE19E0-648D-4CFD-9A18-AAD5FFCB1310}" srcOrd="1" destOrd="0" presId="urn:microsoft.com/office/officeart/2005/8/layout/hierarchy2"/>
    <dgm:cxn modelId="{55A45D7A-8244-434D-AF27-1AD587CB035A}" type="presParOf" srcId="{ACAE19E0-648D-4CFD-9A18-AAD5FFCB1310}" destId="{EA48DC28-314E-4ED4-B3A8-8B4FBB87918D}" srcOrd="0" destOrd="0" presId="urn:microsoft.com/office/officeart/2005/8/layout/hierarchy2"/>
    <dgm:cxn modelId="{172B0B8B-0660-413F-8661-F1A3CA75037F}" type="presParOf" srcId="{ACAE19E0-648D-4CFD-9A18-AAD5FFCB1310}" destId="{DBE1F0CD-895D-4193-8591-CBC4FD8EBBD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13D09A-C7CF-4DCD-BEDE-0357D4AFA9BA}"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6D1EB27C-BD17-4D97-8A6A-9736191C0259}">
      <dgm:prSet phldrT="[Text]"/>
      <dgm:spPr/>
      <dgm:t>
        <a:bodyPr/>
        <a:lstStyle/>
        <a:p>
          <a:r>
            <a:rPr lang="en-US" dirty="0" smtClean="0"/>
            <a:t>Body</a:t>
          </a:r>
          <a:endParaRPr lang="en-US" dirty="0"/>
        </a:p>
      </dgm:t>
    </dgm:pt>
    <dgm:pt modelId="{BAAFCFAB-A25C-4F92-A1DA-50D3854A87B3}" type="parTrans" cxnId="{F5FE3827-3720-4CDE-8459-3AB35A2EF750}">
      <dgm:prSet/>
      <dgm:spPr/>
      <dgm:t>
        <a:bodyPr/>
        <a:lstStyle/>
        <a:p>
          <a:endParaRPr lang="en-US"/>
        </a:p>
      </dgm:t>
    </dgm:pt>
    <dgm:pt modelId="{4F0B64F4-3E6F-408F-B264-CCB9D856E8A0}" type="sibTrans" cxnId="{F5FE3827-3720-4CDE-8459-3AB35A2EF750}">
      <dgm:prSet/>
      <dgm:spPr/>
      <dgm:t>
        <a:bodyPr/>
        <a:lstStyle/>
        <a:p>
          <a:endParaRPr lang="en-US"/>
        </a:p>
      </dgm:t>
    </dgm:pt>
    <dgm:pt modelId="{96BD61D1-7E0F-4492-A216-79451D1B7A7E}">
      <dgm:prSet phldrT="[Text]"/>
      <dgm:spPr/>
      <dgm:t>
        <a:bodyPr/>
        <a:lstStyle/>
        <a:p>
          <a:r>
            <a:rPr lang="en-US" dirty="0" smtClean="0"/>
            <a:t>Chunk1</a:t>
          </a:r>
          <a:endParaRPr lang="en-US" dirty="0"/>
        </a:p>
      </dgm:t>
    </dgm:pt>
    <dgm:pt modelId="{18CD2BB5-9993-4791-BDF4-ADF99CDD60D2}" type="parTrans" cxnId="{300003AA-CBA2-41C9-9954-8770985DB53A}">
      <dgm:prSet/>
      <dgm:spPr/>
      <dgm:t>
        <a:bodyPr/>
        <a:lstStyle/>
        <a:p>
          <a:endParaRPr lang="en-US"/>
        </a:p>
      </dgm:t>
    </dgm:pt>
    <dgm:pt modelId="{6DE5ADFF-7C81-455F-AF70-1DA0A16A7875}" type="sibTrans" cxnId="{300003AA-CBA2-41C9-9954-8770985DB53A}">
      <dgm:prSet/>
      <dgm:spPr/>
      <dgm:t>
        <a:bodyPr/>
        <a:lstStyle/>
        <a:p>
          <a:endParaRPr lang="en-US"/>
        </a:p>
      </dgm:t>
    </dgm:pt>
    <dgm:pt modelId="{606C8280-D8C0-4349-8085-F630E4E63721}">
      <dgm:prSet phldrT="[Text]"/>
      <dgm:spPr/>
      <dgm:t>
        <a:bodyPr/>
        <a:lstStyle/>
        <a:p>
          <a:r>
            <a:rPr lang="en-US" dirty="0" err="1" smtClean="0"/>
            <a:t>SessionId</a:t>
          </a:r>
          <a:endParaRPr lang="en-US" dirty="0"/>
        </a:p>
      </dgm:t>
    </dgm:pt>
    <dgm:pt modelId="{04A8AF76-1ABE-4230-94DE-3FFAA17A61D9}" type="parTrans" cxnId="{6E514505-4948-4FCA-9C91-564CB324D21B}">
      <dgm:prSet/>
      <dgm:spPr/>
      <dgm:t>
        <a:bodyPr/>
        <a:lstStyle/>
        <a:p>
          <a:endParaRPr lang="en-US"/>
        </a:p>
      </dgm:t>
    </dgm:pt>
    <dgm:pt modelId="{7A99A58D-5610-4F8F-BEFC-BCB121829986}" type="sibTrans" cxnId="{6E514505-4948-4FCA-9C91-564CB324D21B}">
      <dgm:prSet/>
      <dgm:spPr/>
      <dgm:t>
        <a:bodyPr/>
        <a:lstStyle/>
        <a:p>
          <a:endParaRPr lang="en-US"/>
        </a:p>
      </dgm:t>
    </dgm:pt>
    <dgm:pt modelId="{CD1C8E23-B73C-41BE-94F3-6B9EF130E1BB}">
      <dgm:prSet phldrT="[Text]"/>
      <dgm:spPr/>
      <dgm:t>
        <a:bodyPr/>
        <a:lstStyle/>
        <a:p>
          <a:r>
            <a:rPr lang="en-US" dirty="0" smtClean="0"/>
            <a:t>Chunk2</a:t>
          </a:r>
          <a:endParaRPr lang="en-US" dirty="0"/>
        </a:p>
      </dgm:t>
    </dgm:pt>
    <dgm:pt modelId="{A0B4ACA5-C430-461E-914E-7DC5837D6633}" type="parTrans" cxnId="{6F8E5566-9755-4CC4-AC75-C27478185A79}">
      <dgm:prSet/>
      <dgm:spPr/>
      <dgm:t>
        <a:bodyPr/>
        <a:lstStyle/>
        <a:p>
          <a:endParaRPr lang="en-US"/>
        </a:p>
      </dgm:t>
    </dgm:pt>
    <dgm:pt modelId="{AD95EF47-5211-47B0-A072-E7EF881DA576}" type="sibTrans" cxnId="{6F8E5566-9755-4CC4-AC75-C27478185A79}">
      <dgm:prSet/>
      <dgm:spPr/>
      <dgm:t>
        <a:bodyPr/>
        <a:lstStyle/>
        <a:p>
          <a:endParaRPr lang="en-US"/>
        </a:p>
      </dgm:t>
    </dgm:pt>
    <dgm:pt modelId="{C68E0E49-6136-425C-80FA-5ED23308D9F8}">
      <dgm:prSet phldrT="[Text]"/>
      <dgm:spPr/>
      <dgm:t>
        <a:bodyPr/>
        <a:lstStyle/>
        <a:p>
          <a:r>
            <a:rPr lang="en-US" dirty="0" err="1" smtClean="0"/>
            <a:t>SessionId</a:t>
          </a:r>
          <a:endParaRPr lang="en-US" dirty="0"/>
        </a:p>
      </dgm:t>
    </dgm:pt>
    <dgm:pt modelId="{86106015-54F4-4026-8D82-7323159D2CD0}" type="parTrans" cxnId="{B4F963EB-4211-435E-9F15-4CCD585CE151}">
      <dgm:prSet/>
      <dgm:spPr/>
      <dgm:t>
        <a:bodyPr/>
        <a:lstStyle/>
        <a:p>
          <a:endParaRPr lang="en-US"/>
        </a:p>
      </dgm:t>
    </dgm:pt>
    <dgm:pt modelId="{C667E7A4-974E-4904-9910-B0475366EC31}" type="sibTrans" cxnId="{B4F963EB-4211-435E-9F15-4CCD585CE151}">
      <dgm:prSet/>
      <dgm:spPr/>
      <dgm:t>
        <a:bodyPr/>
        <a:lstStyle/>
        <a:p>
          <a:endParaRPr lang="en-US"/>
        </a:p>
      </dgm:t>
    </dgm:pt>
    <dgm:pt modelId="{C8940358-F118-4DDF-B379-890DF6522B40}">
      <dgm:prSet phldrT="[Text]"/>
      <dgm:spPr/>
      <dgm:t>
        <a:bodyPr/>
        <a:lstStyle/>
        <a:p>
          <a:r>
            <a:rPr lang="en-US" dirty="0" smtClean="0"/>
            <a:t>Request1</a:t>
          </a:r>
          <a:endParaRPr lang="en-US" dirty="0"/>
        </a:p>
      </dgm:t>
    </dgm:pt>
    <dgm:pt modelId="{B4FEB555-17F0-45A8-AF7B-859E57307982}" type="parTrans" cxnId="{79180CA8-EAA4-4357-ADCB-FDCC3D8329F1}">
      <dgm:prSet/>
      <dgm:spPr/>
      <dgm:t>
        <a:bodyPr/>
        <a:lstStyle/>
        <a:p>
          <a:endParaRPr lang="en-US"/>
        </a:p>
      </dgm:t>
    </dgm:pt>
    <dgm:pt modelId="{4575B568-D658-4BD9-9EA9-D8DBA2B98012}" type="sibTrans" cxnId="{79180CA8-EAA4-4357-ADCB-FDCC3D8329F1}">
      <dgm:prSet/>
      <dgm:spPr/>
      <dgm:t>
        <a:bodyPr/>
        <a:lstStyle/>
        <a:p>
          <a:endParaRPr lang="en-US"/>
        </a:p>
      </dgm:t>
    </dgm:pt>
    <dgm:pt modelId="{B054567F-77BB-4BF2-B96F-123E74652AB2}">
      <dgm:prSet phldrT="[Text]"/>
      <dgm:spPr/>
      <dgm:t>
        <a:bodyPr/>
        <a:lstStyle/>
        <a:p>
          <a:r>
            <a:rPr lang="en-US" dirty="0" smtClean="0"/>
            <a:t>Request2</a:t>
          </a:r>
          <a:endParaRPr lang="en-US" dirty="0"/>
        </a:p>
      </dgm:t>
    </dgm:pt>
    <dgm:pt modelId="{D81DF2F4-17AB-419D-AA85-F8C0DF7AC679}" type="parTrans" cxnId="{DDAD98CA-024F-4AC2-8E67-841F38CB6723}">
      <dgm:prSet/>
      <dgm:spPr/>
      <dgm:t>
        <a:bodyPr/>
        <a:lstStyle/>
        <a:p>
          <a:endParaRPr lang="en-US"/>
        </a:p>
      </dgm:t>
    </dgm:pt>
    <dgm:pt modelId="{20374659-A8D7-4481-9917-E6C6BD80634C}" type="sibTrans" cxnId="{DDAD98CA-024F-4AC2-8E67-841F38CB6723}">
      <dgm:prSet/>
      <dgm:spPr/>
      <dgm:t>
        <a:bodyPr/>
        <a:lstStyle/>
        <a:p>
          <a:endParaRPr lang="en-US"/>
        </a:p>
      </dgm:t>
    </dgm:pt>
    <dgm:pt modelId="{31AB828E-8ED6-44C9-B677-98271475B64C}">
      <dgm:prSet phldrT="[Text]"/>
      <dgm:spPr/>
      <dgm:t>
        <a:bodyPr/>
        <a:lstStyle/>
        <a:p>
          <a:r>
            <a:rPr lang="en-US" dirty="0" smtClean="0"/>
            <a:t>Body</a:t>
          </a:r>
          <a:endParaRPr lang="en-US" dirty="0"/>
        </a:p>
      </dgm:t>
    </dgm:pt>
    <dgm:pt modelId="{90C0E4A0-DC25-4DDA-B328-03D921F6FB33}" type="parTrans" cxnId="{44AAEBAF-07DD-409F-B613-8386953C945C}">
      <dgm:prSet/>
      <dgm:spPr/>
      <dgm:t>
        <a:bodyPr/>
        <a:lstStyle/>
        <a:p>
          <a:endParaRPr lang="en-US"/>
        </a:p>
      </dgm:t>
    </dgm:pt>
    <dgm:pt modelId="{1D15D7C2-6797-47AA-9329-D96A8CD1DF6E}" type="sibTrans" cxnId="{44AAEBAF-07DD-409F-B613-8386953C945C}">
      <dgm:prSet/>
      <dgm:spPr/>
      <dgm:t>
        <a:bodyPr/>
        <a:lstStyle/>
        <a:p>
          <a:endParaRPr lang="en-US"/>
        </a:p>
      </dgm:t>
    </dgm:pt>
    <dgm:pt modelId="{FC637633-5E28-44D3-A7CE-E825B5260F11}">
      <dgm:prSet phldrT="[Text]"/>
      <dgm:spPr/>
      <dgm:t>
        <a:bodyPr/>
        <a:lstStyle/>
        <a:p>
          <a:r>
            <a:rPr lang="en-US" dirty="0" err="1" smtClean="0"/>
            <a:t>SessionId</a:t>
          </a:r>
          <a:endParaRPr lang="en-US" dirty="0"/>
        </a:p>
      </dgm:t>
    </dgm:pt>
    <dgm:pt modelId="{7387D135-01EB-4F41-B763-3C47A18FBB94}" type="parTrans" cxnId="{4FC1F323-CABE-496E-B705-3F98A77E8BFF}">
      <dgm:prSet/>
      <dgm:spPr/>
      <dgm:t>
        <a:bodyPr/>
        <a:lstStyle/>
        <a:p>
          <a:endParaRPr lang="en-US"/>
        </a:p>
      </dgm:t>
    </dgm:pt>
    <dgm:pt modelId="{0634FD86-BEEA-4860-8D4A-B85634099EC6}" type="sibTrans" cxnId="{4FC1F323-CABE-496E-B705-3F98A77E8BFF}">
      <dgm:prSet/>
      <dgm:spPr/>
      <dgm:t>
        <a:bodyPr/>
        <a:lstStyle/>
        <a:p>
          <a:endParaRPr lang="en-US"/>
        </a:p>
      </dgm:t>
    </dgm:pt>
    <dgm:pt modelId="{19059605-647A-4B1C-A4A7-0D7514D75223}">
      <dgm:prSet phldrT="[Text]"/>
      <dgm:spPr/>
      <dgm:t>
        <a:bodyPr/>
        <a:lstStyle/>
        <a:p>
          <a:r>
            <a:rPr lang="en-US" dirty="0" smtClean="0"/>
            <a:t>Type</a:t>
          </a:r>
          <a:endParaRPr lang="en-US" dirty="0"/>
        </a:p>
      </dgm:t>
    </dgm:pt>
    <dgm:pt modelId="{C06C57AC-4E84-4FAF-8C7F-A42456C550EB}" type="parTrans" cxnId="{9EAE4C42-D60C-477B-BE85-4B9F3DD305D1}">
      <dgm:prSet/>
      <dgm:spPr/>
      <dgm:t>
        <a:bodyPr/>
        <a:lstStyle/>
        <a:p>
          <a:endParaRPr lang="en-US"/>
        </a:p>
      </dgm:t>
    </dgm:pt>
    <dgm:pt modelId="{5BB8A11E-9278-4D97-B953-DD731B8CA7E0}" type="sibTrans" cxnId="{9EAE4C42-D60C-477B-BE85-4B9F3DD305D1}">
      <dgm:prSet/>
      <dgm:spPr/>
      <dgm:t>
        <a:bodyPr/>
        <a:lstStyle/>
        <a:p>
          <a:endParaRPr lang="en-US"/>
        </a:p>
      </dgm:t>
    </dgm:pt>
    <dgm:pt modelId="{839AF538-BDBC-40E7-B18E-85B39E795800}">
      <dgm:prSet phldrT="[Text]"/>
      <dgm:spPr/>
      <dgm:t>
        <a:bodyPr/>
        <a:lstStyle/>
        <a:p>
          <a:r>
            <a:rPr lang="en-US" dirty="0" smtClean="0"/>
            <a:t>Request3</a:t>
          </a:r>
          <a:endParaRPr lang="en-US" dirty="0"/>
        </a:p>
      </dgm:t>
    </dgm:pt>
    <dgm:pt modelId="{1D80E78B-B66B-486D-BD55-BA7C2B43294C}" type="parTrans" cxnId="{1BAE19A6-A39D-44DE-BA8E-306EFEF604BD}">
      <dgm:prSet/>
      <dgm:spPr/>
      <dgm:t>
        <a:bodyPr/>
        <a:lstStyle/>
        <a:p>
          <a:endParaRPr lang="en-US"/>
        </a:p>
      </dgm:t>
    </dgm:pt>
    <dgm:pt modelId="{DB6735FB-142D-4B99-913A-25AAA31AA22D}" type="sibTrans" cxnId="{1BAE19A6-A39D-44DE-BA8E-306EFEF604BD}">
      <dgm:prSet/>
      <dgm:spPr/>
      <dgm:t>
        <a:bodyPr/>
        <a:lstStyle/>
        <a:p>
          <a:endParaRPr lang="en-US"/>
        </a:p>
      </dgm:t>
    </dgm:pt>
    <dgm:pt modelId="{56B7A9D4-E7BA-418C-93CB-921F4E06D8FD}">
      <dgm:prSet phldrT="[Text]"/>
      <dgm:spPr/>
      <dgm:t>
        <a:bodyPr/>
        <a:lstStyle/>
        <a:p>
          <a:r>
            <a:rPr lang="en-US" dirty="0" smtClean="0"/>
            <a:t>Header</a:t>
          </a:r>
          <a:endParaRPr lang="en-US" dirty="0"/>
        </a:p>
      </dgm:t>
    </dgm:pt>
    <dgm:pt modelId="{12B252B3-75B9-456F-8C71-9528EDB9D95A}" type="parTrans" cxnId="{8F6325A4-06CD-4EA2-98F9-ABB575BD94A2}">
      <dgm:prSet/>
      <dgm:spPr/>
      <dgm:t>
        <a:bodyPr/>
        <a:lstStyle/>
        <a:p>
          <a:endParaRPr lang="en-US"/>
        </a:p>
      </dgm:t>
    </dgm:pt>
    <dgm:pt modelId="{1CA50D98-C643-4634-95D9-E05600C041C4}" type="sibTrans" cxnId="{8F6325A4-06CD-4EA2-98F9-ABB575BD94A2}">
      <dgm:prSet/>
      <dgm:spPr/>
      <dgm:t>
        <a:bodyPr/>
        <a:lstStyle/>
        <a:p>
          <a:endParaRPr lang="en-US"/>
        </a:p>
      </dgm:t>
    </dgm:pt>
    <dgm:pt modelId="{EDA2A447-D221-4A53-BBCF-590FDA44F78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SessionId</a:t>
          </a:r>
          <a:endParaRPr lang="en-US" dirty="0"/>
        </a:p>
      </dgm:t>
    </dgm:pt>
    <dgm:pt modelId="{01A4DF59-1E86-45C8-8885-9C6618027B57}" type="parTrans" cxnId="{CEA52633-DDC0-4FB6-9607-D3AE014E7E72}">
      <dgm:prSet/>
      <dgm:spPr/>
      <dgm:t>
        <a:bodyPr/>
        <a:lstStyle/>
        <a:p>
          <a:endParaRPr lang="en-US"/>
        </a:p>
      </dgm:t>
    </dgm:pt>
    <dgm:pt modelId="{3CB92DFE-DD56-4630-8B61-8617B32E8D5D}" type="sibTrans" cxnId="{CEA52633-DDC0-4FB6-9607-D3AE014E7E72}">
      <dgm:prSet/>
      <dgm:spPr/>
      <dgm:t>
        <a:bodyPr/>
        <a:lstStyle/>
        <a:p>
          <a:endParaRPr lang="en-US"/>
        </a:p>
      </dgm:t>
    </dgm:pt>
    <dgm:pt modelId="{05FC18B2-7148-4236-846D-157626862EFA}">
      <dgm:prSet phldrT="[Text]"/>
      <dgm:spPr/>
      <dgm:t>
        <a:bodyPr/>
        <a:lstStyle/>
        <a:p>
          <a:r>
            <a:rPr lang="en-US" dirty="0" smtClean="0"/>
            <a:t>Response</a:t>
          </a:r>
          <a:endParaRPr lang="en-US" dirty="0"/>
        </a:p>
      </dgm:t>
    </dgm:pt>
    <dgm:pt modelId="{A82D4D0B-829B-42CA-B79E-432C9D8F87B8}" type="parTrans" cxnId="{E3A2EEE6-C8DC-4020-8A7C-6EC19CF6557C}">
      <dgm:prSet/>
      <dgm:spPr/>
      <dgm:t>
        <a:bodyPr/>
        <a:lstStyle/>
        <a:p>
          <a:endParaRPr lang="en-US"/>
        </a:p>
      </dgm:t>
    </dgm:pt>
    <dgm:pt modelId="{B1DC743F-ABA1-48C1-B8EC-12EEA017B030}" type="sibTrans" cxnId="{E3A2EEE6-C8DC-4020-8A7C-6EC19CF6557C}">
      <dgm:prSet/>
      <dgm:spPr/>
      <dgm:t>
        <a:bodyPr/>
        <a:lstStyle/>
        <a:p>
          <a:endParaRPr lang="en-US"/>
        </a:p>
      </dgm:t>
    </dgm:pt>
    <dgm:pt modelId="{B3A5C8AC-62E0-4148-B6B5-0E221EE9AEF4}">
      <dgm:prSet phldrT="[Text]"/>
      <dgm:spPr/>
      <dgm:t>
        <a:bodyPr/>
        <a:lstStyle/>
        <a:p>
          <a:r>
            <a:rPr lang="en-US" dirty="0" err="1" smtClean="0"/>
            <a:t>SessionId</a:t>
          </a:r>
          <a:endParaRPr lang="en-US" dirty="0"/>
        </a:p>
      </dgm:t>
    </dgm:pt>
    <dgm:pt modelId="{D7B14EDB-3ACD-414B-AF4D-004411AFD5EE}" type="parTrans" cxnId="{D814305E-0A32-4ED6-9440-833EF714CAA3}">
      <dgm:prSet/>
      <dgm:spPr/>
      <dgm:t>
        <a:bodyPr/>
        <a:lstStyle/>
        <a:p>
          <a:endParaRPr lang="en-US"/>
        </a:p>
      </dgm:t>
    </dgm:pt>
    <dgm:pt modelId="{C23659B8-5A67-48B9-A4B3-16BFDDE6BB69}" type="sibTrans" cxnId="{D814305E-0A32-4ED6-9440-833EF714CAA3}">
      <dgm:prSet/>
      <dgm:spPr/>
      <dgm:t>
        <a:bodyPr/>
        <a:lstStyle/>
        <a:p>
          <a:endParaRPr lang="en-US"/>
        </a:p>
      </dgm:t>
    </dgm:pt>
    <dgm:pt modelId="{2961FF50-F974-4F7D-A69F-4DA57BAACBC5}">
      <dgm:prSet phldrT="[Text]"/>
      <dgm:spPr/>
      <dgm:t>
        <a:bodyPr/>
        <a:lstStyle/>
        <a:p>
          <a:r>
            <a:rPr lang="en-US" dirty="0" smtClean="0"/>
            <a:t>Type</a:t>
          </a:r>
          <a:endParaRPr lang="en-US" dirty="0"/>
        </a:p>
      </dgm:t>
    </dgm:pt>
    <dgm:pt modelId="{FB7065B8-ED61-4C72-A349-498FC9757459}" type="parTrans" cxnId="{A198B96C-7D31-4E82-AC13-73BBFE6267EB}">
      <dgm:prSet/>
      <dgm:spPr/>
      <dgm:t>
        <a:bodyPr/>
        <a:lstStyle/>
        <a:p>
          <a:endParaRPr lang="en-US"/>
        </a:p>
      </dgm:t>
    </dgm:pt>
    <dgm:pt modelId="{B395D7AB-348F-496E-B093-F82471642D72}" type="sibTrans" cxnId="{A198B96C-7D31-4E82-AC13-73BBFE6267EB}">
      <dgm:prSet/>
      <dgm:spPr/>
      <dgm:t>
        <a:bodyPr/>
        <a:lstStyle/>
        <a:p>
          <a:endParaRPr lang="en-US"/>
        </a:p>
      </dgm:t>
    </dgm:pt>
    <dgm:pt modelId="{25CFB523-732E-4215-AE45-EA420EFBA603}" type="pres">
      <dgm:prSet presAssocID="{A113D09A-C7CF-4DCD-BEDE-0357D4AFA9BA}" presName="diagram" presStyleCnt="0">
        <dgm:presLayoutVars>
          <dgm:chPref val="1"/>
          <dgm:dir/>
          <dgm:animOne val="branch"/>
          <dgm:animLvl val="lvl"/>
          <dgm:resizeHandles val="exact"/>
        </dgm:presLayoutVars>
      </dgm:prSet>
      <dgm:spPr/>
      <dgm:t>
        <a:bodyPr/>
        <a:lstStyle/>
        <a:p>
          <a:endParaRPr lang="en-US"/>
        </a:p>
      </dgm:t>
    </dgm:pt>
    <dgm:pt modelId="{A031BEF2-1442-4377-8CE5-AC2EAE5B7674}" type="pres">
      <dgm:prSet presAssocID="{05FC18B2-7148-4236-846D-157626862EFA}" presName="root1" presStyleCnt="0"/>
      <dgm:spPr/>
    </dgm:pt>
    <dgm:pt modelId="{F9966067-7DC3-4D3D-AF82-E62F4F2FFE35}" type="pres">
      <dgm:prSet presAssocID="{05FC18B2-7148-4236-846D-157626862EFA}" presName="LevelOneTextNode" presStyleLbl="node0" presStyleIdx="0" presStyleCnt="4">
        <dgm:presLayoutVars>
          <dgm:chPref val="3"/>
        </dgm:presLayoutVars>
      </dgm:prSet>
      <dgm:spPr/>
      <dgm:t>
        <a:bodyPr/>
        <a:lstStyle/>
        <a:p>
          <a:endParaRPr lang="en-US"/>
        </a:p>
      </dgm:t>
    </dgm:pt>
    <dgm:pt modelId="{B0C30C81-B038-4664-B242-F8EA43B22824}" type="pres">
      <dgm:prSet presAssocID="{05FC18B2-7148-4236-846D-157626862EFA}" presName="level2hierChild" presStyleCnt="0"/>
      <dgm:spPr/>
    </dgm:pt>
    <dgm:pt modelId="{278F0065-9E6A-4A96-95EA-567ABF18F510}" type="pres">
      <dgm:prSet presAssocID="{D7B14EDB-3ACD-414B-AF4D-004411AFD5EE}" presName="conn2-1" presStyleLbl="parChTrans1D2" presStyleIdx="0" presStyleCnt="4"/>
      <dgm:spPr/>
      <dgm:t>
        <a:bodyPr/>
        <a:lstStyle/>
        <a:p>
          <a:endParaRPr lang="en-US"/>
        </a:p>
      </dgm:t>
    </dgm:pt>
    <dgm:pt modelId="{81882448-15EB-443E-A5A4-C883D7BF818A}" type="pres">
      <dgm:prSet presAssocID="{D7B14EDB-3ACD-414B-AF4D-004411AFD5EE}" presName="connTx" presStyleLbl="parChTrans1D2" presStyleIdx="0" presStyleCnt="4"/>
      <dgm:spPr/>
      <dgm:t>
        <a:bodyPr/>
        <a:lstStyle/>
        <a:p>
          <a:endParaRPr lang="en-US"/>
        </a:p>
      </dgm:t>
    </dgm:pt>
    <dgm:pt modelId="{B7D2979A-6B30-4DDF-A6F3-A7AE87F83921}" type="pres">
      <dgm:prSet presAssocID="{B3A5C8AC-62E0-4148-B6B5-0E221EE9AEF4}" presName="root2" presStyleCnt="0"/>
      <dgm:spPr/>
    </dgm:pt>
    <dgm:pt modelId="{AEF87235-1EE4-4629-9F02-C6DEF7156BAB}" type="pres">
      <dgm:prSet presAssocID="{B3A5C8AC-62E0-4148-B6B5-0E221EE9AEF4}" presName="LevelTwoTextNode" presStyleLbl="node2" presStyleIdx="0" presStyleCnt="4">
        <dgm:presLayoutVars>
          <dgm:chPref val="3"/>
        </dgm:presLayoutVars>
      </dgm:prSet>
      <dgm:spPr/>
      <dgm:t>
        <a:bodyPr/>
        <a:lstStyle/>
        <a:p>
          <a:endParaRPr lang="en-US"/>
        </a:p>
      </dgm:t>
    </dgm:pt>
    <dgm:pt modelId="{7A4742C2-1DFF-4F99-8706-D0BD43B972E1}" type="pres">
      <dgm:prSet presAssocID="{B3A5C8AC-62E0-4148-B6B5-0E221EE9AEF4}" presName="level3hierChild" presStyleCnt="0"/>
      <dgm:spPr/>
    </dgm:pt>
    <dgm:pt modelId="{70BECD3C-C3CD-4ABB-AC67-A8AE15F92167}" type="pres">
      <dgm:prSet presAssocID="{C8940358-F118-4DDF-B379-890DF6522B40}" presName="root1" presStyleCnt="0"/>
      <dgm:spPr/>
    </dgm:pt>
    <dgm:pt modelId="{99A054F7-359C-42A2-A31B-187F1A6997A5}" type="pres">
      <dgm:prSet presAssocID="{C8940358-F118-4DDF-B379-890DF6522B40}" presName="LevelOneTextNode" presStyleLbl="node0" presStyleIdx="1" presStyleCnt="4">
        <dgm:presLayoutVars>
          <dgm:chPref val="3"/>
        </dgm:presLayoutVars>
      </dgm:prSet>
      <dgm:spPr/>
      <dgm:t>
        <a:bodyPr/>
        <a:lstStyle/>
        <a:p>
          <a:endParaRPr lang="en-US"/>
        </a:p>
      </dgm:t>
    </dgm:pt>
    <dgm:pt modelId="{5D1ADAF9-7A88-441B-82F9-8C0B54492E47}" type="pres">
      <dgm:prSet presAssocID="{C8940358-F118-4DDF-B379-890DF6522B40}" presName="level2hierChild" presStyleCnt="0"/>
      <dgm:spPr/>
    </dgm:pt>
    <dgm:pt modelId="{F9E30AEB-FC14-4D6A-A403-8201B6D6AF82}" type="pres">
      <dgm:prSet presAssocID="{BAAFCFAB-A25C-4F92-A1DA-50D3854A87B3}" presName="conn2-1" presStyleLbl="parChTrans1D2" presStyleIdx="1" presStyleCnt="4"/>
      <dgm:spPr/>
      <dgm:t>
        <a:bodyPr/>
        <a:lstStyle/>
        <a:p>
          <a:endParaRPr lang="en-US"/>
        </a:p>
      </dgm:t>
    </dgm:pt>
    <dgm:pt modelId="{A0C19650-0A38-4BCF-920C-71759316A3FE}" type="pres">
      <dgm:prSet presAssocID="{BAAFCFAB-A25C-4F92-A1DA-50D3854A87B3}" presName="connTx" presStyleLbl="parChTrans1D2" presStyleIdx="1" presStyleCnt="4"/>
      <dgm:spPr/>
      <dgm:t>
        <a:bodyPr/>
        <a:lstStyle/>
        <a:p>
          <a:endParaRPr lang="en-US"/>
        </a:p>
      </dgm:t>
    </dgm:pt>
    <dgm:pt modelId="{3B612F19-332C-4135-8A0F-C1F9EE272E3F}" type="pres">
      <dgm:prSet presAssocID="{6D1EB27C-BD17-4D97-8A6A-9736191C0259}" presName="root2" presStyleCnt="0"/>
      <dgm:spPr/>
    </dgm:pt>
    <dgm:pt modelId="{BADFB9D2-2172-4C87-AF91-238EEC23104A}" type="pres">
      <dgm:prSet presAssocID="{6D1EB27C-BD17-4D97-8A6A-9736191C0259}" presName="LevelTwoTextNode" presStyleLbl="node2" presStyleIdx="1" presStyleCnt="4">
        <dgm:presLayoutVars>
          <dgm:chPref val="3"/>
        </dgm:presLayoutVars>
      </dgm:prSet>
      <dgm:spPr/>
      <dgm:t>
        <a:bodyPr/>
        <a:lstStyle/>
        <a:p>
          <a:endParaRPr lang="en-US"/>
        </a:p>
      </dgm:t>
    </dgm:pt>
    <dgm:pt modelId="{8206F11C-AC7D-4EEB-B158-ED3488AB9BE2}" type="pres">
      <dgm:prSet presAssocID="{6D1EB27C-BD17-4D97-8A6A-9736191C0259}" presName="level3hierChild" presStyleCnt="0"/>
      <dgm:spPr/>
    </dgm:pt>
    <dgm:pt modelId="{F7CC18F2-1523-42C9-9418-4B72D2FDEA2E}" type="pres">
      <dgm:prSet presAssocID="{18CD2BB5-9993-4791-BDF4-ADF99CDD60D2}" presName="conn2-1" presStyleLbl="parChTrans1D3" presStyleIdx="0" presStyleCnt="5"/>
      <dgm:spPr/>
      <dgm:t>
        <a:bodyPr/>
        <a:lstStyle/>
        <a:p>
          <a:endParaRPr lang="en-US"/>
        </a:p>
      </dgm:t>
    </dgm:pt>
    <dgm:pt modelId="{0DE14573-813C-4D15-86DA-0AC6F6DCF1D8}" type="pres">
      <dgm:prSet presAssocID="{18CD2BB5-9993-4791-BDF4-ADF99CDD60D2}" presName="connTx" presStyleLbl="parChTrans1D3" presStyleIdx="0" presStyleCnt="5"/>
      <dgm:spPr/>
      <dgm:t>
        <a:bodyPr/>
        <a:lstStyle/>
        <a:p>
          <a:endParaRPr lang="en-US"/>
        </a:p>
      </dgm:t>
    </dgm:pt>
    <dgm:pt modelId="{6D15F517-198E-40AF-8587-9F6DC7C5F28A}" type="pres">
      <dgm:prSet presAssocID="{96BD61D1-7E0F-4492-A216-79451D1B7A7E}" presName="root2" presStyleCnt="0"/>
      <dgm:spPr/>
    </dgm:pt>
    <dgm:pt modelId="{7F3AC32A-3813-4188-9422-1A785B20B876}" type="pres">
      <dgm:prSet presAssocID="{96BD61D1-7E0F-4492-A216-79451D1B7A7E}" presName="LevelTwoTextNode" presStyleLbl="node3" presStyleIdx="0" presStyleCnt="5">
        <dgm:presLayoutVars>
          <dgm:chPref val="3"/>
        </dgm:presLayoutVars>
      </dgm:prSet>
      <dgm:spPr/>
      <dgm:t>
        <a:bodyPr/>
        <a:lstStyle/>
        <a:p>
          <a:endParaRPr lang="en-US"/>
        </a:p>
      </dgm:t>
    </dgm:pt>
    <dgm:pt modelId="{88F9B3A7-BF5B-4991-B61C-9BD026AAEDA4}" type="pres">
      <dgm:prSet presAssocID="{96BD61D1-7E0F-4492-A216-79451D1B7A7E}" presName="level3hierChild" presStyleCnt="0"/>
      <dgm:spPr/>
    </dgm:pt>
    <dgm:pt modelId="{74B0CEFF-3A0D-42F8-B321-FE242CAB8AF6}" type="pres">
      <dgm:prSet presAssocID="{04A8AF76-1ABE-4230-94DE-3FFAA17A61D9}" presName="conn2-1" presStyleLbl="parChTrans1D4" presStyleIdx="0" presStyleCnt="3"/>
      <dgm:spPr/>
      <dgm:t>
        <a:bodyPr/>
        <a:lstStyle/>
        <a:p>
          <a:endParaRPr lang="en-US"/>
        </a:p>
      </dgm:t>
    </dgm:pt>
    <dgm:pt modelId="{5B2A7906-E7ED-4609-B5A9-532308F47E77}" type="pres">
      <dgm:prSet presAssocID="{04A8AF76-1ABE-4230-94DE-3FFAA17A61D9}" presName="connTx" presStyleLbl="parChTrans1D4" presStyleIdx="0" presStyleCnt="3"/>
      <dgm:spPr/>
      <dgm:t>
        <a:bodyPr/>
        <a:lstStyle/>
        <a:p>
          <a:endParaRPr lang="en-US"/>
        </a:p>
      </dgm:t>
    </dgm:pt>
    <dgm:pt modelId="{15BF07EE-6F12-401F-85A8-107CB0134D3D}" type="pres">
      <dgm:prSet presAssocID="{606C8280-D8C0-4349-8085-F630E4E63721}" presName="root2" presStyleCnt="0"/>
      <dgm:spPr/>
    </dgm:pt>
    <dgm:pt modelId="{B9022510-22D0-4D45-91F0-1BAB9ED5C3BA}" type="pres">
      <dgm:prSet presAssocID="{606C8280-D8C0-4349-8085-F630E4E63721}" presName="LevelTwoTextNode" presStyleLbl="node4" presStyleIdx="0" presStyleCnt="3">
        <dgm:presLayoutVars>
          <dgm:chPref val="3"/>
        </dgm:presLayoutVars>
      </dgm:prSet>
      <dgm:spPr/>
      <dgm:t>
        <a:bodyPr/>
        <a:lstStyle/>
        <a:p>
          <a:endParaRPr lang="en-US"/>
        </a:p>
      </dgm:t>
    </dgm:pt>
    <dgm:pt modelId="{12E95725-B0D9-44D5-9442-F56D8F4F152C}" type="pres">
      <dgm:prSet presAssocID="{606C8280-D8C0-4349-8085-F630E4E63721}" presName="level3hierChild" presStyleCnt="0"/>
      <dgm:spPr/>
    </dgm:pt>
    <dgm:pt modelId="{D17CDD5C-FC5D-48C3-8EF9-BCB5B1CDE8B0}" type="pres">
      <dgm:prSet presAssocID="{A0B4ACA5-C430-461E-914E-7DC5837D6633}" presName="conn2-1" presStyleLbl="parChTrans1D3" presStyleIdx="1" presStyleCnt="5"/>
      <dgm:spPr/>
      <dgm:t>
        <a:bodyPr/>
        <a:lstStyle/>
        <a:p>
          <a:endParaRPr lang="en-US"/>
        </a:p>
      </dgm:t>
    </dgm:pt>
    <dgm:pt modelId="{8D289B80-843D-4577-B9C9-A8E1E63CF65F}" type="pres">
      <dgm:prSet presAssocID="{A0B4ACA5-C430-461E-914E-7DC5837D6633}" presName="connTx" presStyleLbl="parChTrans1D3" presStyleIdx="1" presStyleCnt="5"/>
      <dgm:spPr/>
      <dgm:t>
        <a:bodyPr/>
        <a:lstStyle/>
        <a:p>
          <a:endParaRPr lang="en-US"/>
        </a:p>
      </dgm:t>
    </dgm:pt>
    <dgm:pt modelId="{664C36CA-FFC5-451D-B921-58F3AC39D96A}" type="pres">
      <dgm:prSet presAssocID="{CD1C8E23-B73C-41BE-94F3-6B9EF130E1BB}" presName="root2" presStyleCnt="0"/>
      <dgm:spPr/>
    </dgm:pt>
    <dgm:pt modelId="{45275F25-E102-4608-9CC2-AD70EEB1E0E4}" type="pres">
      <dgm:prSet presAssocID="{CD1C8E23-B73C-41BE-94F3-6B9EF130E1BB}" presName="LevelTwoTextNode" presStyleLbl="node3" presStyleIdx="1" presStyleCnt="5">
        <dgm:presLayoutVars>
          <dgm:chPref val="3"/>
        </dgm:presLayoutVars>
      </dgm:prSet>
      <dgm:spPr/>
      <dgm:t>
        <a:bodyPr/>
        <a:lstStyle/>
        <a:p>
          <a:endParaRPr lang="en-US"/>
        </a:p>
      </dgm:t>
    </dgm:pt>
    <dgm:pt modelId="{FEE18DEC-F420-46FB-BC3E-F88FF11D0FC9}" type="pres">
      <dgm:prSet presAssocID="{CD1C8E23-B73C-41BE-94F3-6B9EF130E1BB}" presName="level3hierChild" presStyleCnt="0"/>
      <dgm:spPr/>
    </dgm:pt>
    <dgm:pt modelId="{5A5DE0CD-037B-41DC-8834-B263B1E40BF4}" type="pres">
      <dgm:prSet presAssocID="{FB7065B8-ED61-4C72-A349-498FC9757459}" presName="conn2-1" presStyleLbl="parChTrans1D4" presStyleIdx="1" presStyleCnt="3"/>
      <dgm:spPr/>
      <dgm:t>
        <a:bodyPr/>
        <a:lstStyle/>
        <a:p>
          <a:endParaRPr lang="en-US"/>
        </a:p>
      </dgm:t>
    </dgm:pt>
    <dgm:pt modelId="{3F9AF6D4-2F38-4694-AC24-9E4189BC6842}" type="pres">
      <dgm:prSet presAssocID="{FB7065B8-ED61-4C72-A349-498FC9757459}" presName="connTx" presStyleLbl="parChTrans1D4" presStyleIdx="1" presStyleCnt="3"/>
      <dgm:spPr/>
      <dgm:t>
        <a:bodyPr/>
        <a:lstStyle/>
        <a:p>
          <a:endParaRPr lang="en-US"/>
        </a:p>
      </dgm:t>
    </dgm:pt>
    <dgm:pt modelId="{1826FB76-8F4F-4301-B550-260E9D3AE42E}" type="pres">
      <dgm:prSet presAssocID="{2961FF50-F974-4F7D-A69F-4DA57BAACBC5}" presName="root2" presStyleCnt="0"/>
      <dgm:spPr/>
    </dgm:pt>
    <dgm:pt modelId="{24ED5566-99EA-4FBE-AC24-41EA37F29C04}" type="pres">
      <dgm:prSet presAssocID="{2961FF50-F974-4F7D-A69F-4DA57BAACBC5}" presName="LevelTwoTextNode" presStyleLbl="node4" presStyleIdx="1" presStyleCnt="3">
        <dgm:presLayoutVars>
          <dgm:chPref val="3"/>
        </dgm:presLayoutVars>
      </dgm:prSet>
      <dgm:spPr/>
      <dgm:t>
        <a:bodyPr/>
        <a:lstStyle/>
        <a:p>
          <a:endParaRPr lang="en-US"/>
        </a:p>
      </dgm:t>
    </dgm:pt>
    <dgm:pt modelId="{85BDBBDD-0403-438F-922D-10BC8CF1D4BB}" type="pres">
      <dgm:prSet presAssocID="{2961FF50-F974-4F7D-A69F-4DA57BAACBC5}" presName="level3hierChild" presStyleCnt="0"/>
      <dgm:spPr/>
    </dgm:pt>
    <dgm:pt modelId="{9C9A6470-CBA3-4D55-9382-8436DF3040FC}" type="pres">
      <dgm:prSet presAssocID="{86106015-54F4-4026-8D82-7323159D2CD0}" presName="conn2-1" presStyleLbl="parChTrans1D4" presStyleIdx="2" presStyleCnt="3"/>
      <dgm:spPr/>
      <dgm:t>
        <a:bodyPr/>
        <a:lstStyle/>
        <a:p>
          <a:endParaRPr lang="en-US"/>
        </a:p>
      </dgm:t>
    </dgm:pt>
    <dgm:pt modelId="{108028CC-067F-4436-8457-3C372945609C}" type="pres">
      <dgm:prSet presAssocID="{86106015-54F4-4026-8D82-7323159D2CD0}" presName="connTx" presStyleLbl="parChTrans1D4" presStyleIdx="2" presStyleCnt="3"/>
      <dgm:spPr/>
      <dgm:t>
        <a:bodyPr/>
        <a:lstStyle/>
        <a:p>
          <a:endParaRPr lang="en-US"/>
        </a:p>
      </dgm:t>
    </dgm:pt>
    <dgm:pt modelId="{D62BF3E1-0072-496D-A43A-66A24293265A}" type="pres">
      <dgm:prSet presAssocID="{C68E0E49-6136-425C-80FA-5ED23308D9F8}" presName="root2" presStyleCnt="0"/>
      <dgm:spPr/>
    </dgm:pt>
    <dgm:pt modelId="{6F6E9B30-3208-4E3B-8BC5-388371D259F0}" type="pres">
      <dgm:prSet presAssocID="{C68E0E49-6136-425C-80FA-5ED23308D9F8}" presName="LevelTwoTextNode" presStyleLbl="node4" presStyleIdx="2" presStyleCnt="3">
        <dgm:presLayoutVars>
          <dgm:chPref val="3"/>
        </dgm:presLayoutVars>
      </dgm:prSet>
      <dgm:spPr/>
      <dgm:t>
        <a:bodyPr/>
        <a:lstStyle/>
        <a:p>
          <a:endParaRPr lang="en-US"/>
        </a:p>
      </dgm:t>
    </dgm:pt>
    <dgm:pt modelId="{0A639B5C-B482-4052-AEF5-82062CCB9CA8}" type="pres">
      <dgm:prSet presAssocID="{C68E0E49-6136-425C-80FA-5ED23308D9F8}" presName="level3hierChild" presStyleCnt="0"/>
      <dgm:spPr/>
    </dgm:pt>
    <dgm:pt modelId="{BDA2C379-5EBD-4910-B874-29CBE0C7F2F9}" type="pres">
      <dgm:prSet presAssocID="{B054567F-77BB-4BF2-B96F-123E74652AB2}" presName="root1" presStyleCnt="0"/>
      <dgm:spPr/>
    </dgm:pt>
    <dgm:pt modelId="{94BF5D3A-2DAA-479A-871E-397B8841DCEB}" type="pres">
      <dgm:prSet presAssocID="{B054567F-77BB-4BF2-B96F-123E74652AB2}" presName="LevelOneTextNode" presStyleLbl="node0" presStyleIdx="2" presStyleCnt="4">
        <dgm:presLayoutVars>
          <dgm:chPref val="3"/>
        </dgm:presLayoutVars>
      </dgm:prSet>
      <dgm:spPr/>
      <dgm:t>
        <a:bodyPr/>
        <a:lstStyle/>
        <a:p>
          <a:endParaRPr lang="en-US"/>
        </a:p>
      </dgm:t>
    </dgm:pt>
    <dgm:pt modelId="{6B702EB4-E31C-418A-807D-77F62265C8C2}" type="pres">
      <dgm:prSet presAssocID="{B054567F-77BB-4BF2-B96F-123E74652AB2}" presName="level2hierChild" presStyleCnt="0"/>
      <dgm:spPr/>
    </dgm:pt>
    <dgm:pt modelId="{DB6758F4-BFCF-4117-A98C-BF6409F02F19}" type="pres">
      <dgm:prSet presAssocID="{90C0E4A0-DC25-4DDA-B328-03D921F6FB33}" presName="conn2-1" presStyleLbl="parChTrans1D2" presStyleIdx="2" presStyleCnt="4"/>
      <dgm:spPr/>
      <dgm:t>
        <a:bodyPr/>
        <a:lstStyle/>
        <a:p>
          <a:endParaRPr lang="en-US"/>
        </a:p>
      </dgm:t>
    </dgm:pt>
    <dgm:pt modelId="{2800D8E9-6E22-4959-B701-B19E613ACC5C}" type="pres">
      <dgm:prSet presAssocID="{90C0E4A0-DC25-4DDA-B328-03D921F6FB33}" presName="connTx" presStyleLbl="parChTrans1D2" presStyleIdx="2" presStyleCnt="4"/>
      <dgm:spPr/>
      <dgm:t>
        <a:bodyPr/>
        <a:lstStyle/>
        <a:p>
          <a:endParaRPr lang="en-US"/>
        </a:p>
      </dgm:t>
    </dgm:pt>
    <dgm:pt modelId="{A00BBCE5-6EF5-4DC1-BA2C-BA78D0486EF0}" type="pres">
      <dgm:prSet presAssocID="{31AB828E-8ED6-44C9-B677-98271475B64C}" presName="root2" presStyleCnt="0"/>
      <dgm:spPr/>
    </dgm:pt>
    <dgm:pt modelId="{B0CB57CF-99B1-42EE-9E4F-585606AAB36E}" type="pres">
      <dgm:prSet presAssocID="{31AB828E-8ED6-44C9-B677-98271475B64C}" presName="LevelTwoTextNode" presStyleLbl="node2" presStyleIdx="2" presStyleCnt="4">
        <dgm:presLayoutVars>
          <dgm:chPref val="3"/>
        </dgm:presLayoutVars>
      </dgm:prSet>
      <dgm:spPr/>
      <dgm:t>
        <a:bodyPr/>
        <a:lstStyle/>
        <a:p>
          <a:endParaRPr lang="en-US"/>
        </a:p>
      </dgm:t>
    </dgm:pt>
    <dgm:pt modelId="{10036218-A951-42EB-BFB1-7B9587026EEA}" type="pres">
      <dgm:prSet presAssocID="{31AB828E-8ED6-44C9-B677-98271475B64C}" presName="level3hierChild" presStyleCnt="0"/>
      <dgm:spPr/>
    </dgm:pt>
    <dgm:pt modelId="{6847BBFD-9584-4BE7-BCEB-1DCFE0538C2B}" type="pres">
      <dgm:prSet presAssocID="{7387D135-01EB-4F41-B763-3C47A18FBB94}" presName="conn2-1" presStyleLbl="parChTrans1D3" presStyleIdx="2" presStyleCnt="5"/>
      <dgm:spPr/>
      <dgm:t>
        <a:bodyPr/>
        <a:lstStyle/>
        <a:p>
          <a:endParaRPr lang="en-US"/>
        </a:p>
      </dgm:t>
    </dgm:pt>
    <dgm:pt modelId="{9424A9F7-EC3A-414B-AD5E-F5C8DD5ABCAE}" type="pres">
      <dgm:prSet presAssocID="{7387D135-01EB-4F41-B763-3C47A18FBB94}" presName="connTx" presStyleLbl="parChTrans1D3" presStyleIdx="2" presStyleCnt="5"/>
      <dgm:spPr/>
      <dgm:t>
        <a:bodyPr/>
        <a:lstStyle/>
        <a:p>
          <a:endParaRPr lang="en-US"/>
        </a:p>
      </dgm:t>
    </dgm:pt>
    <dgm:pt modelId="{0CA1BF02-9FAE-435E-90CF-62DADB5F7FB9}" type="pres">
      <dgm:prSet presAssocID="{FC637633-5E28-44D3-A7CE-E825B5260F11}" presName="root2" presStyleCnt="0"/>
      <dgm:spPr/>
    </dgm:pt>
    <dgm:pt modelId="{F7817590-AE24-43F8-87C8-1C3DB2C7FAAE}" type="pres">
      <dgm:prSet presAssocID="{FC637633-5E28-44D3-A7CE-E825B5260F11}" presName="LevelTwoTextNode" presStyleLbl="node3" presStyleIdx="2" presStyleCnt="5">
        <dgm:presLayoutVars>
          <dgm:chPref val="3"/>
        </dgm:presLayoutVars>
      </dgm:prSet>
      <dgm:spPr/>
      <dgm:t>
        <a:bodyPr/>
        <a:lstStyle/>
        <a:p>
          <a:endParaRPr lang="en-US"/>
        </a:p>
      </dgm:t>
    </dgm:pt>
    <dgm:pt modelId="{4BF93F74-DBF7-4208-82F7-9490FF95E6B1}" type="pres">
      <dgm:prSet presAssocID="{FC637633-5E28-44D3-A7CE-E825B5260F11}" presName="level3hierChild" presStyleCnt="0"/>
      <dgm:spPr/>
    </dgm:pt>
    <dgm:pt modelId="{68C0250A-ABF0-4A98-BECD-F8EA6CFDAFAB}" type="pres">
      <dgm:prSet presAssocID="{C06C57AC-4E84-4FAF-8C7F-A42456C550EB}" presName="conn2-1" presStyleLbl="parChTrans1D3" presStyleIdx="3" presStyleCnt="5"/>
      <dgm:spPr/>
      <dgm:t>
        <a:bodyPr/>
        <a:lstStyle/>
        <a:p>
          <a:endParaRPr lang="en-US"/>
        </a:p>
      </dgm:t>
    </dgm:pt>
    <dgm:pt modelId="{FD0BCF52-7B10-4772-9D27-7D09EFDA9AD7}" type="pres">
      <dgm:prSet presAssocID="{C06C57AC-4E84-4FAF-8C7F-A42456C550EB}" presName="connTx" presStyleLbl="parChTrans1D3" presStyleIdx="3" presStyleCnt="5"/>
      <dgm:spPr/>
      <dgm:t>
        <a:bodyPr/>
        <a:lstStyle/>
        <a:p>
          <a:endParaRPr lang="en-US"/>
        </a:p>
      </dgm:t>
    </dgm:pt>
    <dgm:pt modelId="{B8C5C824-DA50-4B72-9C04-E646414F8B42}" type="pres">
      <dgm:prSet presAssocID="{19059605-647A-4B1C-A4A7-0D7514D75223}" presName="root2" presStyleCnt="0"/>
      <dgm:spPr/>
    </dgm:pt>
    <dgm:pt modelId="{9D82D5EB-92F9-4A89-8B6E-1CD55DAC6022}" type="pres">
      <dgm:prSet presAssocID="{19059605-647A-4B1C-A4A7-0D7514D75223}" presName="LevelTwoTextNode" presStyleLbl="node3" presStyleIdx="3" presStyleCnt="5">
        <dgm:presLayoutVars>
          <dgm:chPref val="3"/>
        </dgm:presLayoutVars>
      </dgm:prSet>
      <dgm:spPr/>
      <dgm:t>
        <a:bodyPr/>
        <a:lstStyle/>
        <a:p>
          <a:endParaRPr lang="en-US"/>
        </a:p>
      </dgm:t>
    </dgm:pt>
    <dgm:pt modelId="{FEBD198A-4169-47A1-AA8D-ABCAB53D9EAA}" type="pres">
      <dgm:prSet presAssocID="{19059605-647A-4B1C-A4A7-0D7514D75223}" presName="level3hierChild" presStyleCnt="0"/>
      <dgm:spPr/>
    </dgm:pt>
    <dgm:pt modelId="{4EEF8FBB-F8E6-4A64-8DAA-C23C5D8BA4D5}" type="pres">
      <dgm:prSet presAssocID="{839AF538-BDBC-40E7-B18E-85B39E795800}" presName="root1" presStyleCnt="0"/>
      <dgm:spPr/>
    </dgm:pt>
    <dgm:pt modelId="{D11A6F4F-9E7A-4EA8-9043-10F9AEF86C6C}" type="pres">
      <dgm:prSet presAssocID="{839AF538-BDBC-40E7-B18E-85B39E795800}" presName="LevelOneTextNode" presStyleLbl="node0" presStyleIdx="3" presStyleCnt="4">
        <dgm:presLayoutVars>
          <dgm:chPref val="3"/>
        </dgm:presLayoutVars>
      </dgm:prSet>
      <dgm:spPr/>
      <dgm:t>
        <a:bodyPr/>
        <a:lstStyle/>
        <a:p>
          <a:endParaRPr lang="en-US"/>
        </a:p>
      </dgm:t>
    </dgm:pt>
    <dgm:pt modelId="{821A8421-4DE9-430E-903C-84E273E1B7AD}" type="pres">
      <dgm:prSet presAssocID="{839AF538-BDBC-40E7-B18E-85B39E795800}" presName="level2hierChild" presStyleCnt="0"/>
      <dgm:spPr/>
    </dgm:pt>
    <dgm:pt modelId="{FCAC8694-00A7-40C0-B130-83E3142DA84D}" type="pres">
      <dgm:prSet presAssocID="{12B252B3-75B9-456F-8C71-9528EDB9D95A}" presName="conn2-1" presStyleLbl="parChTrans1D2" presStyleIdx="3" presStyleCnt="4"/>
      <dgm:spPr/>
      <dgm:t>
        <a:bodyPr/>
        <a:lstStyle/>
        <a:p>
          <a:endParaRPr lang="en-US"/>
        </a:p>
      </dgm:t>
    </dgm:pt>
    <dgm:pt modelId="{91F203F3-4FC9-48ED-8C51-F821C35D8C88}" type="pres">
      <dgm:prSet presAssocID="{12B252B3-75B9-456F-8C71-9528EDB9D95A}" presName="connTx" presStyleLbl="parChTrans1D2" presStyleIdx="3" presStyleCnt="4"/>
      <dgm:spPr/>
      <dgm:t>
        <a:bodyPr/>
        <a:lstStyle/>
        <a:p>
          <a:endParaRPr lang="en-US"/>
        </a:p>
      </dgm:t>
    </dgm:pt>
    <dgm:pt modelId="{9664AB95-6E59-4539-B1C2-3E0926137DB2}" type="pres">
      <dgm:prSet presAssocID="{56B7A9D4-E7BA-418C-93CB-921F4E06D8FD}" presName="root2" presStyleCnt="0"/>
      <dgm:spPr/>
    </dgm:pt>
    <dgm:pt modelId="{C341956E-CFA1-4065-A732-631E7949A93B}" type="pres">
      <dgm:prSet presAssocID="{56B7A9D4-E7BA-418C-93CB-921F4E06D8FD}" presName="LevelTwoTextNode" presStyleLbl="node2" presStyleIdx="3" presStyleCnt="4">
        <dgm:presLayoutVars>
          <dgm:chPref val="3"/>
        </dgm:presLayoutVars>
      </dgm:prSet>
      <dgm:spPr/>
      <dgm:t>
        <a:bodyPr/>
        <a:lstStyle/>
        <a:p>
          <a:endParaRPr lang="en-US"/>
        </a:p>
      </dgm:t>
    </dgm:pt>
    <dgm:pt modelId="{9549BA33-0D4C-4B1D-8D24-9BD6BE045E7C}" type="pres">
      <dgm:prSet presAssocID="{56B7A9D4-E7BA-418C-93CB-921F4E06D8FD}" presName="level3hierChild" presStyleCnt="0"/>
      <dgm:spPr/>
    </dgm:pt>
    <dgm:pt modelId="{12EDCFA9-608B-448F-8373-BBDC761A5C42}" type="pres">
      <dgm:prSet presAssocID="{01A4DF59-1E86-45C8-8885-9C6618027B57}" presName="conn2-1" presStyleLbl="parChTrans1D3" presStyleIdx="4" presStyleCnt="5"/>
      <dgm:spPr/>
      <dgm:t>
        <a:bodyPr/>
        <a:lstStyle/>
        <a:p>
          <a:endParaRPr lang="en-US"/>
        </a:p>
      </dgm:t>
    </dgm:pt>
    <dgm:pt modelId="{52588A9C-4DCB-418D-A8F5-9D27EF99E135}" type="pres">
      <dgm:prSet presAssocID="{01A4DF59-1E86-45C8-8885-9C6618027B57}" presName="connTx" presStyleLbl="parChTrans1D3" presStyleIdx="4" presStyleCnt="5"/>
      <dgm:spPr/>
      <dgm:t>
        <a:bodyPr/>
        <a:lstStyle/>
        <a:p>
          <a:endParaRPr lang="en-US"/>
        </a:p>
      </dgm:t>
    </dgm:pt>
    <dgm:pt modelId="{ACAE19E0-648D-4CFD-9A18-AAD5FFCB1310}" type="pres">
      <dgm:prSet presAssocID="{EDA2A447-D221-4A53-BBCF-590FDA44F783}" presName="root2" presStyleCnt="0"/>
      <dgm:spPr/>
    </dgm:pt>
    <dgm:pt modelId="{EA48DC28-314E-4ED4-B3A8-8B4FBB87918D}" type="pres">
      <dgm:prSet presAssocID="{EDA2A447-D221-4A53-BBCF-590FDA44F783}" presName="LevelTwoTextNode" presStyleLbl="node3" presStyleIdx="4" presStyleCnt="5">
        <dgm:presLayoutVars>
          <dgm:chPref val="3"/>
        </dgm:presLayoutVars>
      </dgm:prSet>
      <dgm:spPr/>
      <dgm:t>
        <a:bodyPr/>
        <a:lstStyle/>
        <a:p>
          <a:endParaRPr lang="en-US"/>
        </a:p>
      </dgm:t>
    </dgm:pt>
    <dgm:pt modelId="{DBE1F0CD-895D-4193-8591-CBC4FD8EBBD2}" type="pres">
      <dgm:prSet presAssocID="{EDA2A447-D221-4A53-BBCF-590FDA44F783}" presName="level3hierChild" presStyleCnt="0"/>
      <dgm:spPr/>
    </dgm:pt>
  </dgm:ptLst>
  <dgm:cxnLst>
    <dgm:cxn modelId="{8F6325A4-06CD-4EA2-98F9-ABB575BD94A2}" srcId="{839AF538-BDBC-40E7-B18E-85B39E795800}" destId="{56B7A9D4-E7BA-418C-93CB-921F4E06D8FD}" srcOrd="0" destOrd="0" parTransId="{12B252B3-75B9-456F-8C71-9528EDB9D95A}" sibTransId="{1CA50D98-C643-4634-95D9-E05600C041C4}"/>
    <dgm:cxn modelId="{B4F963EB-4211-435E-9F15-4CCD585CE151}" srcId="{CD1C8E23-B73C-41BE-94F3-6B9EF130E1BB}" destId="{C68E0E49-6136-425C-80FA-5ED23308D9F8}" srcOrd="1" destOrd="0" parTransId="{86106015-54F4-4026-8D82-7323159D2CD0}" sibTransId="{C667E7A4-974E-4904-9910-B0475366EC31}"/>
    <dgm:cxn modelId="{6F8E5566-9755-4CC4-AC75-C27478185A79}" srcId="{6D1EB27C-BD17-4D97-8A6A-9736191C0259}" destId="{CD1C8E23-B73C-41BE-94F3-6B9EF130E1BB}" srcOrd="1" destOrd="0" parTransId="{A0B4ACA5-C430-461E-914E-7DC5837D6633}" sibTransId="{AD95EF47-5211-47B0-A072-E7EF881DA576}"/>
    <dgm:cxn modelId="{5704B47D-B3FB-4D91-AA00-6FE37210051A}" type="presOf" srcId="{18CD2BB5-9993-4791-BDF4-ADF99CDD60D2}" destId="{0DE14573-813C-4D15-86DA-0AC6F6DCF1D8}" srcOrd="1" destOrd="0" presId="urn:microsoft.com/office/officeart/2005/8/layout/hierarchy2"/>
    <dgm:cxn modelId="{79180CA8-EAA4-4357-ADCB-FDCC3D8329F1}" srcId="{A113D09A-C7CF-4DCD-BEDE-0357D4AFA9BA}" destId="{C8940358-F118-4DDF-B379-890DF6522B40}" srcOrd="1" destOrd="0" parTransId="{B4FEB555-17F0-45A8-AF7B-859E57307982}" sibTransId="{4575B568-D658-4BD9-9EA9-D8DBA2B98012}"/>
    <dgm:cxn modelId="{7253D5C5-36F8-479C-B085-331131B32328}" type="presOf" srcId="{B3A5C8AC-62E0-4148-B6B5-0E221EE9AEF4}" destId="{AEF87235-1EE4-4629-9F02-C6DEF7156BAB}" srcOrd="0" destOrd="0" presId="urn:microsoft.com/office/officeart/2005/8/layout/hierarchy2"/>
    <dgm:cxn modelId="{6E514505-4948-4FCA-9C91-564CB324D21B}" srcId="{96BD61D1-7E0F-4492-A216-79451D1B7A7E}" destId="{606C8280-D8C0-4349-8085-F630E4E63721}" srcOrd="0" destOrd="0" parTransId="{04A8AF76-1ABE-4230-94DE-3FFAA17A61D9}" sibTransId="{7A99A58D-5610-4F8F-BEFC-BCB121829986}"/>
    <dgm:cxn modelId="{0FB19D68-DEB9-4446-B3F3-94783A372464}" type="presOf" srcId="{A113D09A-C7CF-4DCD-BEDE-0357D4AFA9BA}" destId="{25CFB523-732E-4215-AE45-EA420EFBA603}" srcOrd="0" destOrd="0" presId="urn:microsoft.com/office/officeart/2005/8/layout/hierarchy2"/>
    <dgm:cxn modelId="{C44AE10E-3D9A-4358-992B-5AF23A9B4D58}" type="presOf" srcId="{D7B14EDB-3ACD-414B-AF4D-004411AFD5EE}" destId="{278F0065-9E6A-4A96-95EA-567ABF18F510}" srcOrd="0" destOrd="0" presId="urn:microsoft.com/office/officeart/2005/8/layout/hierarchy2"/>
    <dgm:cxn modelId="{093A461E-84CB-4D07-AD67-091D6BF63D82}" type="presOf" srcId="{05FC18B2-7148-4236-846D-157626862EFA}" destId="{F9966067-7DC3-4D3D-AF82-E62F4F2FFE35}" srcOrd="0" destOrd="0" presId="urn:microsoft.com/office/officeart/2005/8/layout/hierarchy2"/>
    <dgm:cxn modelId="{C2CD7FCC-FE1D-4A80-A71E-3085E5F8CD8B}" type="presOf" srcId="{606C8280-D8C0-4349-8085-F630E4E63721}" destId="{B9022510-22D0-4D45-91F0-1BAB9ED5C3BA}" srcOrd="0" destOrd="0" presId="urn:microsoft.com/office/officeart/2005/8/layout/hierarchy2"/>
    <dgm:cxn modelId="{8FBE8D72-1D2A-46E3-9D15-8253F8228D69}" type="presOf" srcId="{90C0E4A0-DC25-4DDA-B328-03D921F6FB33}" destId="{2800D8E9-6E22-4959-B701-B19E613ACC5C}" srcOrd="1" destOrd="0" presId="urn:microsoft.com/office/officeart/2005/8/layout/hierarchy2"/>
    <dgm:cxn modelId="{BA2C965F-069E-4D6F-85AF-16AE336F8B35}" type="presOf" srcId="{EDA2A447-D221-4A53-BBCF-590FDA44F783}" destId="{EA48DC28-314E-4ED4-B3A8-8B4FBB87918D}" srcOrd="0" destOrd="0" presId="urn:microsoft.com/office/officeart/2005/8/layout/hierarchy2"/>
    <dgm:cxn modelId="{FF99FC33-3971-4665-8300-B47AA3F2E528}" type="presOf" srcId="{18CD2BB5-9993-4791-BDF4-ADF99CDD60D2}" destId="{F7CC18F2-1523-42C9-9418-4B72D2FDEA2E}" srcOrd="0" destOrd="0" presId="urn:microsoft.com/office/officeart/2005/8/layout/hierarchy2"/>
    <dgm:cxn modelId="{93019DF3-0D1B-463E-BBCC-848975F7042E}" type="presOf" srcId="{C8940358-F118-4DDF-B379-890DF6522B40}" destId="{99A054F7-359C-42A2-A31B-187F1A6997A5}" srcOrd="0" destOrd="0" presId="urn:microsoft.com/office/officeart/2005/8/layout/hierarchy2"/>
    <dgm:cxn modelId="{96E21506-7C7C-46E3-8CA4-6144C1AF468C}" type="presOf" srcId="{C06C57AC-4E84-4FAF-8C7F-A42456C550EB}" destId="{68C0250A-ABF0-4A98-BECD-F8EA6CFDAFAB}" srcOrd="0" destOrd="0" presId="urn:microsoft.com/office/officeart/2005/8/layout/hierarchy2"/>
    <dgm:cxn modelId="{6AF8C264-BBDE-4161-A564-DC2F9188C602}" type="presOf" srcId="{A0B4ACA5-C430-461E-914E-7DC5837D6633}" destId="{8D289B80-843D-4577-B9C9-A8E1E63CF65F}" srcOrd="1" destOrd="0" presId="urn:microsoft.com/office/officeart/2005/8/layout/hierarchy2"/>
    <dgm:cxn modelId="{DD42179F-ACA1-44F1-ABE4-0A3978B15014}" type="presOf" srcId="{FB7065B8-ED61-4C72-A349-498FC9757459}" destId="{5A5DE0CD-037B-41DC-8834-B263B1E40BF4}" srcOrd="0" destOrd="0" presId="urn:microsoft.com/office/officeart/2005/8/layout/hierarchy2"/>
    <dgm:cxn modelId="{A198B96C-7D31-4E82-AC13-73BBFE6267EB}" srcId="{CD1C8E23-B73C-41BE-94F3-6B9EF130E1BB}" destId="{2961FF50-F974-4F7D-A69F-4DA57BAACBC5}" srcOrd="0" destOrd="0" parTransId="{FB7065B8-ED61-4C72-A349-498FC9757459}" sibTransId="{B395D7AB-348F-496E-B093-F82471642D72}"/>
    <dgm:cxn modelId="{DF854A8D-8000-470E-A12A-0C540BADD22C}" type="presOf" srcId="{31AB828E-8ED6-44C9-B677-98271475B64C}" destId="{B0CB57CF-99B1-42EE-9E4F-585606AAB36E}" srcOrd="0" destOrd="0" presId="urn:microsoft.com/office/officeart/2005/8/layout/hierarchy2"/>
    <dgm:cxn modelId="{D9DA3AC1-4EFA-4356-9200-7DE42468E2DB}" type="presOf" srcId="{19059605-647A-4B1C-A4A7-0D7514D75223}" destId="{9D82D5EB-92F9-4A89-8B6E-1CD55DAC6022}" srcOrd="0" destOrd="0" presId="urn:microsoft.com/office/officeart/2005/8/layout/hierarchy2"/>
    <dgm:cxn modelId="{F5FE3827-3720-4CDE-8459-3AB35A2EF750}" srcId="{C8940358-F118-4DDF-B379-890DF6522B40}" destId="{6D1EB27C-BD17-4D97-8A6A-9736191C0259}" srcOrd="0" destOrd="0" parTransId="{BAAFCFAB-A25C-4F92-A1DA-50D3854A87B3}" sibTransId="{4F0B64F4-3E6F-408F-B264-CCB9D856E8A0}"/>
    <dgm:cxn modelId="{7E596986-D349-45DA-88A4-B754AB69B4C8}" type="presOf" srcId="{04A8AF76-1ABE-4230-94DE-3FFAA17A61D9}" destId="{5B2A7906-E7ED-4609-B5A9-532308F47E77}" srcOrd="1" destOrd="0" presId="urn:microsoft.com/office/officeart/2005/8/layout/hierarchy2"/>
    <dgm:cxn modelId="{9EAE4C42-D60C-477B-BE85-4B9F3DD305D1}" srcId="{31AB828E-8ED6-44C9-B677-98271475B64C}" destId="{19059605-647A-4B1C-A4A7-0D7514D75223}" srcOrd="1" destOrd="0" parTransId="{C06C57AC-4E84-4FAF-8C7F-A42456C550EB}" sibTransId="{5BB8A11E-9278-4D97-B953-DD731B8CA7E0}"/>
    <dgm:cxn modelId="{1BAE19A6-A39D-44DE-BA8E-306EFEF604BD}" srcId="{A113D09A-C7CF-4DCD-BEDE-0357D4AFA9BA}" destId="{839AF538-BDBC-40E7-B18E-85B39E795800}" srcOrd="3" destOrd="0" parTransId="{1D80E78B-B66B-486D-BD55-BA7C2B43294C}" sibTransId="{DB6735FB-142D-4B99-913A-25AAA31AA22D}"/>
    <dgm:cxn modelId="{54EFABE1-5145-4DD9-964C-155C96EA172D}" type="presOf" srcId="{01A4DF59-1E86-45C8-8885-9C6618027B57}" destId="{12EDCFA9-608B-448F-8373-BBDC761A5C42}" srcOrd="0" destOrd="0" presId="urn:microsoft.com/office/officeart/2005/8/layout/hierarchy2"/>
    <dgm:cxn modelId="{44AAEBAF-07DD-409F-B613-8386953C945C}" srcId="{B054567F-77BB-4BF2-B96F-123E74652AB2}" destId="{31AB828E-8ED6-44C9-B677-98271475B64C}" srcOrd="0" destOrd="0" parTransId="{90C0E4A0-DC25-4DDA-B328-03D921F6FB33}" sibTransId="{1D15D7C2-6797-47AA-9329-D96A8CD1DF6E}"/>
    <dgm:cxn modelId="{CEA52633-DDC0-4FB6-9607-D3AE014E7E72}" srcId="{56B7A9D4-E7BA-418C-93CB-921F4E06D8FD}" destId="{EDA2A447-D221-4A53-BBCF-590FDA44F783}" srcOrd="0" destOrd="0" parTransId="{01A4DF59-1E86-45C8-8885-9C6618027B57}" sibTransId="{3CB92DFE-DD56-4630-8B61-8617B32E8D5D}"/>
    <dgm:cxn modelId="{CE70FCBA-FEB8-49F5-A467-8A41A5CCAAF9}" type="presOf" srcId="{FB7065B8-ED61-4C72-A349-498FC9757459}" destId="{3F9AF6D4-2F38-4694-AC24-9E4189BC6842}" srcOrd="1" destOrd="0" presId="urn:microsoft.com/office/officeart/2005/8/layout/hierarchy2"/>
    <dgm:cxn modelId="{174989B9-A4E8-4104-A919-D1F48A621D0F}" type="presOf" srcId="{12B252B3-75B9-456F-8C71-9528EDB9D95A}" destId="{FCAC8694-00A7-40C0-B130-83E3142DA84D}" srcOrd="0" destOrd="0" presId="urn:microsoft.com/office/officeart/2005/8/layout/hierarchy2"/>
    <dgm:cxn modelId="{81DEE4EB-7BA9-4946-AF0F-1028B8CA6AE5}" type="presOf" srcId="{2961FF50-F974-4F7D-A69F-4DA57BAACBC5}" destId="{24ED5566-99EA-4FBE-AC24-41EA37F29C04}" srcOrd="0" destOrd="0" presId="urn:microsoft.com/office/officeart/2005/8/layout/hierarchy2"/>
    <dgm:cxn modelId="{3C64B16B-9DD1-4C9C-B02F-651310BA62FC}" type="presOf" srcId="{01A4DF59-1E86-45C8-8885-9C6618027B57}" destId="{52588A9C-4DCB-418D-A8F5-9D27EF99E135}" srcOrd="1" destOrd="0" presId="urn:microsoft.com/office/officeart/2005/8/layout/hierarchy2"/>
    <dgm:cxn modelId="{6B129EFA-8886-4865-B2AB-7983A019457F}" type="presOf" srcId="{D7B14EDB-3ACD-414B-AF4D-004411AFD5EE}" destId="{81882448-15EB-443E-A5A4-C883D7BF818A}" srcOrd="1" destOrd="0" presId="urn:microsoft.com/office/officeart/2005/8/layout/hierarchy2"/>
    <dgm:cxn modelId="{F92A5ECD-A37E-4265-A324-75BFA4BAF93B}" type="presOf" srcId="{A0B4ACA5-C430-461E-914E-7DC5837D6633}" destId="{D17CDD5C-FC5D-48C3-8EF9-BCB5B1CDE8B0}" srcOrd="0" destOrd="0" presId="urn:microsoft.com/office/officeart/2005/8/layout/hierarchy2"/>
    <dgm:cxn modelId="{C6AEDEEC-9252-4DBE-96E4-383F1639D6F1}" type="presOf" srcId="{C68E0E49-6136-425C-80FA-5ED23308D9F8}" destId="{6F6E9B30-3208-4E3B-8BC5-388371D259F0}" srcOrd="0" destOrd="0" presId="urn:microsoft.com/office/officeart/2005/8/layout/hierarchy2"/>
    <dgm:cxn modelId="{E920E7E5-3DC3-4367-889B-48268CF9CD61}" type="presOf" srcId="{7387D135-01EB-4F41-B763-3C47A18FBB94}" destId="{6847BBFD-9584-4BE7-BCEB-1DCFE0538C2B}" srcOrd="0" destOrd="0" presId="urn:microsoft.com/office/officeart/2005/8/layout/hierarchy2"/>
    <dgm:cxn modelId="{543F883B-76FA-41A0-BCE9-D16A64C28E22}" type="presOf" srcId="{56B7A9D4-E7BA-418C-93CB-921F4E06D8FD}" destId="{C341956E-CFA1-4065-A732-631E7949A93B}" srcOrd="0" destOrd="0" presId="urn:microsoft.com/office/officeart/2005/8/layout/hierarchy2"/>
    <dgm:cxn modelId="{4FC1F323-CABE-496E-B705-3F98A77E8BFF}" srcId="{31AB828E-8ED6-44C9-B677-98271475B64C}" destId="{FC637633-5E28-44D3-A7CE-E825B5260F11}" srcOrd="0" destOrd="0" parTransId="{7387D135-01EB-4F41-B763-3C47A18FBB94}" sibTransId="{0634FD86-BEEA-4860-8D4A-B85634099EC6}"/>
    <dgm:cxn modelId="{8FF890CC-36BC-49F1-ACD5-CBE8EF18A1B4}" type="presOf" srcId="{BAAFCFAB-A25C-4F92-A1DA-50D3854A87B3}" destId="{A0C19650-0A38-4BCF-920C-71759316A3FE}" srcOrd="1" destOrd="0" presId="urn:microsoft.com/office/officeart/2005/8/layout/hierarchy2"/>
    <dgm:cxn modelId="{D814305E-0A32-4ED6-9440-833EF714CAA3}" srcId="{05FC18B2-7148-4236-846D-157626862EFA}" destId="{B3A5C8AC-62E0-4148-B6B5-0E221EE9AEF4}" srcOrd="0" destOrd="0" parTransId="{D7B14EDB-3ACD-414B-AF4D-004411AFD5EE}" sibTransId="{C23659B8-5A67-48B9-A4B3-16BFDDE6BB69}"/>
    <dgm:cxn modelId="{6C7E46A9-D731-4BCD-A1A7-14308B4BDA9A}" type="presOf" srcId="{86106015-54F4-4026-8D82-7323159D2CD0}" destId="{108028CC-067F-4436-8457-3C372945609C}" srcOrd="1" destOrd="0" presId="urn:microsoft.com/office/officeart/2005/8/layout/hierarchy2"/>
    <dgm:cxn modelId="{588B0B78-7E2D-4DEB-B80A-E2A96C805D85}" type="presOf" srcId="{6D1EB27C-BD17-4D97-8A6A-9736191C0259}" destId="{BADFB9D2-2172-4C87-AF91-238EEC23104A}" srcOrd="0" destOrd="0" presId="urn:microsoft.com/office/officeart/2005/8/layout/hierarchy2"/>
    <dgm:cxn modelId="{DDAD98CA-024F-4AC2-8E67-841F38CB6723}" srcId="{A113D09A-C7CF-4DCD-BEDE-0357D4AFA9BA}" destId="{B054567F-77BB-4BF2-B96F-123E74652AB2}" srcOrd="2" destOrd="0" parTransId="{D81DF2F4-17AB-419D-AA85-F8C0DF7AC679}" sibTransId="{20374659-A8D7-4481-9917-E6C6BD80634C}"/>
    <dgm:cxn modelId="{55BE3CBB-41DB-4E04-9151-C8EA435DC0CF}" type="presOf" srcId="{FC637633-5E28-44D3-A7CE-E825B5260F11}" destId="{F7817590-AE24-43F8-87C8-1C3DB2C7FAAE}" srcOrd="0" destOrd="0" presId="urn:microsoft.com/office/officeart/2005/8/layout/hierarchy2"/>
    <dgm:cxn modelId="{6F001ABB-F48F-40F3-9987-3FF6427E5C94}" type="presOf" srcId="{CD1C8E23-B73C-41BE-94F3-6B9EF130E1BB}" destId="{45275F25-E102-4608-9CC2-AD70EEB1E0E4}" srcOrd="0" destOrd="0" presId="urn:microsoft.com/office/officeart/2005/8/layout/hierarchy2"/>
    <dgm:cxn modelId="{3EF78610-1DE1-4FBC-9865-1F5C5492D6A4}" type="presOf" srcId="{839AF538-BDBC-40E7-B18E-85B39E795800}" destId="{D11A6F4F-9E7A-4EA8-9043-10F9AEF86C6C}" srcOrd="0" destOrd="0" presId="urn:microsoft.com/office/officeart/2005/8/layout/hierarchy2"/>
    <dgm:cxn modelId="{8A6405A1-3F23-4B03-A650-1A60B229187A}" type="presOf" srcId="{BAAFCFAB-A25C-4F92-A1DA-50D3854A87B3}" destId="{F9E30AEB-FC14-4D6A-A403-8201B6D6AF82}" srcOrd="0" destOrd="0" presId="urn:microsoft.com/office/officeart/2005/8/layout/hierarchy2"/>
    <dgm:cxn modelId="{1EB5FE0A-37FE-45C1-8256-97BCAEFBA447}" type="presOf" srcId="{96BD61D1-7E0F-4492-A216-79451D1B7A7E}" destId="{7F3AC32A-3813-4188-9422-1A785B20B876}" srcOrd="0" destOrd="0" presId="urn:microsoft.com/office/officeart/2005/8/layout/hierarchy2"/>
    <dgm:cxn modelId="{1943C8AA-BBAD-4DFD-8756-FD9CF4C89B29}" type="presOf" srcId="{86106015-54F4-4026-8D82-7323159D2CD0}" destId="{9C9A6470-CBA3-4D55-9382-8436DF3040FC}" srcOrd="0" destOrd="0" presId="urn:microsoft.com/office/officeart/2005/8/layout/hierarchy2"/>
    <dgm:cxn modelId="{E3A2EEE6-C8DC-4020-8A7C-6EC19CF6557C}" srcId="{A113D09A-C7CF-4DCD-BEDE-0357D4AFA9BA}" destId="{05FC18B2-7148-4236-846D-157626862EFA}" srcOrd="0" destOrd="0" parTransId="{A82D4D0B-829B-42CA-B79E-432C9D8F87B8}" sibTransId="{B1DC743F-ABA1-48C1-B8EC-12EEA017B030}"/>
    <dgm:cxn modelId="{824F5F02-F0DA-4593-93CE-3FEC0FCBEAEF}" type="presOf" srcId="{04A8AF76-1ABE-4230-94DE-3FFAA17A61D9}" destId="{74B0CEFF-3A0D-42F8-B321-FE242CAB8AF6}" srcOrd="0" destOrd="0" presId="urn:microsoft.com/office/officeart/2005/8/layout/hierarchy2"/>
    <dgm:cxn modelId="{A62A44B9-55AB-4AFB-B5E1-A13B9E519F8F}" type="presOf" srcId="{90C0E4A0-DC25-4DDA-B328-03D921F6FB33}" destId="{DB6758F4-BFCF-4117-A98C-BF6409F02F19}" srcOrd="0" destOrd="0" presId="urn:microsoft.com/office/officeart/2005/8/layout/hierarchy2"/>
    <dgm:cxn modelId="{300003AA-CBA2-41C9-9954-8770985DB53A}" srcId="{6D1EB27C-BD17-4D97-8A6A-9736191C0259}" destId="{96BD61D1-7E0F-4492-A216-79451D1B7A7E}" srcOrd="0" destOrd="0" parTransId="{18CD2BB5-9993-4791-BDF4-ADF99CDD60D2}" sibTransId="{6DE5ADFF-7C81-455F-AF70-1DA0A16A7875}"/>
    <dgm:cxn modelId="{15F755D1-EDAA-45A1-A9B1-9824A3B8DF55}" type="presOf" srcId="{B054567F-77BB-4BF2-B96F-123E74652AB2}" destId="{94BF5D3A-2DAA-479A-871E-397B8841DCEB}" srcOrd="0" destOrd="0" presId="urn:microsoft.com/office/officeart/2005/8/layout/hierarchy2"/>
    <dgm:cxn modelId="{844FE510-AAFE-49B9-AC33-3F6EFAB41A0A}" type="presOf" srcId="{C06C57AC-4E84-4FAF-8C7F-A42456C550EB}" destId="{FD0BCF52-7B10-4772-9D27-7D09EFDA9AD7}" srcOrd="1" destOrd="0" presId="urn:microsoft.com/office/officeart/2005/8/layout/hierarchy2"/>
    <dgm:cxn modelId="{6327EA08-A7F4-42E6-8207-B9F9A457AE7F}" type="presOf" srcId="{7387D135-01EB-4F41-B763-3C47A18FBB94}" destId="{9424A9F7-EC3A-414B-AD5E-F5C8DD5ABCAE}" srcOrd="1" destOrd="0" presId="urn:microsoft.com/office/officeart/2005/8/layout/hierarchy2"/>
    <dgm:cxn modelId="{338C22EA-7153-46C2-9EDC-2E3EA4DE92F3}" type="presOf" srcId="{12B252B3-75B9-456F-8C71-9528EDB9D95A}" destId="{91F203F3-4FC9-48ED-8C51-F821C35D8C88}" srcOrd="1" destOrd="0" presId="urn:microsoft.com/office/officeart/2005/8/layout/hierarchy2"/>
    <dgm:cxn modelId="{C1B92052-DD05-4C20-B48C-DCE5D4F5AD17}" type="presParOf" srcId="{25CFB523-732E-4215-AE45-EA420EFBA603}" destId="{A031BEF2-1442-4377-8CE5-AC2EAE5B7674}" srcOrd="0" destOrd="0" presId="urn:microsoft.com/office/officeart/2005/8/layout/hierarchy2"/>
    <dgm:cxn modelId="{5059EE82-32DB-4027-9100-EB99E0F72578}" type="presParOf" srcId="{A031BEF2-1442-4377-8CE5-AC2EAE5B7674}" destId="{F9966067-7DC3-4D3D-AF82-E62F4F2FFE35}" srcOrd="0" destOrd="0" presId="urn:microsoft.com/office/officeart/2005/8/layout/hierarchy2"/>
    <dgm:cxn modelId="{0E4FC045-EF64-47CE-AC6B-EF3A85903848}" type="presParOf" srcId="{A031BEF2-1442-4377-8CE5-AC2EAE5B7674}" destId="{B0C30C81-B038-4664-B242-F8EA43B22824}" srcOrd="1" destOrd="0" presId="urn:microsoft.com/office/officeart/2005/8/layout/hierarchy2"/>
    <dgm:cxn modelId="{7CECCD2F-676E-46AB-90F4-233D83D0A08A}" type="presParOf" srcId="{B0C30C81-B038-4664-B242-F8EA43B22824}" destId="{278F0065-9E6A-4A96-95EA-567ABF18F510}" srcOrd="0" destOrd="0" presId="urn:microsoft.com/office/officeart/2005/8/layout/hierarchy2"/>
    <dgm:cxn modelId="{A5312452-3B84-4A18-B0E1-1D730190FA17}" type="presParOf" srcId="{278F0065-9E6A-4A96-95EA-567ABF18F510}" destId="{81882448-15EB-443E-A5A4-C883D7BF818A}" srcOrd="0" destOrd="0" presId="urn:microsoft.com/office/officeart/2005/8/layout/hierarchy2"/>
    <dgm:cxn modelId="{D19DAC9D-973D-4A67-9E7A-ECEBE6E7D72A}" type="presParOf" srcId="{B0C30C81-B038-4664-B242-F8EA43B22824}" destId="{B7D2979A-6B30-4DDF-A6F3-A7AE87F83921}" srcOrd="1" destOrd="0" presId="urn:microsoft.com/office/officeart/2005/8/layout/hierarchy2"/>
    <dgm:cxn modelId="{287455FA-4619-4EB9-9078-D000B81481FF}" type="presParOf" srcId="{B7D2979A-6B30-4DDF-A6F3-A7AE87F83921}" destId="{AEF87235-1EE4-4629-9F02-C6DEF7156BAB}" srcOrd="0" destOrd="0" presId="urn:microsoft.com/office/officeart/2005/8/layout/hierarchy2"/>
    <dgm:cxn modelId="{D8D88560-F75B-44C7-BB16-5DE60067DB4A}" type="presParOf" srcId="{B7D2979A-6B30-4DDF-A6F3-A7AE87F83921}" destId="{7A4742C2-1DFF-4F99-8706-D0BD43B972E1}" srcOrd="1" destOrd="0" presId="urn:microsoft.com/office/officeart/2005/8/layout/hierarchy2"/>
    <dgm:cxn modelId="{FE59085A-D4D4-410F-93A0-DF787B6009D9}" type="presParOf" srcId="{25CFB523-732E-4215-AE45-EA420EFBA603}" destId="{70BECD3C-C3CD-4ABB-AC67-A8AE15F92167}" srcOrd="1" destOrd="0" presId="urn:microsoft.com/office/officeart/2005/8/layout/hierarchy2"/>
    <dgm:cxn modelId="{1D15E1AF-EC5D-40C3-BB12-4562A471EF5B}" type="presParOf" srcId="{70BECD3C-C3CD-4ABB-AC67-A8AE15F92167}" destId="{99A054F7-359C-42A2-A31B-187F1A6997A5}" srcOrd="0" destOrd="0" presId="urn:microsoft.com/office/officeart/2005/8/layout/hierarchy2"/>
    <dgm:cxn modelId="{8BBDD150-4576-4446-9C87-B27976A3A2B2}" type="presParOf" srcId="{70BECD3C-C3CD-4ABB-AC67-A8AE15F92167}" destId="{5D1ADAF9-7A88-441B-82F9-8C0B54492E47}" srcOrd="1" destOrd="0" presId="urn:microsoft.com/office/officeart/2005/8/layout/hierarchy2"/>
    <dgm:cxn modelId="{780E274F-2396-471D-8875-F9CB6B87AFD0}" type="presParOf" srcId="{5D1ADAF9-7A88-441B-82F9-8C0B54492E47}" destId="{F9E30AEB-FC14-4D6A-A403-8201B6D6AF82}" srcOrd="0" destOrd="0" presId="urn:microsoft.com/office/officeart/2005/8/layout/hierarchy2"/>
    <dgm:cxn modelId="{48113C14-E7AC-4A81-926A-6E4F59DC9374}" type="presParOf" srcId="{F9E30AEB-FC14-4D6A-A403-8201B6D6AF82}" destId="{A0C19650-0A38-4BCF-920C-71759316A3FE}" srcOrd="0" destOrd="0" presId="urn:microsoft.com/office/officeart/2005/8/layout/hierarchy2"/>
    <dgm:cxn modelId="{62A05D57-CB76-4718-89FE-9F2C120005A8}" type="presParOf" srcId="{5D1ADAF9-7A88-441B-82F9-8C0B54492E47}" destId="{3B612F19-332C-4135-8A0F-C1F9EE272E3F}" srcOrd="1" destOrd="0" presId="urn:microsoft.com/office/officeart/2005/8/layout/hierarchy2"/>
    <dgm:cxn modelId="{BB755721-78FA-4538-A4D2-5B3D08018700}" type="presParOf" srcId="{3B612F19-332C-4135-8A0F-C1F9EE272E3F}" destId="{BADFB9D2-2172-4C87-AF91-238EEC23104A}" srcOrd="0" destOrd="0" presId="urn:microsoft.com/office/officeart/2005/8/layout/hierarchy2"/>
    <dgm:cxn modelId="{A4FE7811-581C-4335-8280-1BB2DD5DDA60}" type="presParOf" srcId="{3B612F19-332C-4135-8A0F-C1F9EE272E3F}" destId="{8206F11C-AC7D-4EEB-B158-ED3488AB9BE2}" srcOrd="1" destOrd="0" presId="urn:microsoft.com/office/officeart/2005/8/layout/hierarchy2"/>
    <dgm:cxn modelId="{8D7E2785-55A4-4415-B905-298FA1ED9982}" type="presParOf" srcId="{8206F11C-AC7D-4EEB-B158-ED3488AB9BE2}" destId="{F7CC18F2-1523-42C9-9418-4B72D2FDEA2E}" srcOrd="0" destOrd="0" presId="urn:microsoft.com/office/officeart/2005/8/layout/hierarchy2"/>
    <dgm:cxn modelId="{CA50C825-AC57-49FD-AD00-3A65A7E07E79}" type="presParOf" srcId="{F7CC18F2-1523-42C9-9418-4B72D2FDEA2E}" destId="{0DE14573-813C-4D15-86DA-0AC6F6DCF1D8}" srcOrd="0" destOrd="0" presId="urn:microsoft.com/office/officeart/2005/8/layout/hierarchy2"/>
    <dgm:cxn modelId="{1CACA920-A15A-4F31-BB4B-36D0D009BE1E}" type="presParOf" srcId="{8206F11C-AC7D-4EEB-B158-ED3488AB9BE2}" destId="{6D15F517-198E-40AF-8587-9F6DC7C5F28A}" srcOrd="1" destOrd="0" presId="urn:microsoft.com/office/officeart/2005/8/layout/hierarchy2"/>
    <dgm:cxn modelId="{F240D2D9-F019-4077-8407-5AF65007AD1C}" type="presParOf" srcId="{6D15F517-198E-40AF-8587-9F6DC7C5F28A}" destId="{7F3AC32A-3813-4188-9422-1A785B20B876}" srcOrd="0" destOrd="0" presId="urn:microsoft.com/office/officeart/2005/8/layout/hierarchy2"/>
    <dgm:cxn modelId="{3F499CB8-960A-4166-B56E-2903526929F7}" type="presParOf" srcId="{6D15F517-198E-40AF-8587-9F6DC7C5F28A}" destId="{88F9B3A7-BF5B-4991-B61C-9BD026AAEDA4}" srcOrd="1" destOrd="0" presId="urn:microsoft.com/office/officeart/2005/8/layout/hierarchy2"/>
    <dgm:cxn modelId="{EF9BBCB4-EDB6-4846-9E0E-E21931B8E6BA}" type="presParOf" srcId="{88F9B3A7-BF5B-4991-B61C-9BD026AAEDA4}" destId="{74B0CEFF-3A0D-42F8-B321-FE242CAB8AF6}" srcOrd="0" destOrd="0" presId="urn:microsoft.com/office/officeart/2005/8/layout/hierarchy2"/>
    <dgm:cxn modelId="{8245384F-3361-44ED-8D64-4FD5AF16A773}" type="presParOf" srcId="{74B0CEFF-3A0D-42F8-B321-FE242CAB8AF6}" destId="{5B2A7906-E7ED-4609-B5A9-532308F47E77}" srcOrd="0" destOrd="0" presId="urn:microsoft.com/office/officeart/2005/8/layout/hierarchy2"/>
    <dgm:cxn modelId="{DAB3EE0C-AD1C-4E19-A215-5BCB6D83D173}" type="presParOf" srcId="{88F9B3A7-BF5B-4991-B61C-9BD026AAEDA4}" destId="{15BF07EE-6F12-401F-85A8-107CB0134D3D}" srcOrd="1" destOrd="0" presId="urn:microsoft.com/office/officeart/2005/8/layout/hierarchy2"/>
    <dgm:cxn modelId="{95042B1C-38F2-4FAB-91DC-184D2A3D1D93}" type="presParOf" srcId="{15BF07EE-6F12-401F-85A8-107CB0134D3D}" destId="{B9022510-22D0-4D45-91F0-1BAB9ED5C3BA}" srcOrd="0" destOrd="0" presId="urn:microsoft.com/office/officeart/2005/8/layout/hierarchy2"/>
    <dgm:cxn modelId="{5EE3F1C6-7CE9-4AE1-9488-F1FB0692EF31}" type="presParOf" srcId="{15BF07EE-6F12-401F-85A8-107CB0134D3D}" destId="{12E95725-B0D9-44D5-9442-F56D8F4F152C}" srcOrd="1" destOrd="0" presId="urn:microsoft.com/office/officeart/2005/8/layout/hierarchy2"/>
    <dgm:cxn modelId="{AF5BA166-BA96-4C67-95D0-599AB54341BE}" type="presParOf" srcId="{8206F11C-AC7D-4EEB-B158-ED3488AB9BE2}" destId="{D17CDD5C-FC5D-48C3-8EF9-BCB5B1CDE8B0}" srcOrd="2" destOrd="0" presId="urn:microsoft.com/office/officeart/2005/8/layout/hierarchy2"/>
    <dgm:cxn modelId="{7239C807-962F-466A-AFFE-252FCAB9835B}" type="presParOf" srcId="{D17CDD5C-FC5D-48C3-8EF9-BCB5B1CDE8B0}" destId="{8D289B80-843D-4577-B9C9-A8E1E63CF65F}" srcOrd="0" destOrd="0" presId="urn:microsoft.com/office/officeart/2005/8/layout/hierarchy2"/>
    <dgm:cxn modelId="{2AF2AEA1-C4DE-4B11-8704-5E242B28EE30}" type="presParOf" srcId="{8206F11C-AC7D-4EEB-B158-ED3488AB9BE2}" destId="{664C36CA-FFC5-451D-B921-58F3AC39D96A}" srcOrd="3" destOrd="0" presId="urn:microsoft.com/office/officeart/2005/8/layout/hierarchy2"/>
    <dgm:cxn modelId="{F6787FD5-E076-4075-90F0-D0065EB5397B}" type="presParOf" srcId="{664C36CA-FFC5-451D-B921-58F3AC39D96A}" destId="{45275F25-E102-4608-9CC2-AD70EEB1E0E4}" srcOrd="0" destOrd="0" presId="urn:microsoft.com/office/officeart/2005/8/layout/hierarchy2"/>
    <dgm:cxn modelId="{1B66EC10-7AC4-4B92-B6C9-CBDB69DBBCDA}" type="presParOf" srcId="{664C36CA-FFC5-451D-B921-58F3AC39D96A}" destId="{FEE18DEC-F420-46FB-BC3E-F88FF11D0FC9}" srcOrd="1" destOrd="0" presId="urn:microsoft.com/office/officeart/2005/8/layout/hierarchy2"/>
    <dgm:cxn modelId="{C39A4E18-2C61-4434-A464-8BBA8800D584}" type="presParOf" srcId="{FEE18DEC-F420-46FB-BC3E-F88FF11D0FC9}" destId="{5A5DE0CD-037B-41DC-8834-B263B1E40BF4}" srcOrd="0" destOrd="0" presId="urn:microsoft.com/office/officeart/2005/8/layout/hierarchy2"/>
    <dgm:cxn modelId="{CE4868C2-1913-49B4-B433-5E4294D1DCDA}" type="presParOf" srcId="{5A5DE0CD-037B-41DC-8834-B263B1E40BF4}" destId="{3F9AF6D4-2F38-4694-AC24-9E4189BC6842}" srcOrd="0" destOrd="0" presId="urn:microsoft.com/office/officeart/2005/8/layout/hierarchy2"/>
    <dgm:cxn modelId="{07F7E868-A33C-4205-A3D3-0B9ECD7ADE42}" type="presParOf" srcId="{FEE18DEC-F420-46FB-BC3E-F88FF11D0FC9}" destId="{1826FB76-8F4F-4301-B550-260E9D3AE42E}" srcOrd="1" destOrd="0" presId="urn:microsoft.com/office/officeart/2005/8/layout/hierarchy2"/>
    <dgm:cxn modelId="{9566A918-2D69-4B57-A092-BE324D63D7AF}" type="presParOf" srcId="{1826FB76-8F4F-4301-B550-260E9D3AE42E}" destId="{24ED5566-99EA-4FBE-AC24-41EA37F29C04}" srcOrd="0" destOrd="0" presId="urn:microsoft.com/office/officeart/2005/8/layout/hierarchy2"/>
    <dgm:cxn modelId="{78B6DAD1-4A50-4B1D-B391-B4A63FF29562}" type="presParOf" srcId="{1826FB76-8F4F-4301-B550-260E9D3AE42E}" destId="{85BDBBDD-0403-438F-922D-10BC8CF1D4BB}" srcOrd="1" destOrd="0" presId="urn:microsoft.com/office/officeart/2005/8/layout/hierarchy2"/>
    <dgm:cxn modelId="{9E7F64A1-7B19-42EC-9C79-A1A6EDB8118C}" type="presParOf" srcId="{FEE18DEC-F420-46FB-BC3E-F88FF11D0FC9}" destId="{9C9A6470-CBA3-4D55-9382-8436DF3040FC}" srcOrd="2" destOrd="0" presId="urn:microsoft.com/office/officeart/2005/8/layout/hierarchy2"/>
    <dgm:cxn modelId="{F703C023-303D-4299-86A1-C2E66D63D70C}" type="presParOf" srcId="{9C9A6470-CBA3-4D55-9382-8436DF3040FC}" destId="{108028CC-067F-4436-8457-3C372945609C}" srcOrd="0" destOrd="0" presId="urn:microsoft.com/office/officeart/2005/8/layout/hierarchy2"/>
    <dgm:cxn modelId="{6FE03EC8-C6D4-4C66-B7D7-2807B821236D}" type="presParOf" srcId="{FEE18DEC-F420-46FB-BC3E-F88FF11D0FC9}" destId="{D62BF3E1-0072-496D-A43A-66A24293265A}" srcOrd="3" destOrd="0" presId="urn:microsoft.com/office/officeart/2005/8/layout/hierarchy2"/>
    <dgm:cxn modelId="{0C1C0185-09B3-4BF8-B800-0B192DDD33E3}" type="presParOf" srcId="{D62BF3E1-0072-496D-A43A-66A24293265A}" destId="{6F6E9B30-3208-4E3B-8BC5-388371D259F0}" srcOrd="0" destOrd="0" presId="urn:microsoft.com/office/officeart/2005/8/layout/hierarchy2"/>
    <dgm:cxn modelId="{58EBA212-CB4D-47FA-8643-68C6AE9BF053}" type="presParOf" srcId="{D62BF3E1-0072-496D-A43A-66A24293265A}" destId="{0A639B5C-B482-4052-AEF5-82062CCB9CA8}" srcOrd="1" destOrd="0" presId="urn:microsoft.com/office/officeart/2005/8/layout/hierarchy2"/>
    <dgm:cxn modelId="{32C385D2-22F5-41AD-A0B0-91B10AE8CDE6}" type="presParOf" srcId="{25CFB523-732E-4215-AE45-EA420EFBA603}" destId="{BDA2C379-5EBD-4910-B874-29CBE0C7F2F9}" srcOrd="2" destOrd="0" presId="urn:microsoft.com/office/officeart/2005/8/layout/hierarchy2"/>
    <dgm:cxn modelId="{D4FC76BF-182E-4C2D-87E7-AC48E47F1572}" type="presParOf" srcId="{BDA2C379-5EBD-4910-B874-29CBE0C7F2F9}" destId="{94BF5D3A-2DAA-479A-871E-397B8841DCEB}" srcOrd="0" destOrd="0" presId="urn:microsoft.com/office/officeart/2005/8/layout/hierarchy2"/>
    <dgm:cxn modelId="{E4612196-6F77-45FD-9672-63C08F241DDC}" type="presParOf" srcId="{BDA2C379-5EBD-4910-B874-29CBE0C7F2F9}" destId="{6B702EB4-E31C-418A-807D-77F62265C8C2}" srcOrd="1" destOrd="0" presId="urn:microsoft.com/office/officeart/2005/8/layout/hierarchy2"/>
    <dgm:cxn modelId="{7BCBDB24-8503-474A-B740-17FC78452D5C}" type="presParOf" srcId="{6B702EB4-E31C-418A-807D-77F62265C8C2}" destId="{DB6758F4-BFCF-4117-A98C-BF6409F02F19}" srcOrd="0" destOrd="0" presId="urn:microsoft.com/office/officeart/2005/8/layout/hierarchy2"/>
    <dgm:cxn modelId="{7DAC148C-895E-4558-A5B7-C6E06CDD6EC1}" type="presParOf" srcId="{DB6758F4-BFCF-4117-A98C-BF6409F02F19}" destId="{2800D8E9-6E22-4959-B701-B19E613ACC5C}" srcOrd="0" destOrd="0" presId="urn:microsoft.com/office/officeart/2005/8/layout/hierarchy2"/>
    <dgm:cxn modelId="{F41ED536-22B4-4E46-B474-8C5F75DB57AE}" type="presParOf" srcId="{6B702EB4-E31C-418A-807D-77F62265C8C2}" destId="{A00BBCE5-6EF5-4DC1-BA2C-BA78D0486EF0}" srcOrd="1" destOrd="0" presId="urn:microsoft.com/office/officeart/2005/8/layout/hierarchy2"/>
    <dgm:cxn modelId="{403DC153-3AB1-4316-B5F1-19C16C3BCEDF}" type="presParOf" srcId="{A00BBCE5-6EF5-4DC1-BA2C-BA78D0486EF0}" destId="{B0CB57CF-99B1-42EE-9E4F-585606AAB36E}" srcOrd="0" destOrd="0" presId="urn:microsoft.com/office/officeart/2005/8/layout/hierarchy2"/>
    <dgm:cxn modelId="{6F95D2C1-3118-479F-92D5-BF7B648341A8}" type="presParOf" srcId="{A00BBCE5-6EF5-4DC1-BA2C-BA78D0486EF0}" destId="{10036218-A951-42EB-BFB1-7B9587026EEA}" srcOrd="1" destOrd="0" presId="urn:microsoft.com/office/officeart/2005/8/layout/hierarchy2"/>
    <dgm:cxn modelId="{12A95FF6-D75A-4167-A549-88518B9CF76C}" type="presParOf" srcId="{10036218-A951-42EB-BFB1-7B9587026EEA}" destId="{6847BBFD-9584-4BE7-BCEB-1DCFE0538C2B}" srcOrd="0" destOrd="0" presId="urn:microsoft.com/office/officeart/2005/8/layout/hierarchy2"/>
    <dgm:cxn modelId="{C30ADC5C-09BB-46B4-8037-825FD19DD4F0}" type="presParOf" srcId="{6847BBFD-9584-4BE7-BCEB-1DCFE0538C2B}" destId="{9424A9F7-EC3A-414B-AD5E-F5C8DD5ABCAE}" srcOrd="0" destOrd="0" presId="urn:microsoft.com/office/officeart/2005/8/layout/hierarchy2"/>
    <dgm:cxn modelId="{3B9B8C28-558D-457D-B6D2-3888722C3909}" type="presParOf" srcId="{10036218-A951-42EB-BFB1-7B9587026EEA}" destId="{0CA1BF02-9FAE-435E-90CF-62DADB5F7FB9}" srcOrd="1" destOrd="0" presId="urn:microsoft.com/office/officeart/2005/8/layout/hierarchy2"/>
    <dgm:cxn modelId="{236B00E9-1DEB-4C13-90F7-20A3CF3BF63D}" type="presParOf" srcId="{0CA1BF02-9FAE-435E-90CF-62DADB5F7FB9}" destId="{F7817590-AE24-43F8-87C8-1C3DB2C7FAAE}" srcOrd="0" destOrd="0" presId="urn:microsoft.com/office/officeart/2005/8/layout/hierarchy2"/>
    <dgm:cxn modelId="{1C0BD013-5B15-4D06-9F71-76518BF217E7}" type="presParOf" srcId="{0CA1BF02-9FAE-435E-90CF-62DADB5F7FB9}" destId="{4BF93F74-DBF7-4208-82F7-9490FF95E6B1}" srcOrd="1" destOrd="0" presId="urn:microsoft.com/office/officeart/2005/8/layout/hierarchy2"/>
    <dgm:cxn modelId="{EF959347-A45E-46B9-8BA5-E38567C7D590}" type="presParOf" srcId="{10036218-A951-42EB-BFB1-7B9587026EEA}" destId="{68C0250A-ABF0-4A98-BECD-F8EA6CFDAFAB}" srcOrd="2" destOrd="0" presId="urn:microsoft.com/office/officeart/2005/8/layout/hierarchy2"/>
    <dgm:cxn modelId="{FC632EDE-7468-4DAD-A7FC-6882F4A4F218}" type="presParOf" srcId="{68C0250A-ABF0-4A98-BECD-F8EA6CFDAFAB}" destId="{FD0BCF52-7B10-4772-9D27-7D09EFDA9AD7}" srcOrd="0" destOrd="0" presId="urn:microsoft.com/office/officeart/2005/8/layout/hierarchy2"/>
    <dgm:cxn modelId="{F9B1F853-000F-437C-8D2F-2171F0FFFF4B}" type="presParOf" srcId="{10036218-A951-42EB-BFB1-7B9587026EEA}" destId="{B8C5C824-DA50-4B72-9C04-E646414F8B42}" srcOrd="3" destOrd="0" presId="urn:microsoft.com/office/officeart/2005/8/layout/hierarchy2"/>
    <dgm:cxn modelId="{D43F83BE-3CA4-459E-9AE6-6283FEB79437}" type="presParOf" srcId="{B8C5C824-DA50-4B72-9C04-E646414F8B42}" destId="{9D82D5EB-92F9-4A89-8B6E-1CD55DAC6022}" srcOrd="0" destOrd="0" presId="urn:microsoft.com/office/officeart/2005/8/layout/hierarchy2"/>
    <dgm:cxn modelId="{EF363A51-A002-45A7-8548-1401E124C42E}" type="presParOf" srcId="{B8C5C824-DA50-4B72-9C04-E646414F8B42}" destId="{FEBD198A-4169-47A1-AA8D-ABCAB53D9EAA}" srcOrd="1" destOrd="0" presId="urn:microsoft.com/office/officeart/2005/8/layout/hierarchy2"/>
    <dgm:cxn modelId="{3C2B538D-CA6C-48B6-8D52-4F4DBC433934}" type="presParOf" srcId="{25CFB523-732E-4215-AE45-EA420EFBA603}" destId="{4EEF8FBB-F8E6-4A64-8DAA-C23C5D8BA4D5}" srcOrd="3" destOrd="0" presId="urn:microsoft.com/office/officeart/2005/8/layout/hierarchy2"/>
    <dgm:cxn modelId="{3938A96A-0518-45D0-AA70-2AA52A0E9F46}" type="presParOf" srcId="{4EEF8FBB-F8E6-4A64-8DAA-C23C5D8BA4D5}" destId="{D11A6F4F-9E7A-4EA8-9043-10F9AEF86C6C}" srcOrd="0" destOrd="0" presId="urn:microsoft.com/office/officeart/2005/8/layout/hierarchy2"/>
    <dgm:cxn modelId="{A9747C4A-4F86-4691-9AA7-7A7FAED4C9A6}" type="presParOf" srcId="{4EEF8FBB-F8E6-4A64-8DAA-C23C5D8BA4D5}" destId="{821A8421-4DE9-430E-903C-84E273E1B7AD}" srcOrd="1" destOrd="0" presId="urn:microsoft.com/office/officeart/2005/8/layout/hierarchy2"/>
    <dgm:cxn modelId="{692CB170-4B70-4832-B26E-3A21FC0A96D5}" type="presParOf" srcId="{821A8421-4DE9-430E-903C-84E273E1B7AD}" destId="{FCAC8694-00A7-40C0-B130-83E3142DA84D}" srcOrd="0" destOrd="0" presId="urn:microsoft.com/office/officeart/2005/8/layout/hierarchy2"/>
    <dgm:cxn modelId="{E8322486-C15D-481B-ADBE-98713D67CDA8}" type="presParOf" srcId="{FCAC8694-00A7-40C0-B130-83E3142DA84D}" destId="{91F203F3-4FC9-48ED-8C51-F821C35D8C88}" srcOrd="0" destOrd="0" presId="urn:microsoft.com/office/officeart/2005/8/layout/hierarchy2"/>
    <dgm:cxn modelId="{A82716D0-4191-4279-A1D8-DE1271D0A26B}" type="presParOf" srcId="{821A8421-4DE9-430E-903C-84E273E1B7AD}" destId="{9664AB95-6E59-4539-B1C2-3E0926137DB2}" srcOrd="1" destOrd="0" presId="urn:microsoft.com/office/officeart/2005/8/layout/hierarchy2"/>
    <dgm:cxn modelId="{C1625EFE-23CD-4C55-9B9B-0CF47A5EB513}" type="presParOf" srcId="{9664AB95-6E59-4539-B1C2-3E0926137DB2}" destId="{C341956E-CFA1-4065-A732-631E7949A93B}" srcOrd="0" destOrd="0" presId="urn:microsoft.com/office/officeart/2005/8/layout/hierarchy2"/>
    <dgm:cxn modelId="{F5DF2CC2-DF5A-43D5-A855-93BA710B015F}" type="presParOf" srcId="{9664AB95-6E59-4539-B1C2-3E0926137DB2}" destId="{9549BA33-0D4C-4B1D-8D24-9BD6BE045E7C}" srcOrd="1" destOrd="0" presId="urn:microsoft.com/office/officeart/2005/8/layout/hierarchy2"/>
    <dgm:cxn modelId="{8856AFC2-92DF-4A48-BE8D-1B8660BEC0AA}" type="presParOf" srcId="{9549BA33-0D4C-4B1D-8D24-9BD6BE045E7C}" destId="{12EDCFA9-608B-448F-8373-BBDC761A5C42}" srcOrd="0" destOrd="0" presId="urn:microsoft.com/office/officeart/2005/8/layout/hierarchy2"/>
    <dgm:cxn modelId="{07AE2FFA-1A9A-4B59-8D94-27BF2A2B8BCB}" type="presParOf" srcId="{12EDCFA9-608B-448F-8373-BBDC761A5C42}" destId="{52588A9C-4DCB-418D-A8F5-9D27EF99E135}" srcOrd="0" destOrd="0" presId="urn:microsoft.com/office/officeart/2005/8/layout/hierarchy2"/>
    <dgm:cxn modelId="{88E9C22A-2E65-4886-BD7D-659428FE266F}" type="presParOf" srcId="{9549BA33-0D4C-4B1D-8D24-9BD6BE045E7C}" destId="{ACAE19E0-648D-4CFD-9A18-AAD5FFCB1310}" srcOrd="1" destOrd="0" presId="urn:microsoft.com/office/officeart/2005/8/layout/hierarchy2"/>
    <dgm:cxn modelId="{ABA0BAAF-EA56-4BB1-B54B-4082DA510100}" type="presParOf" srcId="{ACAE19E0-648D-4CFD-9A18-AAD5FFCB1310}" destId="{EA48DC28-314E-4ED4-B3A8-8B4FBB87918D}" srcOrd="0" destOrd="0" presId="urn:microsoft.com/office/officeart/2005/8/layout/hierarchy2"/>
    <dgm:cxn modelId="{87359D5C-E9F0-44A0-8025-DF16CCCC899A}" type="presParOf" srcId="{ACAE19E0-648D-4CFD-9A18-AAD5FFCB1310}" destId="{DBE1F0CD-895D-4193-8591-CBC4FD8EBBD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13D09A-C7CF-4DCD-BEDE-0357D4AFA9BA}"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6D1EB27C-BD17-4D97-8A6A-9736191C0259}">
      <dgm:prSet phldrT="[Text]"/>
      <dgm:spPr/>
      <dgm:t>
        <a:bodyPr/>
        <a:lstStyle/>
        <a:p>
          <a:r>
            <a:rPr lang="en-US" dirty="0" smtClean="0"/>
            <a:t>Body</a:t>
          </a:r>
          <a:endParaRPr lang="en-US" dirty="0"/>
        </a:p>
      </dgm:t>
    </dgm:pt>
    <dgm:pt modelId="{BAAFCFAB-A25C-4F92-A1DA-50D3854A87B3}" type="parTrans" cxnId="{F5FE3827-3720-4CDE-8459-3AB35A2EF750}">
      <dgm:prSet/>
      <dgm:spPr/>
      <dgm:t>
        <a:bodyPr/>
        <a:lstStyle/>
        <a:p>
          <a:endParaRPr lang="en-US"/>
        </a:p>
      </dgm:t>
    </dgm:pt>
    <dgm:pt modelId="{4F0B64F4-3E6F-408F-B264-CCB9D856E8A0}" type="sibTrans" cxnId="{F5FE3827-3720-4CDE-8459-3AB35A2EF750}">
      <dgm:prSet/>
      <dgm:spPr/>
      <dgm:t>
        <a:bodyPr/>
        <a:lstStyle/>
        <a:p>
          <a:endParaRPr lang="en-US"/>
        </a:p>
      </dgm:t>
    </dgm:pt>
    <dgm:pt modelId="{96BD61D1-7E0F-4492-A216-79451D1B7A7E}">
      <dgm:prSet phldrT="[Text]"/>
      <dgm:spPr/>
      <dgm:t>
        <a:bodyPr/>
        <a:lstStyle/>
        <a:p>
          <a:r>
            <a:rPr lang="en-US" dirty="0" smtClean="0"/>
            <a:t>Chunk1</a:t>
          </a:r>
          <a:endParaRPr lang="en-US" dirty="0"/>
        </a:p>
      </dgm:t>
    </dgm:pt>
    <dgm:pt modelId="{18CD2BB5-9993-4791-BDF4-ADF99CDD60D2}" type="parTrans" cxnId="{300003AA-CBA2-41C9-9954-8770985DB53A}">
      <dgm:prSet/>
      <dgm:spPr/>
      <dgm:t>
        <a:bodyPr/>
        <a:lstStyle/>
        <a:p>
          <a:endParaRPr lang="en-US"/>
        </a:p>
      </dgm:t>
    </dgm:pt>
    <dgm:pt modelId="{6DE5ADFF-7C81-455F-AF70-1DA0A16A7875}" type="sibTrans" cxnId="{300003AA-CBA2-41C9-9954-8770985DB53A}">
      <dgm:prSet/>
      <dgm:spPr/>
      <dgm:t>
        <a:bodyPr/>
        <a:lstStyle/>
        <a:p>
          <a:endParaRPr lang="en-US"/>
        </a:p>
      </dgm:t>
    </dgm:pt>
    <dgm:pt modelId="{606C8280-D8C0-4349-8085-F630E4E63721}">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SessionId</a:t>
          </a:r>
          <a:endParaRPr lang="en-US" dirty="0"/>
        </a:p>
      </dgm:t>
    </dgm:pt>
    <dgm:pt modelId="{04A8AF76-1ABE-4230-94DE-3FFAA17A61D9}" type="parTrans" cxnId="{6E514505-4948-4FCA-9C91-564CB324D21B}">
      <dgm:prSet/>
      <dgm:spPr/>
      <dgm:t>
        <a:bodyPr/>
        <a:lstStyle/>
        <a:p>
          <a:endParaRPr lang="en-US"/>
        </a:p>
      </dgm:t>
    </dgm:pt>
    <dgm:pt modelId="{7A99A58D-5610-4F8F-BEFC-BCB121829986}" type="sibTrans" cxnId="{6E514505-4948-4FCA-9C91-564CB324D21B}">
      <dgm:prSet/>
      <dgm:spPr/>
      <dgm:t>
        <a:bodyPr/>
        <a:lstStyle/>
        <a:p>
          <a:endParaRPr lang="en-US"/>
        </a:p>
      </dgm:t>
    </dgm:pt>
    <dgm:pt modelId="{CD1C8E23-B73C-41BE-94F3-6B9EF130E1BB}">
      <dgm:prSet phldrT="[Text]"/>
      <dgm:spPr/>
      <dgm:t>
        <a:bodyPr/>
        <a:lstStyle/>
        <a:p>
          <a:r>
            <a:rPr lang="en-US" dirty="0" smtClean="0"/>
            <a:t>Chunk2</a:t>
          </a:r>
          <a:endParaRPr lang="en-US" dirty="0"/>
        </a:p>
      </dgm:t>
    </dgm:pt>
    <dgm:pt modelId="{A0B4ACA5-C430-461E-914E-7DC5837D6633}" type="parTrans" cxnId="{6F8E5566-9755-4CC4-AC75-C27478185A79}">
      <dgm:prSet/>
      <dgm:spPr/>
      <dgm:t>
        <a:bodyPr/>
        <a:lstStyle/>
        <a:p>
          <a:endParaRPr lang="en-US"/>
        </a:p>
      </dgm:t>
    </dgm:pt>
    <dgm:pt modelId="{AD95EF47-5211-47B0-A072-E7EF881DA576}" type="sibTrans" cxnId="{6F8E5566-9755-4CC4-AC75-C27478185A79}">
      <dgm:prSet/>
      <dgm:spPr/>
      <dgm:t>
        <a:bodyPr/>
        <a:lstStyle/>
        <a:p>
          <a:endParaRPr lang="en-US"/>
        </a:p>
      </dgm:t>
    </dgm:pt>
    <dgm:pt modelId="{C68E0E49-6136-425C-80FA-5ED23308D9F8}">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SessionId</a:t>
          </a:r>
          <a:endParaRPr lang="en-US" dirty="0"/>
        </a:p>
      </dgm:t>
    </dgm:pt>
    <dgm:pt modelId="{86106015-54F4-4026-8D82-7323159D2CD0}" type="parTrans" cxnId="{B4F963EB-4211-435E-9F15-4CCD585CE151}">
      <dgm:prSet/>
      <dgm:spPr/>
      <dgm:t>
        <a:bodyPr/>
        <a:lstStyle/>
        <a:p>
          <a:endParaRPr lang="en-US"/>
        </a:p>
      </dgm:t>
    </dgm:pt>
    <dgm:pt modelId="{C667E7A4-974E-4904-9910-B0475366EC31}" type="sibTrans" cxnId="{B4F963EB-4211-435E-9F15-4CCD585CE151}">
      <dgm:prSet/>
      <dgm:spPr/>
      <dgm:t>
        <a:bodyPr/>
        <a:lstStyle/>
        <a:p>
          <a:endParaRPr lang="en-US"/>
        </a:p>
      </dgm:t>
    </dgm:pt>
    <dgm:pt modelId="{C8940358-F118-4DDF-B379-890DF6522B40}">
      <dgm:prSet phldrT="[Text]"/>
      <dgm:spPr/>
      <dgm:t>
        <a:bodyPr/>
        <a:lstStyle/>
        <a:p>
          <a:r>
            <a:rPr lang="en-US" dirty="0" smtClean="0"/>
            <a:t>Request1</a:t>
          </a:r>
          <a:endParaRPr lang="en-US" dirty="0"/>
        </a:p>
      </dgm:t>
    </dgm:pt>
    <dgm:pt modelId="{B4FEB555-17F0-45A8-AF7B-859E57307982}" type="parTrans" cxnId="{79180CA8-EAA4-4357-ADCB-FDCC3D8329F1}">
      <dgm:prSet/>
      <dgm:spPr/>
      <dgm:t>
        <a:bodyPr/>
        <a:lstStyle/>
        <a:p>
          <a:endParaRPr lang="en-US"/>
        </a:p>
      </dgm:t>
    </dgm:pt>
    <dgm:pt modelId="{4575B568-D658-4BD9-9EA9-D8DBA2B98012}" type="sibTrans" cxnId="{79180CA8-EAA4-4357-ADCB-FDCC3D8329F1}">
      <dgm:prSet/>
      <dgm:spPr/>
      <dgm:t>
        <a:bodyPr/>
        <a:lstStyle/>
        <a:p>
          <a:endParaRPr lang="en-US"/>
        </a:p>
      </dgm:t>
    </dgm:pt>
    <dgm:pt modelId="{B054567F-77BB-4BF2-B96F-123E74652AB2}">
      <dgm:prSet phldrT="[Text]"/>
      <dgm:spPr/>
      <dgm:t>
        <a:bodyPr/>
        <a:lstStyle/>
        <a:p>
          <a:r>
            <a:rPr lang="en-US" dirty="0" smtClean="0"/>
            <a:t>Request2</a:t>
          </a:r>
          <a:endParaRPr lang="en-US" dirty="0"/>
        </a:p>
      </dgm:t>
    </dgm:pt>
    <dgm:pt modelId="{D81DF2F4-17AB-419D-AA85-F8C0DF7AC679}" type="parTrans" cxnId="{DDAD98CA-024F-4AC2-8E67-841F38CB6723}">
      <dgm:prSet/>
      <dgm:spPr/>
      <dgm:t>
        <a:bodyPr/>
        <a:lstStyle/>
        <a:p>
          <a:endParaRPr lang="en-US"/>
        </a:p>
      </dgm:t>
    </dgm:pt>
    <dgm:pt modelId="{20374659-A8D7-4481-9917-E6C6BD80634C}" type="sibTrans" cxnId="{DDAD98CA-024F-4AC2-8E67-841F38CB6723}">
      <dgm:prSet/>
      <dgm:spPr/>
      <dgm:t>
        <a:bodyPr/>
        <a:lstStyle/>
        <a:p>
          <a:endParaRPr lang="en-US"/>
        </a:p>
      </dgm:t>
    </dgm:pt>
    <dgm:pt modelId="{31AB828E-8ED6-44C9-B677-98271475B64C}">
      <dgm:prSet phldrT="[Text]"/>
      <dgm:spPr/>
      <dgm:t>
        <a:bodyPr/>
        <a:lstStyle/>
        <a:p>
          <a:r>
            <a:rPr lang="en-US" dirty="0" smtClean="0"/>
            <a:t>Body</a:t>
          </a:r>
          <a:endParaRPr lang="en-US" dirty="0"/>
        </a:p>
      </dgm:t>
    </dgm:pt>
    <dgm:pt modelId="{90C0E4A0-DC25-4DDA-B328-03D921F6FB33}" type="parTrans" cxnId="{44AAEBAF-07DD-409F-B613-8386953C945C}">
      <dgm:prSet/>
      <dgm:spPr/>
      <dgm:t>
        <a:bodyPr/>
        <a:lstStyle/>
        <a:p>
          <a:endParaRPr lang="en-US"/>
        </a:p>
      </dgm:t>
    </dgm:pt>
    <dgm:pt modelId="{1D15D7C2-6797-47AA-9329-D96A8CD1DF6E}" type="sibTrans" cxnId="{44AAEBAF-07DD-409F-B613-8386953C945C}">
      <dgm:prSet/>
      <dgm:spPr/>
      <dgm:t>
        <a:bodyPr/>
        <a:lstStyle/>
        <a:p>
          <a:endParaRPr lang="en-US"/>
        </a:p>
      </dgm:t>
    </dgm:pt>
    <dgm:pt modelId="{FC637633-5E28-44D3-A7CE-E825B5260F11}">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SessionId</a:t>
          </a:r>
          <a:endParaRPr lang="en-US" dirty="0"/>
        </a:p>
      </dgm:t>
    </dgm:pt>
    <dgm:pt modelId="{7387D135-01EB-4F41-B763-3C47A18FBB94}" type="parTrans" cxnId="{4FC1F323-CABE-496E-B705-3F98A77E8BFF}">
      <dgm:prSet/>
      <dgm:spPr/>
      <dgm:t>
        <a:bodyPr/>
        <a:lstStyle/>
        <a:p>
          <a:endParaRPr lang="en-US"/>
        </a:p>
      </dgm:t>
    </dgm:pt>
    <dgm:pt modelId="{0634FD86-BEEA-4860-8D4A-B85634099EC6}" type="sibTrans" cxnId="{4FC1F323-CABE-496E-B705-3F98A77E8BFF}">
      <dgm:prSet/>
      <dgm:spPr/>
      <dgm:t>
        <a:bodyPr/>
        <a:lstStyle/>
        <a:p>
          <a:endParaRPr lang="en-US"/>
        </a:p>
      </dgm:t>
    </dgm:pt>
    <dgm:pt modelId="{19059605-647A-4B1C-A4A7-0D7514D75223}">
      <dgm:prSet phldrT="[Text]"/>
      <dgm:spPr/>
      <dgm:t>
        <a:bodyPr/>
        <a:lstStyle/>
        <a:p>
          <a:r>
            <a:rPr lang="en-US" dirty="0" smtClean="0"/>
            <a:t>Type</a:t>
          </a:r>
          <a:endParaRPr lang="en-US" dirty="0"/>
        </a:p>
      </dgm:t>
    </dgm:pt>
    <dgm:pt modelId="{C06C57AC-4E84-4FAF-8C7F-A42456C550EB}" type="parTrans" cxnId="{9EAE4C42-D60C-477B-BE85-4B9F3DD305D1}">
      <dgm:prSet/>
      <dgm:spPr/>
      <dgm:t>
        <a:bodyPr/>
        <a:lstStyle/>
        <a:p>
          <a:endParaRPr lang="en-US"/>
        </a:p>
      </dgm:t>
    </dgm:pt>
    <dgm:pt modelId="{5BB8A11E-9278-4D97-B953-DD731B8CA7E0}" type="sibTrans" cxnId="{9EAE4C42-D60C-477B-BE85-4B9F3DD305D1}">
      <dgm:prSet/>
      <dgm:spPr/>
      <dgm:t>
        <a:bodyPr/>
        <a:lstStyle/>
        <a:p>
          <a:endParaRPr lang="en-US"/>
        </a:p>
      </dgm:t>
    </dgm:pt>
    <dgm:pt modelId="{839AF538-BDBC-40E7-B18E-85B39E795800}">
      <dgm:prSet phldrT="[Text]"/>
      <dgm:spPr/>
      <dgm:t>
        <a:bodyPr/>
        <a:lstStyle/>
        <a:p>
          <a:r>
            <a:rPr lang="en-US" dirty="0" smtClean="0"/>
            <a:t>Request3</a:t>
          </a:r>
          <a:endParaRPr lang="en-US" dirty="0"/>
        </a:p>
      </dgm:t>
    </dgm:pt>
    <dgm:pt modelId="{1D80E78B-B66B-486D-BD55-BA7C2B43294C}" type="parTrans" cxnId="{1BAE19A6-A39D-44DE-BA8E-306EFEF604BD}">
      <dgm:prSet/>
      <dgm:spPr/>
      <dgm:t>
        <a:bodyPr/>
        <a:lstStyle/>
        <a:p>
          <a:endParaRPr lang="en-US"/>
        </a:p>
      </dgm:t>
    </dgm:pt>
    <dgm:pt modelId="{DB6735FB-142D-4B99-913A-25AAA31AA22D}" type="sibTrans" cxnId="{1BAE19A6-A39D-44DE-BA8E-306EFEF604BD}">
      <dgm:prSet/>
      <dgm:spPr/>
      <dgm:t>
        <a:bodyPr/>
        <a:lstStyle/>
        <a:p>
          <a:endParaRPr lang="en-US"/>
        </a:p>
      </dgm:t>
    </dgm:pt>
    <dgm:pt modelId="{56B7A9D4-E7BA-418C-93CB-921F4E06D8FD}">
      <dgm:prSet phldrT="[Text]"/>
      <dgm:spPr/>
      <dgm:t>
        <a:bodyPr/>
        <a:lstStyle/>
        <a:p>
          <a:r>
            <a:rPr lang="en-US" dirty="0" smtClean="0"/>
            <a:t>Header</a:t>
          </a:r>
          <a:endParaRPr lang="en-US" dirty="0"/>
        </a:p>
      </dgm:t>
    </dgm:pt>
    <dgm:pt modelId="{12B252B3-75B9-456F-8C71-9528EDB9D95A}" type="parTrans" cxnId="{8F6325A4-06CD-4EA2-98F9-ABB575BD94A2}">
      <dgm:prSet/>
      <dgm:spPr/>
      <dgm:t>
        <a:bodyPr/>
        <a:lstStyle/>
        <a:p>
          <a:endParaRPr lang="en-US"/>
        </a:p>
      </dgm:t>
    </dgm:pt>
    <dgm:pt modelId="{1CA50D98-C643-4634-95D9-E05600C041C4}" type="sibTrans" cxnId="{8F6325A4-06CD-4EA2-98F9-ABB575BD94A2}">
      <dgm:prSet/>
      <dgm:spPr/>
      <dgm:t>
        <a:bodyPr/>
        <a:lstStyle/>
        <a:p>
          <a:endParaRPr lang="en-US"/>
        </a:p>
      </dgm:t>
    </dgm:pt>
    <dgm:pt modelId="{EDA2A447-D221-4A53-BBCF-590FDA44F78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SessionId</a:t>
          </a:r>
          <a:endParaRPr lang="en-US" dirty="0"/>
        </a:p>
      </dgm:t>
    </dgm:pt>
    <dgm:pt modelId="{01A4DF59-1E86-45C8-8885-9C6618027B57}" type="parTrans" cxnId="{CEA52633-DDC0-4FB6-9607-D3AE014E7E72}">
      <dgm:prSet/>
      <dgm:spPr/>
      <dgm:t>
        <a:bodyPr/>
        <a:lstStyle/>
        <a:p>
          <a:endParaRPr lang="en-US"/>
        </a:p>
      </dgm:t>
    </dgm:pt>
    <dgm:pt modelId="{3CB92DFE-DD56-4630-8B61-8617B32E8D5D}" type="sibTrans" cxnId="{CEA52633-DDC0-4FB6-9607-D3AE014E7E72}">
      <dgm:prSet/>
      <dgm:spPr/>
      <dgm:t>
        <a:bodyPr/>
        <a:lstStyle/>
        <a:p>
          <a:endParaRPr lang="en-US"/>
        </a:p>
      </dgm:t>
    </dgm:pt>
    <dgm:pt modelId="{05FC18B2-7148-4236-846D-157626862EFA}">
      <dgm:prSet phldrT="[Text]"/>
      <dgm:spPr/>
      <dgm:t>
        <a:bodyPr/>
        <a:lstStyle/>
        <a:p>
          <a:r>
            <a:rPr lang="en-US" dirty="0" smtClean="0"/>
            <a:t>Response</a:t>
          </a:r>
          <a:endParaRPr lang="en-US" dirty="0"/>
        </a:p>
      </dgm:t>
    </dgm:pt>
    <dgm:pt modelId="{A82D4D0B-829B-42CA-B79E-432C9D8F87B8}" type="parTrans" cxnId="{E3A2EEE6-C8DC-4020-8A7C-6EC19CF6557C}">
      <dgm:prSet/>
      <dgm:spPr/>
      <dgm:t>
        <a:bodyPr/>
        <a:lstStyle/>
        <a:p>
          <a:endParaRPr lang="en-US"/>
        </a:p>
      </dgm:t>
    </dgm:pt>
    <dgm:pt modelId="{B1DC743F-ABA1-48C1-B8EC-12EEA017B030}" type="sibTrans" cxnId="{E3A2EEE6-C8DC-4020-8A7C-6EC19CF6557C}">
      <dgm:prSet/>
      <dgm:spPr/>
      <dgm:t>
        <a:bodyPr/>
        <a:lstStyle/>
        <a:p>
          <a:endParaRPr lang="en-US"/>
        </a:p>
      </dgm:t>
    </dgm:pt>
    <dgm:pt modelId="{B3A5C8AC-62E0-4148-B6B5-0E221EE9AEF4}">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SessionId</a:t>
          </a:r>
          <a:endParaRPr lang="en-US" dirty="0"/>
        </a:p>
      </dgm:t>
    </dgm:pt>
    <dgm:pt modelId="{D7B14EDB-3ACD-414B-AF4D-004411AFD5EE}" type="parTrans" cxnId="{D814305E-0A32-4ED6-9440-833EF714CAA3}">
      <dgm:prSet/>
      <dgm:spPr/>
      <dgm:t>
        <a:bodyPr/>
        <a:lstStyle/>
        <a:p>
          <a:endParaRPr lang="en-US"/>
        </a:p>
      </dgm:t>
    </dgm:pt>
    <dgm:pt modelId="{C23659B8-5A67-48B9-A4B3-16BFDDE6BB69}" type="sibTrans" cxnId="{D814305E-0A32-4ED6-9440-833EF714CAA3}">
      <dgm:prSet/>
      <dgm:spPr/>
      <dgm:t>
        <a:bodyPr/>
        <a:lstStyle/>
        <a:p>
          <a:endParaRPr lang="en-US"/>
        </a:p>
      </dgm:t>
    </dgm:pt>
    <dgm:pt modelId="{2961FF50-F974-4F7D-A69F-4DA57BAACBC5}">
      <dgm:prSet phldrT="[Text]"/>
      <dgm:spPr/>
      <dgm:t>
        <a:bodyPr/>
        <a:lstStyle/>
        <a:p>
          <a:r>
            <a:rPr lang="en-US" dirty="0" smtClean="0"/>
            <a:t>Type</a:t>
          </a:r>
          <a:endParaRPr lang="en-US" dirty="0"/>
        </a:p>
      </dgm:t>
    </dgm:pt>
    <dgm:pt modelId="{FB7065B8-ED61-4C72-A349-498FC9757459}" type="parTrans" cxnId="{A198B96C-7D31-4E82-AC13-73BBFE6267EB}">
      <dgm:prSet/>
      <dgm:spPr/>
      <dgm:t>
        <a:bodyPr/>
        <a:lstStyle/>
        <a:p>
          <a:endParaRPr lang="en-US"/>
        </a:p>
      </dgm:t>
    </dgm:pt>
    <dgm:pt modelId="{B395D7AB-348F-496E-B093-F82471642D72}" type="sibTrans" cxnId="{A198B96C-7D31-4E82-AC13-73BBFE6267EB}">
      <dgm:prSet/>
      <dgm:spPr/>
      <dgm:t>
        <a:bodyPr/>
        <a:lstStyle/>
        <a:p>
          <a:endParaRPr lang="en-US"/>
        </a:p>
      </dgm:t>
    </dgm:pt>
    <dgm:pt modelId="{25CFB523-732E-4215-AE45-EA420EFBA603}" type="pres">
      <dgm:prSet presAssocID="{A113D09A-C7CF-4DCD-BEDE-0357D4AFA9BA}" presName="diagram" presStyleCnt="0">
        <dgm:presLayoutVars>
          <dgm:chPref val="1"/>
          <dgm:dir/>
          <dgm:animOne val="branch"/>
          <dgm:animLvl val="lvl"/>
          <dgm:resizeHandles val="exact"/>
        </dgm:presLayoutVars>
      </dgm:prSet>
      <dgm:spPr/>
      <dgm:t>
        <a:bodyPr/>
        <a:lstStyle/>
        <a:p>
          <a:endParaRPr lang="en-US"/>
        </a:p>
      </dgm:t>
    </dgm:pt>
    <dgm:pt modelId="{A031BEF2-1442-4377-8CE5-AC2EAE5B7674}" type="pres">
      <dgm:prSet presAssocID="{05FC18B2-7148-4236-846D-157626862EFA}" presName="root1" presStyleCnt="0"/>
      <dgm:spPr/>
    </dgm:pt>
    <dgm:pt modelId="{F9966067-7DC3-4D3D-AF82-E62F4F2FFE35}" type="pres">
      <dgm:prSet presAssocID="{05FC18B2-7148-4236-846D-157626862EFA}" presName="LevelOneTextNode" presStyleLbl="node0" presStyleIdx="0" presStyleCnt="4">
        <dgm:presLayoutVars>
          <dgm:chPref val="3"/>
        </dgm:presLayoutVars>
      </dgm:prSet>
      <dgm:spPr/>
      <dgm:t>
        <a:bodyPr/>
        <a:lstStyle/>
        <a:p>
          <a:endParaRPr lang="en-US"/>
        </a:p>
      </dgm:t>
    </dgm:pt>
    <dgm:pt modelId="{B0C30C81-B038-4664-B242-F8EA43B22824}" type="pres">
      <dgm:prSet presAssocID="{05FC18B2-7148-4236-846D-157626862EFA}" presName="level2hierChild" presStyleCnt="0"/>
      <dgm:spPr/>
    </dgm:pt>
    <dgm:pt modelId="{278F0065-9E6A-4A96-95EA-567ABF18F510}" type="pres">
      <dgm:prSet presAssocID="{D7B14EDB-3ACD-414B-AF4D-004411AFD5EE}" presName="conn2-1" presStyleLbl="parChTrans1D2" presStyleIdx="0" presStyleCnt="4"/>
      <dgm:spPr/>
      <dgm:t>
        <a:bodyPr/>
        <a:lstStyle/>
        <a:p>
          <a:endParaRPr lang="en-US"/>
        </a:p>
      </dgm:t>
    </dgm:pt>
    <dgm:pt modelId="{81882448-15EB-443E-A5A4-C883D7BF818A}" type="pres">
      <dgm:prSet presAssocID="{D7B14EDB-3ACD-414B-AF4D-004411AFD5EE}" presName="connTx" presStyleLbl="parChTrans1D2" presStyleIdx="0" presStyleCnt="4"/>
      <dgm:spPr/>
      <dgm:t>
        <a:bodyPr/>
        <a:lstStyle/>
        <a:p>
          <a:endParaRPr lang="en-US"/>
        </a:p>
      </dgm:t>
    </dgm:pt>
    <dgm:pt modelId="{B7D2979A-6B30-4DDF-A6F3-A7AE87F83921}" type="pres">
      <dgm:prSet presAssocID="{B3A5C8AC-62E0-4148-B6B5-0E221EE9AEF4}" presName="root2" presStyleCnt="0"/>
      <dgm:spPr/>
    </dgm:pt>
    <dgm:pt modelId="{AEF87235-1EE4-4629-9F02-C6DEF7156BAB}" type="pres">
      <dgm:prSet presAssocID="{B3A5C8AC-62E0-4148-B6B5-0E221EE9AEF4}" presName="LevelTwoTextNode" presStyleLbl="node2" presStyleIdx="0" presStyleCnt="4">
        <dgm:presLayoutVars>
          <dgm:chPref val="3"/>
        </dgm:presLayoutVars>
      </dgm:prSet>
      <dgm:spPr/>
      <dgm:t>
        <a:bodyPr/>
        <a:lstStyle/>
        <a:p>
          <a:endParaRPr lang="en-US"/>
        </a:p>
      </dgm:t>
    </dgm:pt>
    <dgm:pt modelId="{7A4742C2-1DFF-4F99-8706-D0BD43B972E1}" type="pres">
      <dgm:prSet presAssocID="{B3A5C8AC-62E0-4148-B6B5-0E221EE9AEF4}" presName="level3hierChild" presStyleCnt="0"/>
      <dgm:spPr/>
    </dgm:pt>
    <dgm:pt modelId="{70BECD3C-C3CD-4ABB-AC67-A8AE15F92167}" type="pres">
      <dgm:prSet presAssocID="{C8940358-F118-4DDF-B379-890DF6522B40}" presName="root1" presStyleCnt="0"/>
      <dgm:spPr/>
    </dgm:pt>
    <dgm:pt modelId="{99A054F7-359C-42A2-A31B-187F1A6997A5}" type="pres">
      <dgm:prSet presAssocID="{C8940358-F118-4DDF-B379-890DF6522B40}" presName="LevelOneTextNode" presStyleLbl="node0" presStyleIdx="1" presStyleCnt="4">
        <dgm:presLayoutVars>
          <dgm:chPref val="3"/>
        </dgm:presLayoutVars>
      </dgm:prSet>
      <dgm:spPr/>
      <dgm:t>
        <a:bodyPr/>
        <a:lstStyle/>
        <a:p>
          <a:endParaRPr lang="en-US"/>
        </a:p>
      </dgm:t>
    </dgm:pt>
    <dgm:pt modelId="{5D1ADAF9-7A88-441B-82F9-8C0B54492E47}" type="pres">
      <dgm:prSet presAssocID="{C8940358-F118-4DDF-B379-890DF6522B40}" presName="level2hierChild" presStyleCnt="0"/>
      <dgm:spPr/>
    </dgm:pt>
    <dgm:pt modelId="{F9E30AEB-FC14-4D6A-A403-8201B6D6AF82}" type="pres">
      <dgm:prSet presAssocID="{BAAFCFAB-A25C-4F92-A1DA-50D3854A87B3}" presName="conn2-1" presStyleLbl="parChTrans1D2" presStyleIdx="1" presStyleCnt="4"/>
      <dgm:spPr/>
      <dgm:t>
        <a:bodyPr/>
        <a:lstStyle/>
        <a:p>
          <a:endParaRPr lang="en-US"/>
        </a:p>
      </dgm:t>
    </dgm:pt>
    <dgm:pt modelId="{A0C19650-0A38-4BCF-920C-71759316A3FE}" type="pres">
      <dgm:prSet presAssocID="{BAAFCFAB-A25C-4F92-A1DA-50D3854A87B3}" presName="connTx" presStyleLbl="parChTrans1D2" presStyleIdx="1" presStyleCnt="4"/>
      <dgm:spPr/>
      <dgm:t>
        <a:bodyPr/>
        <a:lstStyle/>
        <a:p>
          <a:endParaRPr lang="en-US"/>
        </a:p>
      </dgm:t>
    </dgm:pt>
    <dgm:pt modelId="{3B612F19-332C-4135-8A0F-C1F9EE272E3F}" type="pres">
      <dgm:prSet presAssocID="{6D1EB27C-BD17-4D97-8A6A-9736191C0259}" presName="root2" presStyleCnt="0"/>
      <dgm:spPr/>
    </dgm:pt>
    <dgm:pt modelId="{BADFB9D2-2172-4C87-AF91-238EEC23104A}" type="pres">
      <dgm:prSet presAssocID="{6D1EB27C-BD17-4D97-8A6A-9736191C0259}" presName="LevelTwoTextNode" presStyleLbl="node2" presStyleIdx="1" presStyleCnt="4">
        <dgm:presLayoutVars>
          <dgm:chPref val="3"/>
        </dgm:presLayoutVars>
      </dgm:prSet>
      <dgm:spPr/>
      <dgm:t>
        <a:bodyPr/>
        <a:lstStyle/>
        <a:p>
          <a:endParaRPr lang="en-US"/>
        </a:p>
      </dgm:t>
    </dgm:pt>
    <dgm:pt modelId="{8206F11C-AC7D-4EEB-B158-ED3488AB9BE2}" type="pres">
      <dgm:prSet presAssocID="{6D1EB27C-BD17-4D97-8A6A-9736191C0259}" presName="level3hierChild" presStyleCnt="0"/>
      <dgm:spPr/>
    </dgm:pt>
    <dgm:pt modelId="{F7CC18F2-1523-42C9-9418-4B72D2FDEA2E}" type="pres">
      <dgm:prSet presAssocID="{18CD2BB5-9993-4791-BDF4-ADF99CDD60D2}" presName="conn2-1" presStyleLbl="parChTrans1D3" presStyleIdx="0" presStyleCnt="5"/>
      <dgm:spPr/>
      <dgm:t>
        <a:bodyPr/>
        <a:lstStyle/>
        <a:p>
          <a:endParaRPr lang="en-US"/>
        </a:p>
      </dgm:t>
    </dgm:pt>
    <dgm:pt modelId="{0DE14573-813C-4D15-86DA-0AC6F6DCF1D8}" type="pres">
      <dgm:prSet presAssocID="{18CD2BB5-9993-4791-BDF4-ADF99CDD60D2}" presName="connTx" presStyleLbl="parChTrans1D3" presStyleIdx="0" presStyleCnt="5"/>
      <dgm:spPr/>
      <dgm:t>
        <a:bodyPr/>
        <a:lstStyle/>
        <a:p>
          <a:endParaRPr lang="en-US"/>
        </a:p>
      </dgm:t>
    </dgm:pt>
    <dgm:pt modelId="{6D15F517-198E-40AF-8587-9F6DC7C5F28A}" type="pres">
      <dgm:prSet presAssocID="{96BD61D1-7E0F-4492-A216-79451D1B7A7E}" presName="root2" presStyleCnt="0"/>
      <dgm:spPr/>
    </dgm:pt>
    <dgm:pt modelId="{7F3AC32A-3813-4188-9422-1A785B20B876}" type="pres">
      <dgm:prSet presAssocID="{96BD61D1-7E0F-4492-A216-79451D1B7A7E}" presName="LevelTwoTextNode" presStyleLbl="node3" presStyleIdx="0" presStyleCnt="5">
        <dgm:presLayoutVars>
          <dgm:chPref val="3"/>
        </dgm:presLayoutVars>
      </dgm:prSet>
      <dgm:spPr/>
      <dgm:t>
        <a:bodyPr/>
        <a:lstStyle/>
        <a:p>
          <a:endParaRPr lang="en-US"/>
        </a:p>
      </dgm:t>
    </dgm:pt>
    <dgm:pt modelId="{88F9B3A7-BF5B-4991-B61C-9BD026AAEDA4}" type="pres">
      <dgm:prSet presAssocID="{96BD61D1-7E0F-4492-A216-79451D1B7A7E}" presName="level3hierChild" presStyleCnt="0"/>
      <dgm:spPr/>
    </dgm:pt>
    <dgm:pt modelId="{74B0CEFF-3A0D-42F8-B321-FE242CAB8AF6}" type="pres">
      <dgm:prSet presAssocID="{04A8AF76-1ABE-4230-94DE-3FFAA17A61D9}" presName="conn2-1" presStyleLbl="parChTrans1D4" presStyleIdx="0" presStyleCnt="3"/>
      <dgm:spPr/>
      <dgm:t>
        <a:bodyPr/>
        <a:lstStyle/>
        <a:p>
          <a:endParaRPr lang="en-US"/>
        </a:p>
      </dgm:t>
    </dgm:pt>
    <dgm:pt modelId="{5B2A7906-E7ED-4609-B5A9-532308F47E77}" type="pres">
      <dgm:prSet presAssocID="{04A8AF76-1ABE-4230-94DE-3FFAA17A61D9}" presName="connTx" presStyleLbl="parChTrans1D4" presStyleIdx="0" presStyleCnt="3"/>
      <dgm:spPr/>
      <dgm:t>
        <a:bodyPr/>
        <a:lstStyle/>
        <a:p>
          <a:endParaRPr lang="en-US"/>
        </a:p>
      </dgm:t>
    </dgm:pt>
    <dgm:pt modelId="{15BF07EE-6F12-401F-85A8-107CB0134D3D}" type="pres">
      <dgm:prSet presAssocID="{606C8280-D8C0-4349-8085-F630E4E63721}" presName="root2" presStyleCnt="0"/>
      <dgm:spPr/>
    </dgm:pt>
    <dgm:pt modelId="{B9022510-22D0-4D45-91F0-1BAB9ED5C3BA}" type="pres">
      <dgm:prSet presAssocID="{606C8280-D8C0-4349-8085-F630E4E63721}" presName="LevelTwoTextNode" presStyleLbl="node4" presStyleIdx="0" presStyleCnt="3">
        <dgm:presLayoutVars>
          <dgm:chPref val="3"/>
        </dgm:presLayoutVars>
      </dgm:prSet>
      <dgm:spPr/>
      <dgm:t>
        <a:bodyPr/>
        <a:lstStyle/>
        <a:p>
          <a:endParaRPr lang="en-US"/>
        </a:p>
      </dgm:t>
    </dgm:pt>
    <dgm:pt modelId="{12E95725-B0D9-44D5-9442-F56D8F4F152C}" type="pres">
      <dgm:prSet presAssocID="{606C8280-D8C0-4349-8085-F630E4E63721}" presName="level3hierChild" presStyleCnt="0"/>
      <dgm:spPr/>
    </dgm:pt>
    <dgm:pt modelId="{D17CDD5C-FC5D-48C3-8EF9-BCB5B1CDE8B0}" type="pres">
      <dgm:prSet presAssocID="{A0B4ACA5-C430-461E-914E-7DC5837D6633}" presName="conn2-1" presStyleLbl="parChTrans1D3" presStyleIdx="1" presStyleCnt="5"/>
      <dgm:spPr/>
      <dgm:t>
        <a:bodyPr/>
        <a:lstStyle/>
        <a:p>
          <a:endParaRPr lang="en-US"/>
        </a:p>
      </dgm:t>
    </dgm:pt>
    <dgm:pt modelId="{8D289B80-843D-4577-B9C9-A8E1E63CF65F}" type="pres">
      <dgm:prSet presAssocID="{A0B4ACA5-C430-461E-914E-7DC5837D6633}" presName="connTx" presStyleLbl="parChTrans1D3" presStyleIdx="1" presStyleCnt="5"/>
      <dgm:spPr/>
      <dgm:t>
        <a:bodyPr/>
        <a:lstStyle/>
        <a:p>
          <a:endParaRPr lang="en-US"/>
        </a:p>
      </dgm:t>
    </dgm:pt>
    <dgm:pt modelId="{664C36CA-FFC5-451D-B921-58F3AC39D96A}" type="pres">
      <dgm:prSet presAssocID="{CD1C8E23-B73C-41BE-94F3-6B9EF130E1BB}" presName="root2" presStyleCnt="0"/>
      <dgm:spPr/>
    </dgm:pt>
    <dgm:pt modelId="{45275F25-E102-4608-9CC2-AD70EEB1E0E4}" type="pres">
      <dgm:prSet presAssocID="{CD1C8E23-B73C-41BE-94F3-6B9EF130E1BB}" presName="LevelTwoTextNode" presStyleLbl="node3" presStyleIdx="1" presStyleCnt="5">
        <dgm:presLayoutVars>
          <dgm:chPref val="3"/>
        </dgm:presLayoutVars>
      </dgm:prSet>
      <dgm:spPr/>
      <dgm:t>
        <a:bodyPr/>
        <a:lstStyle/>
        <a:p>
          <a:endParaRPr lang="en-US"/>
        </a:p>
      </dgm:t>
    </dgm:pt>
    <dgm:pt modelId="{FEE18DEC-F420-46FB-BC3E-F88FF11D0FC9}" type="pres">
      <dgm:prSet presAssocID="{CD1C8E23-B73C-41BE-94F3-6B9EF130E1BB}" presName="level3hierChild" presStyleCnt="0"/>
      <dgm:spPr/>
    </dgm:pt>
    <dgm:pt modelId="{5A5DE0CD-037B-41DC-8834-B263B1E40BF4}" type="pres">
      <dgm:prSet presAssocID="{FB7065B8-ED61-4C72-A349-498FC9757459}" presName="conn2-1" presStyleLbl="parChTrans1D4" presStyleIdx="1" presStyleCnt="3"/>
      <dgm:spPr/>
      <dgm:t>
        <a:bodyPr/>
        <a:lstStyle/>
        <a:p>
          <a:endParaRPr lang="en-US"/>
        </a:p>
      </dgm:t>
    </dgm:pt>
    <dgm:pt modelId="{3F9AF6D4-2F38-4694-AC24-9E4189BC6842}" type="pres">
      <dgm:prSet presAssocID="{FB7065B8-ED61-4C72-A349-498FC9757459}" presName="connTx" presStyleLbl="parChTrans1D4" presStyleIdx="1" presStyleCnt="3"/>
      <dgm:spPr/>
      <dgm:t>
        <a:bodyPr/>
        <a:lstStyle/>
        <a:p>
          <a:endParaRPr lang="en-US"/>
        </a:p>
      </dgm:t>
    </dgm:pt>
    <dgm:pt modelId="{1826FB76-8F4F-4301-B550-260E9D3AE42E}" type="pres">
      <dgm:prSet presAssocID="{2961FF50-F974-4F7D-A69F-4DA57BAACBC5}" presName="root2" presStyleCnt="0"/>
      <dgm:spPr/>
    </dgm:pt>
    <dgm:pt modelId="{24ED5566-99EA-4FBE-AC24-41EA37F29C04}" type="pres">
      <dgm:prSet presAssocID="{2961FF50-F974-4F7D-A69F-4DA57BAACBC5}" presName="LevelTwoTextNode" presStyleLbl="node4" presStyleIdx="1" presStyleCnt="3">
        <dgm:presLayoutVars>
          <dgm:chPref val="3"/>
        </dgm:presLayoutVars>
      </dgm:prSet>
      <dgm:spPr/>
      <dgm:t>
        <a:bodyPr/>
        <a:lstStyle/>
        <a:p>
          <a:endParaRPr lang="en-US"/>
        </a:p>
      </dgm:t>
    </dgm:pt>
    <dgm:pt modelId="{85BDBBDD-0403-438F-922D-10BC8CF1D4BB}" type="pres">
      <dgm:prSet presAssocID="{2961FF50-F974-4F7D-A69F-4DA57BAACBC5}" presName="level3hierChild" presStyleCnt="0"/>
      <dgm:spPr/>
    </dgm:pt>
    <dgm:pt modelId="{9C9A6470-CBA3-4D55-9382-8436DF3040FC}" type="pres">
      <dgm:prSet presAssocID="{86106015-54F4-4026-8D82-7323159D2CD0}" presName="conn2-1" presStyleLbl="parChTrans1D4" presStyleIdx="2" presStyleCnt="3"/>
      <dgm:spPr/>
      <dgm:t>
        <a:bodyPr/>
        <a:lstStyle/>
        <a:p>
          <a:endParaRPr lang="en-US"/>
        </a:p>
      </dgm:t>
    </dgm:pt>
    <dgm:pt modelId="{108028CC-067F-4436-8457-3C372945609C}" type="pres">
      <dgm:prSet presAssocID="{86106015-54F4-4026-8D82-7323159D2CD0}" presName="connTx" presStyleLbl="parChTrans1D4" presStyleIdx="2" presStyleCnt="3"/>
      <dgm:spPr/>
      <dgm:t>
        <a:bodyPr/>
        <a:lstStyle/>
        <a:p>
          <a:endParaRPr lang="en-US"/>
        </a:p>
      </dgm:t>
    </dgm:pt>
    <dgm:pt modelId="{D62BF3E1-0072-496D-A43A-66A24293265A}" type="pres">
      <dgm:prSet presAssocID="{C68E0E49-6136-425C-80FA-5ED23308D9F8}" presName="root2" presStyleCnt="0"/>
      <dgm:spPr/>
    </dgm:pt>
    <dgm:pt modelId="{6F6E9B30-3208-4E3B-8BC5-388371D259F0}" type="pres">
      <dgm:prSet presAssocID="{C68E0E49-6136-425C-80FA-5ED23308D9F8}" presName="LevelTwoTextNode" presStyleLbl="node4" presStyleIdx="2" presStyleCnt="3">
        <dgm:presLayoutVars>
          <dgm:chPref val="3"/>
        </dgm:presLayoutVars>
      </dgm:prSet>
      <dgm:spPr/>
      <dgm:t>
        <a:bodyPr/>
        <a:lstStyle/>
        <a:p>
          <a:endParaRPr lang="en-US"/>
        </a:p>
      </dgm:t>
    </dgm:pt>
    <dgm:pt modelId="{0A639B5C-B482-4052-AEF5-82062CCB9CA8}" type="pres">
      <dgm:prSet presAssocID="{C68E0E49-6136-425C-80FA-5ED23308D9F8}" presName="level3hierChild" presStyleCnt="0"/>
      <dgm:spPr/>
    </dgm:pt>
    <dgm:pt modelId="{BDA2C379-5EBD-4910-B874-29CBE0C7F2F9}" type="pres">
      <dgm:prSet presAssocID="{B054567F-77BB-4BF2-B96F-123E74652AB2}" presName="root1" presStyleCnt="0"/>
      <dgm:spPr/>
    </dgm:pt>
    <dgm:pt modelId="{94BF5D3A-2DAA-479A-871E-397B8841DCEB}" type="pres">
      <dgm:prSet presAssocID="{B054567F-77BB-4BF2-B96F-123E74652AB2}" presName="LevelOneTextNode" presStyleLbl="node0" presStyleIdx="2" presStyleCnt="4">
        <dgm:presLayoutVars>
          <dgm:chPref val="3"/>
        </dgm:presLayoutVars>
      </dgm:prSet>
      <dgm:spPr/>
      <dgm:t>
        <a:bodyPr/>
        <a:lstStyle/>
        <a:p>
          <a:endParaRPr lang="en-US"/>
        </a:p>
      </dgm:t>
    </dgm:pt>
    <dgm:pt modelId="{6B702EB4-E31C-418A-807D-77F62265C8C2}" type="pres">
      <dgm:prSet presAssocID="{B054567F-77BB-4BF2-B96F-123E74652AB2}" presName="level2hierChild" presStyleCnt="0"/>
      <dgm:spPr/>
    </dgm:pt>
    <dgm:pt modelId="{DB6758F4-BFCF-4117-A98C-BF6409F02F19}" type="pres">
      <dgm:prSet presAssocID="{90C0E4A0-DC25-4DDA-B328-03D921F6FB33}" presName="conn2-1" presStyleLbl="parChTrans1D2" presStyleIdx="2" presStyleCnt="4"/>
      <dgm:spPr/>
      <dgm:t>
        <a:bodyPr/>
        <a:lstStyle/>
        <a:p>
          <a:endParaRPr lang="en-US"/>
        </a:p>
      </dgm:t>
    </dgm:pt>
    <dgm:pt modelId="{2800D8E9-6E22-4959-B701-B19E613ACC5C}" type="pres">
      <dgm:prSet presAssocID="{90C0E4A0-DC25-4DDA-B328-03D921F6FB33}" presName="connTx" presStyleLbl="parChTrans1D2" presStyleIdx="2" presStyleCnt="4"/>
      <dgm:spPr/>
      <dgm:t>
        <a:bodyPr/>
        <a:lstStyle/>
        <a:p>
          <a:endParaRPr lang="en-US"/>
        </a:p>
      </dgm:t>
    </dgm:pt>
    <dgm:pt modelId="{A00BBCE5-6EF5-4DC1-BA2C-BA78D0486EF0}" type="pres">
      <dgm:prSet presAssocID="{31AB828E-8ED6-44C9-B677-98271475B64C}" presName="root2" presStyleCnt="0"/>
      <dgm:spPr/>
    </dgm:pt>
    <dgm:pt modelId="{B0CB57CF-99B1-42EE-9E4F-585606AAB36E}" type="pres">
      <dgm:prSet presAssocID="{31AB828E-8ED6-44C9-B677-98271475B64C}" presName="LevelTwoTextNode" presStyleLbl="node2" presStyleIdx="2" presStyleCnt="4">
        <dgm:presLayoutVars>
          <dgm:chPref val="3"/>
        </dgm:presLayoutVars>
      </dgm:prSet>
      <dgm:spPr/>
      <dgm:t>
        <a:bodyPr/>
        <a:lstStyle/>
        <a:p>
          <a:endParaRPr lang="en-US"/>
        </a:p>
      </dgm:t>
    </dgm:pt>
    <dgm:pt modelId="{10036218-A951-42EB-BFB1-7B9587026EEA}" type="pres">
      <dgm:prSet presAssocID="{31AB828E-8ED6-44C9-B677-98271475B64C}" presName="level3hierChild" presStyleCnt="0"/>
      <dgm:spPr/>
    </dgm:pt>
    <dgm:pt modelId="{6847BBFD-9584-4BE7-BCEB-1DCFE0538C2B}" type="pres">
      <dgm:prSet presAssocID="{7387D135-01EB-4F41-B763-3C47A18FBB94}" presName="conn2-1" presStyleLbl="parChTrans1D3" presStyleIdx="2" presStyleCnt="5"/>
      <dgm:spPr/>
      <dgm:t>
        <a:bodyPr/>
        <a:lstStyle/>
        <a:p>
          <a:endParaRPr lang="en-US"/>
        </a:p>
      </dgm:t>
    </dgm:pt>
    <dgm:pt modelId="{9424A9F7-EC3A-414B-AD5E-F5C8DD5ABCAE}" type="pres">
      <dgm:prSet presAssocID="{7387D135-01EB-4F41-B763-3C47A18FBB94}" presName="connTx" presStyleLbl="parChTrans1D3" presStyleIdx="2" presStyleCnt="5"/>
      <dgm:spPr/>
      <dgm:t>
        <a:bodyPr/>
        <a:lstStyle/>
        <a:p>
          <a:endParaRPr lang="en-US"/>
        </a:p>
      </dgm:t>
    </dgm:pt>
    <dgm:pt modelId="{0CA1BF02-9FAE-435E-90CF-62DADB5F7FB9}" type="pres">
      <dgm:prSet presAssocID="{FC637633-5E28-44D3-A7CE-E825B5260F11}" presName="root2" presStyleCnt="0"/>
      <dgm:spPr/>
    </dgm:pt>
    <dgm:pt modelId="{F7817590-AE24-43F8-87C8-1C3DB2C7FAAE}" type="pres">
      <dgm:prSet presAssocID="{FC637633-5E28-44D3-A7CE-E825B5260F11}" presName="LevelTwoTextNode" presStyleLbl="node3" presStyleIdx="2" presStyleCnt="5">
        <dgm:presLayoutVars>
          <dgm:chPref val="3"/>
        </dgm:presLayoutVars>
      </dgm:prSet>
      <dgm:spPr/>
      <dgm:t>
        <a:bodyPr/>
        <a:lstStyle/>
        <a:p>
          <a:endParaRPr lang="en-US"/>
        </a:p>
      </dgm:t>
    </dgm:pt>
    <dgm:pt modelId="{4BF93F74-DBF7-4208-82F7-9490FF95E6B1}" type="pres">
      <dgm:prSet presAssocID="{FC637633-5E28-44D3-A7CE-E825B5260F11}" presName="level3hierChild" presStyleCnt="0"/>
      <dgm:spPr/>
    </dgm:pt>
    <dgm:pt modelId="{68C0250A-ABF0-4A98-BECD-F8EA6CFDAFAB}" type="pres">
      <dgm:prSet presAssocID="{C06C57AC-4E84-4FAF-8C7F-A42456C550EB}" presName="conn2-1" presStyleLbl="parChTrans1D3" presStyleIdx="3" presStyleCnt="5"/>
      <dgm:spPr/>
      <dgm:t>
        <a:bodyPr/>
        <a:lstStyle/>
        <a:p>
          <a:endParaRPr lang="en-US"/>
        </a:p>
      </dgm:t>
    </dgm:pt>
    <dgm:pt modelId="{FD0BCF52-7B10-4772-9D27-7D09EFDA9AD7}" type="pres">
      <dgm:prSet presAssocID="{C06C57AC-4E84-4FAF-8C7F-A42456C550EB}" presName="connTx" presStyleLbl="parChTrans1D3" presStyleIdx="3" presStyleCnt="5"/>
      <dgm:spPr/>
      <dgm:t>
        <a:bodyPr/>
        <a:lstStyle/>
        <a:p>
          <a:endParaRPr lang="en-US"/>
        </a:p>
      </dgm:t>
    </dgm:pt>
    <dgm:pt modelId="{B8C5C824-DA50-4B72-9C04-E646414F8B42}" type="pres">
      <dgm:prSet presAssocID="{19059605-647A-4B1C-A4A7-0D7514D75223}" presName="root2" presStyleCnt="0"/>
      <dgm:spPr/>
    </dgm:pt>
    <dgm:pt modelId="{9D82D5EB-92F9-4A89-8B6E-1CD55DAC6022}" type="pres">
      <dgm:prSet presAssocID="{19059605-647A-4B1C-A4A7-0D7514D75223}" presName="LevelTwoTextNode" presStyleLbl="node3" presStyleIdx="3" presStyleCnt="5">
        <dgm:presLayoutVars>
          <dgm:chPref val="3"/>
        </dgm:presLayoutVars>
      </dgm:prSet>
      <dgm:spPr/>
      <dgm:t>
        <a:bodyPr/>
        <a:lstStyle/>
        <a:p>
          <a:endParaRPr lang="en-US"/>
        </a:p>
      </dgm:t>
    </dgm:pt>
    <dgm:pt modelId="{FEBD198A-4169-47A1-AA8D-ABCAB53D9EAA}" type="pres">
      <dgm:prSet presAssocID="{19059605-647A-4B1C-A4A7-0D7514D75223}" presName="level3hierChild" presStyleCnt="0"/>
      <dgm:spPr/>
    </dgm:pt>
    <dgm:pt modelId="{4EEF8FBB-F8E6-4A64-8DAA-C23C5D8BA4D5}" type="pres">
      <dgm:prSet presAssocID="{839AF538-BDBC-40E7-B18E-85B39E795800}" presName="root1" presStyleCnt="0"/>
      <dgm:spPr/>
    </dgm:pt>
    <dgm:pt modelId="{D11A6F4F-9E7A-4EA8-9043-10F9AEF86C6C}" type="pres">
      <dgm:prSet presAssocID="{839AF538-BDBC-40E7-B18E-85B39E795800}" presName="LevelOneTextNode" presStyleLbl="node0" presStyleIdx="3" presStyleCnt="4">
        <dgm:presLayoutVars>
          <dgm:chPref val="3"/>
        </dgm:presLayoutVars>
      </dgm:prSet>
      <dgm:spPr/>
      <dgm:t>
        <a:bodyPr/>
        <a:lstStyle/>
        <a:p>
          <a:endParaRPr lang="en-US"/>
        </a:p>
      </dgm:t>
    </dgm:pt>
    <dgm:pt modelId="{821A8421-4DE9-430E-903C-84E273E1B7AD}" type="pres">
      <dgm:prSet presAssocID="{839AF538-BDBC-40E7-B18E-85B39E795800}" presName="level2hierChild" presStyleCnt="0"/>
      <dgm:spPr/>
    </dgm:pt>
    <dgm:pt modelId="{FCAC8694-00A7-40C0-B130-83E3142DA84D}" type="pres">
      <dgm:prSet presAssocID="{12B252B3-75B9-456F-8C71-9528EDB9D95A}" presName="conn2-1" presStyleLbl="parChTrans1D2" presStyleIdx="3" presStyleCnt="4"/>
      <dgm:spPr/>
      <dgm:t>
        <a:bodyPr/>
        <a:lstStyle/>
        <a:p>
          <a:endParaRPr lang="en-US"/>
        </a:p>
      </dgm:t>
    </dgm:pt>
    <dgm:pt modelId="{91F203F3-4FC9-48ED-8C51-F821C35D8C88}" type="pres">
      <dgm:prSet presAssocID="{12B252B3-75B9-456F-8C71-9528EDB9D95A}" presName="connTx" presStyleLbl="parChTrans1D2" presStyleIdx="3" presStyleCnt="4"/>
      <dgm:spPr/>
      <dgm:t>
        <a:bodyPr/>
        <a:lstStyle/>
        <a:p>
          <a:endParaRPr lang="en-US"/>
        </a:p>
      </dgm:t>
    </dgm:pt>
    <dgm:pt modelId="{9664AB95-6E59-4539-B1C2-3E0926137DB2}" type="pres">
      <dgm:prSet presAssocID="{56B7A9D4-E7BA-418C-93CB-921F4E06D8FD}" presName="root2" presStyleCnt="0"/>
      <dgm:spPr/>
    </dgm:pt>
    <dgm:pt modelId="{C341956E-CFA1-4065-A732-631E7949A93B}" type="pres">
      <dgm:prSet presAssocID="{56B7A9D4-E7BA-418C-93CB-921F4E06D8FD}" presName="LevelTwoTextNode" presStyleLbl="node2" presStyleIdx="3" presStyleCnt="4">
        <dgm:presLayoutVars>
          <dgm:chPref val="3"/>
        </dgm:presLayoutVars>
      </dgm:prSet>
      <dgm:spPr/>
      <dgm:t>
        <a:bodyPr/>
        <a:lstStyle/>
        <a:p>
          <a:endParaRPr lang="en-US"/>
        </a:p>
      </dgm:t>
    </dgm:pt>
    <dgm:pt modelId="{9549BA33-0D4C-4B1D-8D24-9BD6BE045E7C}" type="pres">
      <dgm:prSet presAssocID="{56B7A9D4-E7BA-418C-93CB-921F4E06D8FD}" presName="level3hierChild" presStyleCnt="0"/>
      <dgm:spPr/>
    </dgm:pt>
    <dgm:pt modelId="{12EDCFA9-608B-448F-8373-BBDC761A5C42}" type="pres">
      <dgm:prSet presAssocID="{01A4DF59-1E86-45C8-8885-9C6618027B57}" presName="conn2-1" presStyleLbl="parChTrans1D3" presStyleIdx="4" presStyleCnt="5"/>
      <dgm:spPr/>
      <dgm:t>
        <a:bodyPr/>
        <a:lstStyle/>
        <a:p>
          <a:endParaRPr lang="en-US"/>
        </a:p>
      </dgm:t>
    </dgm:pt>
    <dgm:pt modelId="{52588A9C-4DCB-418D-A8F5-9D27EF99E135}" type="pres">
      <dgm:prSet presAssocID="{01A4DF59-1E86-45C8-8885-9C6618027B57}" presName="connTx" presStyleLbl="parChTrans1D3" presStyleIdx="4" presStyleCnt="5"/>
      <dgm:spPr/>
      <dgm:t>
        <a:bodyPr/>
        <a:lstStyle/>
        <a:p>
          <a:endParaRPr lang="en-US"/>
        </a:p>
      </dgm:t>
    </dgm:pt>
    <dgm:pt modelId="{ACAE19E0-648D-4CFD-9A18-AAD5FFCB1310}" type="pres">
      <dgm:prSet presAssocID="{EDA2A447-D221-4A53-BBCF-590FDA44F783}" presName="root2" presStyleCnt="0"/>
      <dgm:spPr/>
    </dgm:pt>
    <dgm:pt modelId="{EA48DC28-314E-4ED4-B3A8-8B4FBB87918D}" type="pres">
      <dgm:prSet presAssocID="{EDA2A447-D221-4A53-BBCF-590FDA44F783}" presName="LevelTwoTextNode" presStyleLbl="node3" presStyleIdx="4" presStyleCnt="5">
        <dgm:presLayoutVars>
          <dgm:chPref val="3"/>
        </dgm:presLayoutVars>
      </dgm:prSet>
      <dgm:spPr/>
      <dgm:t>
        <a:bodyPr/>
        <a:lstStyle/>
        <a:p>
          <a:endParaRPr lang="en-US"/>
        </a:p>
      </dgm:t>
    </dgm:pt>
    <dgm:pt modelId="{DBE1F0CD-895D-4193-8591-CBC4FD8EBBD2}" type="pres">
      <dgm:prSet presAssocID="{EDA2A447-D221-4A53-BBCF-590FDA44F783}" presName="level3hierChild" presStyleCnt="0"/>
      <dgm:spPr/>
    </dgm:pt>
  </dgm:ptLst>
  <dgm:cxnLst>
    <dgm:cxn modelId="{1BAE19A6-A39D-44DE-BA8E-306EFEF604BD}" srcId="{A113D09A-C7CF-4DCD-BEDE-0357D4AFA9BA}" destId="{839AF538-BDBC-40E7-B18E-85B39E795800}" srcOrd="3" destOrd="0" parTransId="{1D80E78B-B66B-486D-BD55-BA7C2B43294C}" sibTransId="{DB6735FB-142D-4B99-913A-25AAA31AA22D}"/>
    <dgm:cxn modelId="{DD8D37AC-7587-4602-AF0D-168E666A568F}" type="presOf" srcId="{606C8280-D8C0-4349-8085-F630E4E63721}" destId="{B9022510-22D0-4D45-91F0-1BAB9ED5C3BA}" srcOrd="0" destOrd="0" presId="urn:microsoft.com/office/officeart/2005/8/layout/hierarchy2"/>
    <dgm:cxn modelId="{D286ABAE-F240-45D6-BD2F-D37FFFA21B5D}" type="presOf" srcId="{19059605-647A-4B1C-A4A7-0D7514D75223}" destId="{9D82D5EB-92F9-4A89-8B6E-1CD55DAC6022}" srcOrd="0" destOrd="0" presId="urn:microsoft.com/office/officeart/2005/8/layout/hierarchy2"/>
    <dgm:cxn modelId="{8F6325A4-06CD-4EA2-98F9-ABB575BD94A2}" srcId="{839AF538-BDBC-40E7-B18E-85B39E795800}" destId="{56B7A9D4-E7BA-418C-93CB-921F4E06D8FD}" srcOrd="0" destOrd="0" parTransId="{12B252B3-75B9-456F-8C71-9528EDB9D95A}" sibTransId="{1CA50D98-C643-4634-95D9-E05600C041C4}"/>
    <dgm:cxn modelId="{F1E83B1B-B869-41D3-AD59-E9C53FBF2FCD}" type="presOf" srcId="{C06C57AC-4E84-4FAF-8C7F-A42456C550EB}" destId="{FD0BCF52-7B10-4772-9D27-7D09EFDA9AD7}" srcOrd="1" destOrd="0" presId="urn:microsoft.com/office/officeart/2005/8/layout/hierarchy2"/>
    <dgm:cxn modelId="{7AA2C2E6-E60E-496E-8510-8C01ABDF62D0}" type="presOf" srcId="{D7B14EDB-3ACD-414B-AF4D-004411AFD5EE}" destId="{278F0065-9E6A-4A96-95EA-567ABF18F510}" srcOrd="0" destOrd="0" presId="urn:microsoft.com/office/officeart/2005/8/layout/hierarchy2"/>
    <dgm:cxn modelId="{2850D4A9-FFDD-44F0-ADED-DE1D97F4DE83}" type="presOf" srcId="{01A4DF59-1E86-45C8-8885-9C6618027B57}" destId="{12EDCFA9-608B-448F-8373-BBDC761A5C42}" srcOrd="0" destOrd="0" presId="urn:microsoft.com/office/officeart/2005/8/layout/hierarchy2"/>
    <dgm:cxn modelId="{A198B96C-7D31-4E82-AC13-73BBFE6267EB}" srcId="{CD1C8E23-B73C-41BE-94F3-6B9EF130E1BB}" destId="{2961FF50-F974-4F7D-A69F-4DA57BAACBC5}" srcOrd="0" destOrd="0" parTransId="{FB7065B8-ED61-4C72-A349-498FC9757459}" sibTransId="{B395D7AB-348F-496E-B093-F82471642D72}"/>
    <dgm:cxn modelId="{B4376702-77B3-4739-B6C9-0B2408F3D9C5}" type="presOf" srcId="{7387D135-01EB-4F41-B763-3C47A18FBB94}" destId="{6847BBFD-9584-4BE7-BCEB-1DCFE0538C2B}" srcOrd="0" destOrd="0" presId="urn:microsoft.com/office/officeart/2005/8/layout/hierarchy2"/>
    <dgm:cxn modelId="{6F8E5566-9755-4CC4-AC75-C27478185A79}" srcId="{6D1EB27C-BD17-4D97-8A6A-9736191C0259}" destId="{CD1C8E23-B73C-41BE-94F3-6B9EF130E1BB}" srcOrd="1" destOrd="0" parTransId="{A0B4ACA5-C430-461E-914E-7DC5837D6633}" sibTransId="{AD95EF47-5211-47B0-A072-E7EF881DA576}"/>
    <dgm:cxn modelId="{DB241ED7-59D4-4611-9C73-6AA8C2E35985}" type="presOf" srcId="{18CD2BB5-9993-4791-BDF4-ADF99CDD60D2}" destId="{F7CC18F2-1523-42C9-9418-4B72D2FDEA2E}" srcOrd="0" destOrd="0" presId="urn:microsoft.com/office/officeart/2005/8/layout/hierarchy2"/>
    <dgm:cxn modelId="{E445C426-DD0D-4AD7-962B-38FDCB5F1CEA}" type="presOf" srcId="{12B252B3-75B9-456F-8C71-9528EDB9D95A}" destId="{FCAC8694-00A7-40C0-B130-83E3142DA84D}" srcOrd="0" destOrd="0" presId="urn:microsoft.com/office/officeart/2005/8/layout/hierarchy2"/>
    <dgm:cxn modelId="{B4F963EB-4211-435E-9F15-4CCD585CE151}" srcId="{CD1C8E23-B73C-41BE-94F3-6B9EF130E1BB}" destId="{C68E0E49-6136-425C-80FA-5ED23308D9F8}" srcOrd="1" destOrd="0" parTransId="{86106015-54F4-4026-8D82-7323159D2CD0}" sibTransId="{C667E7A4-974E-4904-9910-B0475366EC31}"/>
    <dgm:cxn modelId="{57657DDE-90A2-42D2-B05A-2906D26C559F}" type="presOf" srcId="{B054567F-77BB-4BF2-B96F-123E74652AB2}" destId="{94BF5D3A-2DAA-479A-871E-397B8841DCEB}" srcOrd="0" destOrd="0" presId="urn:microsoft.com/office/officeart/2005/8/layout/hierarchy2"/>
    <dgm:cxn modelId="{719149A3-3003-407E-B41A-3B8BDC664BB7}" type="presOf" srcId="{FB7065B8-ED61-4C72-A349-498FC9757459}" destId="{3F9AF6D4-2F38-4694-AC24-9E4189BC6842}" srcOrd="1" destOrd="0" presId="urn:microsoft.com/office/officeart/2005/8/layout/hierarchy2"/>
    <dgm:cxn modelId="{80010F38-898F-41AA-A3C4-C07F5591BFF8}" type="presOf" srcId="{CD1C8E23-B73C-41BE-94F3-6B9EF130E1BB}" destId="{45275F25-E102-4608-9CC2-AD70EEB1E0E4}" srcOrd="0" destOrd="0" presId="urn:microsoft.com/office/officeart/2005/8/layout/hierarchy2"/>
    <dgm:cxn modelId="{E3A2EEE6-C8DC-4020-8A7C-6EC19CF6557C}" srcId="{A113D09A-C7CF-4DCD-BEDE-0357D4AFA9BA}" destId="{05FC18B2-7148-4236-846D-157626862EFA}" srcOrd="0" destOrd="0" parTransId="{A82D4D0B-829B-42CA-B79E-432C9D8F87B8}" sibTransId="{B1DC743F-ABA1-48C1-B8EC-12EEA017B030}"/>
    <dgm:cxn modelId="{3E1A59C1-AB44-4589-9BFC-0E6A26D9ABE6}" type="presOf" srcId="{90C0E4A0-DC25-4DDA-B328-03D921F6FB33}" destId="{2800D8E9-6E22-4959-B701-B19E613ACC5C}" srcOrd="1" destOrd="0" presId="urn:microsoft.com/office/officeart/2005/8/layout/hierarchy2"/>
    <dgm:cxn modelId="{23ABBDD2-F9A8-4F73-AC79-7DAB1FB05F38}" type="presOf" srcId="{7387D135-01EB-4F41-B763-3C47A18FBB94}" destId="{9424A9F7-EC3A-414B-AD5E-F5C8DD5ABCAE}" srcOrd="1" destOrd="0" presId="urn:microsoft.com/office/officeart/2005/8/layout/hierarchy2"/>
    <dgm:cxn modelId="{CC10187C-5F42-4FA4-A15A-BEF666D337C5}" type="presOf" srcId="{D7B14EDB-3ACD-414B-AF4D-004411AFD5EE}" destId="{81882448-15EB-443E-A5A4-C883D7BF818A}" srcOrd="1" destOrd="0" presId="urn:microsoft.com/office/officeart/2005/8/layout/hierarchy2"/>
    <dgm:cxn modelId="{8DDA8B24-D892-4CFD-BFFA-FFD6EA89C467}" type="presOf" srcId="{839AF538-BDBC-40E7-B18E-85B39E795800}" destId="{D11A6F4F-9E7A-4EA8-9043-10F9AEF86C6C}" srcOrd="0" destOrd="0" presId="urn:microsoft.com/office/officeart/2005/8/layout/hierarchy2"/>
    <dgm:cxn modelId="{4D41FAEA-18AB-4F0A-B4DC-98423491DEF1}" type="presOf" srcId="{01A4DF59-1E86-45C8-8885-9C6618027B57}" destId="{52588A9C-4DCB-418D-A8F5-9D27EF99E135}" srcOrd="1" destOrd="0" presId="urn:microsoft.com/office/officeart/2005/8/layout/hierarchy2"/>
    <dgm:cxn modelId="{8725A8A9-C7F2-40F8-8EC4-1E15DCD55A00}" type="presOf" srcId="{A113D09A-C7CF-4DCD-BEDE-0357D4AFA9BA}" destId="{25CFB523-732E-4215-AE45-EA420EFBA603}" srcOrd="0" destOrd="0" presId="urn:microsoft.com/office/officeart/2005/8/layout/hierarchy2"/>
    <dgm:cxn modelId="{1B3DD6F8-557C-42B8-B993-5506AECCF925}" type="presOf" srcId="{A0B4ACA5-C430-461E-914E-7DC5837D6633}" destId="{8D289B80-843D-4577-B9C9-A8E1E63CF65F}" srcOrd="1" destOrd="0" presId="urn:microsoft.com/office/officeart/2005/8/layout/hierarchy2"/>
    <dgm:cxn modelId="{4FC1F323-CABE-496E-B705-3F98A77E8BFF}" srcId="{31AB828E-8ED6-44C9-B677-98271475B64C}" destId="{FC637633-5E28-44D3-A7CE-E825B5260F11}" srcOrd="0" destOrd="0" parTransId="{7387D135-01EB-4F41-B763-3C47A18FBB94}" sibTransId="{0634FD86-BEEA-4860-8D4A-B85634099EC6}"/>
    <dgm:cxn modelId="{A7151350-2951-447F-ABEF-FB90DCA03F3D}" type="presOf" srcId="{C8940358-F118-4DDF-B379-890DF6522B40}" destId="{99A054F7-359C-42A2-A31B-187F1A6997A5}" srcOrd="0" destOrd="0" presId="urn:microsoft.com/office/officeart/2005/8/layout/hierarchy2"/>
    <dgm:cxn modelId="{CEA52633-DDC0-4FB6-9607-D3AE014E7E72}" srcId="{56B7A9D4-E7BA-418C-93CB-921F4E06D8FD}" destId="{EDA2A447-D221-4A53-BBCF-590FDA44F783}" srcOrd="0" destOrd="0" parTransId="{01A4DF59-1E86-45C8-8885-9C6618027B57}" sibTransId="{3CB92DFE-DD56-4630-8B61-8617B32E8D5D}"/>
    <dgm:cxn modelId="{E87BCFB9-E432-4341-9919-94C3BEA8AE24}" type="presOf" srcId="{04A8AF76-1ABE-4230-94DE-3FFAA17A61D9}" destId="{74B0CEFF-3A0D-42F8-B321-FE242CAB8AF6}" srcOrd="0" destOrd="0" presId="urn:microsoft.com/office/officeart/2005/8/layout/hierarchy2"/>
    <dgm:cxn modelId="{627813B8-9D31-4D7F-823E-8E31A329E9E5}" type="presOf" srcId="{56B7A9D4-E7BA-418C-93CB-921F4E06D8FD}" destId="{C341956E-CFA1-4065-A732-631E7949A93B}" srcOrd="0" destOrd="0" presId="urn:microsoft.com/office/officeart/2005/8/layout/hierarchy2"/>
    <dgm:cxn modelId="{DDAD98CA-024F-4AC2-8E67-841F38CB6723}" srcId="{A113D09A-C7CF-4DCD-BEDE-0357D4AFA9BA}" destId="{B054567F-77BB-4BF2-B96F-123E74652AB2}" srcOrd="2" destOrd="0" parTransId="{D81DF2F4-17AB-419D-AA85-F8C0DF7AC679}" sibTransId="{20374659-A8D7-4481-9917-E6C6BD80634C}"/>
    <dgm:cxn modelId="{2FBA361A-4089-4C6B-A35F-41A3F3F6407A}" type="presOf" srcId="{18CD2BB5-9993-4791-BDF4-ADF99CDD60D2}" destId="{0DE14573-813C-4D15-86DA-0AC6F6DCF1D8}" srcOrd="1" destOrd="0" presId="urn:microsoft.com/office/officeart/2005/8/layout/hierarchy2"/>
    <dgm:cxn modelId="{92F0A427-B6A1-4116-A873-BD79C085D140}" type="presOf" srcId="{B3A5C8AC-62E0-4148-B6B5-0E221EE9AEF4}" destId="{AEF87235-1EE4-4629-9F02-C6DEF7156BAB}" srcOrd="0" destOrd="0" presId="urn:microsoft.com/office/officeart/2005/8/layout/hierarchy2"/>
    <dgm:cxn modelId="{4E2CE8EB-6108-4DF3-AB76-FAC54FFB724B}" type="presOf" srcId="{C68E0E49-6136-425C-80FA-5ED23308D9F8}" destId="{6F6E9B30-3208-4E3B-8BC5-388371D259F0}" srcOrd="0" destOrd="0" presId="urn:microsoft.com/office/officeart/2005/8/layout/hierarchy2"/>
    <dgm:cxn modelId="{44AAEBAF-07DD-409F-B613-8386953C945C}" srcId="{B054567F-77BB-4BF2-B96F-123E74652AB2}" destId="{31AB828E-8ED6-44C9-B677-98271475B64C}" srcOrd="0" destOrd="0" parTransId="{90C0E4A0-DC25-4DDA-B328-03D921F6FB33}" sibTransId="{1D15D7C2-6797-47AA-9329-D96A8CD1DF6E}"/>
    <dgm:cxn modelId="{2D47B1F2-17F6-495E-9189-6E63AD9DCD36}" type="presOf" srcId="{86106015-54F4-4026-8D82-7323159D2CD0}" destId="{108028CC-067F-4436-8457-3C372945609C}" srcOrd="1" destOrd="0" presId="urn:microsoft.com/office/officeart/2005/8/layout/hierarchy2"/>
    <dgm:cxn modelId="{D814305E-0A32-4ED6-9440-833EF714CAA3}" srcId="{05FC18B2-7148-4236-846D-157626862EFA}" destId="{B3A5C8AC-62E0-4148-B6B5-0E221EE9AEF4}" srcOrd="0" destOrd="0" parTransId="{D7B14EDB-3ACD-414B-AF4D-004411AFD5EE}" sibTransId="{C23659B8-5A67-48B9-A4B3-16BFDDE6BB69}"/>
    <dgm:cxn modelId="{80BC66FE-91BF-4642-9374-961CF2D6505B}" type="presOf" srcId="{96BD61D1-7E0F-4492-A216-79451D1B7A7E}" destId="{7F3AC32A-3813-4188-9422-1A785B20B876}" srcOrd="0" destOrd="0" presId="urn:microsoft.com/office/officeart/2005/8/layout/hierarchy2"/>
    <dgm:cxn modelId="{E2865030-D961-41E1-8FE1-7F371DEE9337}" type="presOf" srcId="{BAAFCFAB-A25C-4F92-A1DA-50D3854A87B3}" destId="{A0C19650-0A38-4BCF-920C-71759316A3FE}" srcOrd="1" destOrd="0" presId="urn:microsoft.com/office/officeart/2005/8/layout/hierarchy2"/>
    <dgm:cxn modelId="{300003AA-CBA2-41C9-9954-8770985DB53A}" srcId="{6D1EB27C-BD17-4D97-8A6A-9736191C0259}" destId="{96BD61D1-7E0F-4492-A216-79451D1B7A7E}" srcOrd="0" destOrd="0" parTransId="{18CD2BB5-9993-4791-BDF4-ADF99CDD60D2}" sibTransId="{6DE5ADFF-7C81-455F-AF70-1DA0A16A7875}"/>
    <dgm:cxn modelId="{F5FE3827-3720-4CDE-8459-3AB35A2EF750}" srcId="{C8940358-F118-4DDF-B379-890DF6522B40}" destId="{6D1EB27C-BD17-4D97-8A6A-9736191C0259}" srcOrd="0" destOrd="0" parTransId="{BAAFCFAB-A25C-4F92-A1DA-50D3854A87B3}" sibTransId="{4F0B64F4-3E6F-408F-B264-CCB9D856E8A0}"/>
    <dgm:cxn modelId="{34863A67-CF3E-41C8-8DCE-4E3DA13FE1DF}" type="presOf" srcId="{A0B4ACA5-C430-461E-914E-7DC5837D6633}" destId="{D17CDD5C-FC5D-48C3-8EF9-BCB5B1CDE8B0}" srcOrd="0" destOrd="0" presId="urn:microsoft.com/office/officeart/2005/8/layout/hierarchy2"/>
    <dgm:cxn modelId="{4F5BAEAF-1DD7-4969-BD01-CA59C4A9CFE5}" type="presOf" srcId="{FC637633-5E28-44D3-A7CE-E825B5260F11}" destId="{F7817590-AE24-43F8-87C8-1C3DB2C7FAAE}" srcOrd="0" destOrd="0" presId="urn:microsoft.com/office/officeart/2005/8/layout/hierarchy2"/>
    <dgm:cxn modelId="{C7D231ED-16DA-4690-AB86-3780CCAF38E1}" type="presOf" srcId="{2961FF50-F974-4F7D-A69F-4DA57BAACBC5}" destId="{24ED5566-99EA-4FBE-AC24-41EA37F29C04}" srcOrd="0" destOrd="0" presId="urn:microsoft.com/office/officeart/2005/8/layout/hierarchy2"/>
    <dgm:cxn modelId="{E3B96BBC-E601-49F6-95C4-89B326372BBA}" type="presOf" srcId="{86106015-54F4-4026-8D82-7323159D2CD0}" destId="{9C9A6470-CBA3-4D55-9382-8436DF3040FC}" srcOrd="0" destOrd="0" presId="urn:microsoft.com/office/officeart/2005/8/layout/hierarchy2"/>
    <dgm:cxn modelId="{79180CA8-EAA4-4357-ADCB-FDCC3D8329F1}" srcId="{A113D09A-C7CF-4DCD-BEDE-0357D4AFA9BA}" destId="{C8940358-F118-4DDF-B379-890DF6522B40}" srcOrd="1" destOrd="0" parTransId="{B4FEB555-17F0-45A8-AF7B-859E57307982}" sibTransId="{4575B568-D658-4BD9-9EA9-D8DBA2B98012}"/>
    <dgm:cxn modelId="{1BB833D4-E147-43A2-A955-8B08200C7117}" type="presOf" srcId="{05FC18B2-7148-4236-846D-157626862EFA}" destId="{F9966067-7DC3-4D3D-AF82-E62F4F2FFE35}" srcOrd="0" destOrd="0" presId="urn:microsoft.com/office/officeart/2005/8/layout/hierarchy2"/>
    <dgm:cxn modelId="{BE3B36CE-1855-4753-BDB6-C30CC69B1F71}" type="presOf" srcId="{90C0E4A0-DC25-4DDA-B328-03D921F6FB33}" destId="{DB6758F4-BFCF-4117-A98C-BF6409F02F19}" srcOrd="0" destOrd="0" presId="urn:microsoft.com/office/officeart/2005/8/layout/hierarchy2"/>
    <dgm:cxn modelId="{2B096F5E-323C-43B0-A076-F726217C5FC5}" type="presOf" srcId="{31AB828E-8ED6-44C9-B677-98271475B64C}" destId="{B0CB57CF-99B1-42EE-9E4F-585606AAB36E}" srcOrd="0" destOrd="0" presId="urn:microsoft.com/office/officeart/2005/8/layout/hierarchy2"/>
    <dgm:cxn modelId="{FB361873-5056-49D6-B1A5-063D64C5C51D}" type="presOf" srcId="{12B252B3-75B9-456F-8C71-9528EDB9D95A}" destId="{91F203F3-4FC9-48ED-8C51-F821C35D8C88}" srcOrd="1" destOrd="0" presId="urn:microsoft.com/office/officeart/2005/8/layout/hierarchy2"/>
    <dgm:cxn modelId="{1371D96D-349B-4BCB-8DC7-09320D1B308C}" type="presOf" srcId="{EDA2A447-D221-4A53-BBCF-590FDA44F783}" destId="{EA48DC28-314E-4ED4-B3A8-8B4FBB87918D}" srcOrd="0" destOrd="0" presId="urn:microsoft.com/office/officeart/2005/8/layout/hierarchy2"/>
    <dgm:cxn modelId="{2638FC81-DF2E-46E4-AF6F-7EA64C2759D2}" type="presOf" srcId="{04A8AF76-1ABE-4230-94DE-3FFAA17A61D9}" destId="{5B2A7906-E7ED-4609-B5A9-532308F47E77}" srcOrd="1" destOrd="0" presId="urn:microsoft.com/office/officeart/2005/8/layout/hierarchy2"/>
    <dgm:cxn modelId="{9257FD1A-7BFA-41F1-AC16-6D109651FB3C}" type="presOf" srcId="{C06C57AC-4E84-4FAF-8C7F-A42456C550EB}" destId="{68C0250A-ABF0-4A98-BECD-F8EA6CFDAFAB}" srcOrd="0" destOrd="0" presId="urn:microsoft.com/office/officeart/2005/8/layout/hierarchy2"/>
    <dgm:cxn modelId="{9EAE4C42-D60C-477B-BE85-4B9F3DD305D1}" srcId="{31AB828E-8ED6-44C9-B677-98271475B64C}" destId="{19059605-647A-4B1C-A4A7-0D7514D75223}" srcOrd="1" destOrd="0" parTransId="{C06C57AC-4E84-4FAF-8C7F-A42456C550EB}" sibTransId="{5BB8A11E-9278-4D97-B953-DD731B8CA7E0}"/>
    <dgm:cxn modelId="{84F56EA7-5D6D-482A-8219-8341452F085B}" type="presOf" srcId="{6D1EB27C-BD17-4D97-8A6A-9736191C0259}" destId="{BADFB9D2-2172-4C87-AF91-238EEC23104A}" srcOrd="0" destOrd="0" presId="urn:microsoft.com/office/officeart/2005/8/layout/hierarchy2"/>
    <dgm:cxn modelId="{26B1EBC6-B821-4EC0-9FE6-6912461770B4}" type="presOf" srcId="{BAAFCFAB-A25C-4F92-A1DA-50D3854A87B3}" destId="{F9E30AEB-FC14-4D6A-A403-8201B6D6AF82}" srcOrd="0" destOrd="0" presId="urn:microsoft.com/office/officeart/2005/8/layout/hierarchy2"/>
    <dgm:cxn modelId="{6E514505-4948-4FCA-9C91-564CB324D21B}" srcId="{96BD61D1-7E0F-4492-A216-79451D1B7A7E}" destId="{606C8280-D8C0-4349-8085-F630E4E63721}" srcOrd="0" destOrd="0" parTransId="{04A8AF76-1ABE-4230-94DE-3FFAA17A61D9}" sibTransId="{7A99A58D-5610-4F8F-BEFC-BCB121829986}"/>
    <dgm:cxn modelId="{A8AC4742-FA30-40E5-9D31-EA9A4481E6E5}" type="presOf" srcId="{FB7065B8-ED61-4C72-A349-498FC9757459}" destId="{5A5DE0CD-037B-41DC-8834-B263B1E40BF4}" srcOrd="0" destOrd="0" presId="urn:microsoft.com/office/officeart/2005/8/layout/hierarchy2"/>
    <dgm:cxn modelId="{2C4FFFF7-673D-4794-8A75-6A9E2B85985C}" type="presParOf" srcId="{25CFB523-732E-4215-AE45-EA420EFBA603}" destId="{A031BEF2-1442-4377-8CE5-AC2EAE5B7674}" srcOrd="0" destOrd="0" presId="urn:microsoft.com/office/officeart/2005/8/layout/hierarchy2"/>
    <dgm:cxn modelId="{4E65007F-5CD8-418B-8AE4-ED7F8518588F}" type="presParOf" srcId="{A031BEF2-1442-4377-8CE5-AC2EAE5B7674}" destId="{F9966067-7DC3-4D3D-AF82-E62F4F2FFE35}" srcOrd="0" destOrd="0" presId="urn:microsoft.com/office/officeart/2005/8/layout/hierarchy2"/>
    <dgm:cxn modelId="{A44B00F8-765B-4759-9845-3CE5E24AE8C4}" type="presParOf" srcId="{A031BEF2-1442-4377-8CE5-AC2EAE5B7674}" destId="{B0C30C81-B038-4664-B242-F8EA43B22824}" srcOrd="1" destOrd="0" presId="urn:microsoft.com/office/officeart/2005/8/layout/hierarchy2"/>
    <dgm:cxn modelId="{244F3896-86CC-4F6C-BF96-82C69633073D}" type="presParOf" srcId="{B0C30C81-B038-4664-B242-F8EA43B22824}" destId="{278F0065-9E6A-4A96-95EA-567ABF18F510}" srcOrd="0" destOrd="0" presId="urn:microsoft.com/office/officeart/2005/8/layout/hierarchy2"/>
    <dgm:cxn modelId="{0E069211-9856-4CB5-96C0-0886E41048EB}" type="presParOf" srcId="{278F0065-9E6A-4A96-95EA-567ABF18F510}" destId="{81882448-15EB-443E-A5A4-C883D7BF818A}" srcOrd="0" destOrd="0" presId="urn:microsoft.com/office/officeart/2005/8/layout/hierarchy2"/>
    <dgm:cxn modelId="{B05E4AE0-1014-4CCF-BAB2-C49804D5BCC2}" type="presParOf" srcId="{B0C30C81-B038-4664-B242-F8EA43B22824}" destId="{B7D2979A-6B30-4DDF-A6F3-A7AE87F83921}" srcOrd="1" destOrd="0" presId="urn:microsoft.com/office/officeart/2005/8/layout/hierarchy2"/>
    <dgm:cxn modelId="{F04A0B57-8DCD-4086-9B19-0097123A6517}" type="presParOf" srcId="{B7D2979A-6B30-4DDF-A6F3-A7AE87F83921}" destId="{AEF87235-1EE4-4629-9F02-C6DEF7156BAB}" srcOrd="0" destOrd="0" presId="urn:microsoft.com/office/officeart/2005/8/layout/hierarchy2"/>
    <dgm:cxn modelId="{DC62345F-4C62-4C67-B1CC-289EC9847DA9}" type="presParOf" srcId="{B7D2979A-6B30-4DDF-A6F3-A7AE87F83921}" destId="{7A4742C2-1DFF-4F99-8706-D0BD43B972E1}" srcOrd="1" destOrd="0" presId="urn:microsoft.com/office/officeart/2005/8/layout/hierarchy2"/>
    <dgm:cxn modelId="{3501044D-A816-40BB-BBBC-D5565B0C1D20}" type="presParOf" srcId="{25CFB523-732E-4215-AE45-EA420EFBA603}" destId="{70BECD3C-C3CD-4ABB-AC67-A8AE15F92167}" srcOrd="1" destOrd="0" presId="urn:microsoft.com/office/officeart/2005/8/layout/hierarchy2"/>
    <dgm:cxn modelId="{C22E9201-18B6-4FFB-8904-DE14BFE0E6DD}" type="presParOf" srcId="{70BECD3C-C3CD-4ABB-AC67-A8AE15F92167}" destId="{99A054F7-359C-42A2-A31B-187F1A6997A5}" srcOrd="0" destOrd="0" presId="urn:microsoft.com/office/officeart/2005/8/layout/hierarchy2"/>
    <dgm:cxn modelId="{942C4BE0-5948-440B-863A-E53E21248FBB}" type="presParOf" srcId="{70BECD3C-C3CD-4ABB-AC67-A8AE15F92167}" destId="{5D1ADAF9-7A88-441B-82F9-8C0B54492E47}" srcOrd="1" destOrd="0" presId="urn:microsoft.com/office/officeart/2005/8/layout/hierarchy2"/>
    <dgm:cxn modelId="{73740494-065F-4A56-B340-6D509B54D6D0}" type="presParOf" srcId="{5D1ADAF9-7A88-441B-82F9-8C0B54492E47}" destId="{F9E30AEB-FC14-4D6A-A403-8201B6D6AF82}" srcOrd="0" destOrd="0" presId="urn:microsoft.com/office/officeart/2005/8/layout/hierarchy2"/>
    <dgm:cxn modelId="{1C7475BF-FE24-4B89-A02A-EDE1C5E74227}" type="presParOf" srcId="{F9E30AEB-FC14-4D6A-A403-8201B6D6AF82}" destId="{A0C19650-0A38-4BCF-920C-71759316A3FE}" srcOrd="0" destOrd="0" presId="urn:microsoft.com/office/officeart/2005/8/layout/hierarchy2"/>
    <dgm:cxn modelId="{B340FD72-57A7-41FC-AA89-998F2D46A288}" type="presParOf" srcId="{5D1ADAF9-7A88-441B-82F9-8C0B54492E47}" destId="{3B612F19-332C-4135-8A0F-C1F9EE272E3F}" srcOrd="1" destOrd="0" presId="urn:microsoft.com/office/officeart/2005/8/layout/hierarchy2"/>
    <dgm:cxn modelId="{3F75CE21-3F01-471A-857F-1AAD521DE297}" type="presParOf" srcId="{3B612F19-332C-4135-8A0F-C1F9EE272E3F}" destId="{BADFB9D2-2172-4C87-AF91-238EEC23104A}" srcOrd="0" destOrd="0" presId="urn:microsoft.com/office/officeart/2005/8/layout/hierarchy2"/>
    <dgm:cxn modelId="{FF87247B-72B5-41FE-968A-0C59A2C2A06D}" type="presParOf" srcId="{3B612F19-332C-4135-8A0F-C1F9EE272E3F}" destId="{8206F11C-AC7D-4EEB-B158-ED3488AB9BE2}" srcOrd="1" destOrd="0" presId="urn:microsoft.com/office/officeart/2005/8/layout/hierarchy2"/>
    <dgm:cxn modelId="{98BB5DD0-F0A9-4856-A526-C7122E808463}" type="presParOf" srcId="{8206F11C-AC7D-4EEB-B158-ED3488AB9BE2}" destId="{F7CC18F2-1523-42C9-9418-4B72D2FDEA2E}" srcOrd="0" destOrd="0" presId="urn:microsoft.com/office/officeart/2005/8/layout/hierarchy2"/>
    <dgm:cxn modelId="{86C8C3EC-F7AB-4C07-807D-E0F26BBDE1D0}" type="presParOf" srcId="{F7CC18F2-1523-42C9-9418-4B72D2FDEA2E}" destId="{0DE14573-813C-4D15-86DA-0AC6F6DCF1D8}" srcOrd="0" destOrd="0" presId="urn:microsoft.com/office/officeart/2005/8/layout/hierarchy2"/>
    <dgm:cxn modelId="{4009088B-1AA4-4B8D-97DF-6DDDA32F5AD0}" type="presParOf" srcId="{8206F11C-AC7D-4EEB-B158-ED3488AB9BE2}" destId="{6D15F517-198E-40AF-8587-9F6DC7C5F28A}" srcOrd="1" destOrd="0" presId="urn:microsoft.com/office/officeart/2005/8/layout/hierarchy2"/>
    <dgm:cxn modelId="{D323F1A3-6603-49EF-AA5A-DCD92C612DEB}" type="presParOf" srcId="{6D15F517-198E-40AF-8587-9F6DC7C5F28A}" destId="{7F3AC32A-3813-4188-9422-1A785B20B876}" srcOrd="0" destOrd="0" presId="urn:microsoft.com/office/officeart/2005/8/layout/hierarchy2"/>
    <dgm:cxn modelId="{7B16D437-D67F-40B3-A0FA-66DE793C4A29}" type="presParOf" srcId="{6D15F517-198E-40AF-8587-9F6DC7C5F28A}" destId="{88F9B3A7-BF5B-4991-B61C-9BD026AAEDA4}" srcOrd="1" destOrd="0" presId="urn:microsoft.com/office/officeart/2005/8/layout/hierarchy2"/>
    <dgm:cxn modelId="{1A4F9EE8-D265-43F7-ADB5-375E3F11CD0D}" type="presParOf" srcId="{88F9B3A7-BF5B-4991-B61C-9BD026AAEDA4}" destId="{74B0CEFF-3A0D-42F8-B321-FE242CAB8AF6}" srcOrd="0" destOrd="0" presId="urn:microsoft.com/office/officeart/2005/8/layout/hierarchy2"/>
    <dgm:cxn modelId="{B14E390F-239A-472F-A25F-5A2603E6504A}" type="presParOf" srcId="{74B0CEFF-3A0D-42F8-B321-FE242CAB8AF6}" destId="{5B2A7906-E7ED-4609-B5A9-532308F47E77}" srcOrd="0" destOrd="0" presId="urn:microsoft.com/office/officeart/2005/8/layout/hierarchy2"/>
    <dgm:cxn modelId="{A1023AD1-8691-4292-8BD8-E5A685E97C98}" type="presParOf" srcId="{88F9B3A7-BF5B-4991-B61C-9BD026AAEDA4}" destId="{15BF07EE-6F12-401F-85A8-107CB0134D3D}" srcOrd="1" destOrd="0" presId="urn:microsoft.com/office/officeart/2005/8/layout/hierarchy2"/>
    <dgm:cxn modelId="{969FF4C1-2D77-4514-BD52-9840E70A5190}" type="presParOf" srcId="{15BF07EE-6F12-401F-85A8-107CB0134D3D}" destId="{B9022510-22D0-4D45-91F0-1BAB9ED5C3BA}" srcOrd="0" destOrd="0" presId="urn:microsoft.com/office/officeart/2005/8/layout/hierarchy2"/>
    <dgm:cxn modelId="{517F3B94-940F-4D8A-9159-9036CB2CE240}" type="presParOf" srcId="{15BF07EE-6F12-401F-85A8-107CB0134D3D}" destId="{12E95725-B0D9-44D5-9442-F56D8F4F152C}" srcOrd="1" destOrd="0" presId="urn:microsoft.com/office/officeart/2005/8/layout/hierarchy2"/>
    <dgm:cxn modelId="{9CEBF05C-D674-4E3A-828E-305DF4B0DF78}" type="presParOf" srcId="{8206F11C-AC7D-4EEB-B158-ED3488AB9BE2}" destId="{D17CDD5C-FC5D-48C3-8EF9-BCB5B1CDE8B0}" srcOrd="2" destOrd="0" presId="urn:microsoft.com/office/officeart/2005/8/layout/hierarchy2"/>
    <dgm:cxn modelId="{F3D49F19-8275-49C9-AB55-21C1DA122875}" type="presParOf" srcId="{D17CDD5C-FC5D-48C3-8EF9-BCB5B1CDE8B0}" destId="{8D289B80-843D-4577-B9C9-A8E1E63CF65F}" srcOrd="0" destOrd="0" presId="urn:microsoft.com/office/officeart/2005/8/layout/hierarchy2"/>
    <dgm:cxn modelId="{7877EFDB-B2EB-43AD-B505-25FDF89F483D}" type="presParOf" srcId="{8206F11C-AC7D-4EEB-B158-ED3488AB9BE2}" destId="{664C36CA-FFC5-451D-B921-58F3AC39D96A}" srcOrd="3" destOrd="0" presId="urn:microsoft.com/office/officeart/2005/8/layout/hierarchy2"/>
    <dgm:cxn modelId="{8C27AEDC-727B-46AC-915D-5CF890B46568}" type="presParOf" srcId="{664C36CA-FFC5-451D-B921-58F3AC39D96A}" destId="{45275F25-E102-4608-9CC2-AD70EEB1E0E4}" srcOrd="0" destOrd="0" presId="urn:microsoft.com/office/officeart/2005/8/layout/hierarchy2"/>
    <dgm:cxn modelId="{6CC0AF23-8FF7-4A57-A2E2-077B247C7858}" type="presParOf" srcId="{664C36CA-FFC5-451D-B921-58F3AC39D96A}" destId="{FEE18DEC-F420-46FB-BC3E-F88FF11D0FC9}" srcOrd="1" destOrd="0" presId="urn:microsoft.com/office/officeart/2005/8/layout/hierarchy2"/>
    <dgm:cxn modelId="{69FFCD48-4D09-4CD4-909C-BE2561F1F820}" type="presParOf" srcId="{FEE18DEC-F420-46FB-BC3E-F88FF11D0FC9}" destId="{5A5DE0CD-037B-41DC-8834-B263B1E40BF4}" srcOrd="0" destOrd="0" presId="urn:microsoft.com/office/officeart/2005/8/layout/hierarchy2"/>
    <dgm:cxn modelId="{745ED53F-D502-4603-A9B3-0E0B7B84D08D}" type="presParOf" srcId="{5A5DE0CD-037B-41DC-8834-B263B1E40BF4}" destId="{3F9AF6D4-2F38-4694-AC24-9E4189BC6842}" srcOrd="0" destOrd="0" presId="urn:microsoft.com/office/officeart/2005/8/layout/hierarchy2"/>
    <dgm:cxn modelId="{6CA9EB8D-E22E-46F1-A68E-4B4E03EE338E}" type="presParOf" srcId="{FEE18DEC-F420-46FB-BC3E-F88FF11D0FC9}" destId="{1826FB76-8F4F-4301-B550-260E9D3AE42E}" srcOrd="1" destOrd="0" presId="urn:microsoft.com/office/officeart/2005/8/layout/hierarchy2"/>
    <dgm:cxn modelId="{C6A5C0CA-55A3-4A7D-B8B7-253FCCF85840}" type="presParOf" srcId="{1826FB76-8F4F-4301-B550-260E9D3AE42E}" destId="{24ED5566-99EA-4FBE-AC24-41EA37F29C04}" srcOrd="0" destOrd="0" presId="urn:microsoft.com/office/officeart/2005/8/layout/hierarchy2"/>
    <dgm:cxn modelId="{9874B1A0-9FA2-44D4-A49B-E17C75477A24}" type="presParOf" srcId="{1826FB76-8F4F-4301-B550-260E9D3AE42E}" destId="{85BDBBDD-0403-438F-922D-10BC8CF1D4BB}" srcOrd="1" destOrd="0" presId="urn:microsoft.com/office/officeart/2005/8/layout/hierarchy2"/>
    <dgm:cxn modelId="{85770396-3385-4FC0-A60C-F258A142F91C}" type="presParOf" srcId="{FEE18DEC-F420-46FB-BC3E-F88FF11D0FC9}" destId="{9C9A6470-CBA3-4D55-9382-8436DF3040FC}" srcOrd="2" destOrd="0" presId="urn:microsoft.com/office/officeart/2005/8/layout/hierarchy2"/>
    <dgm:cxn modelId="{B12752F6-EB1E-4616-B4BF-8E1B1D9B823C}" type="presParOf" srcId="{9C9A6470-CBA3-4D55-9382-8436DF3040FC}" destId="{108028CC-067F-4436-8457-3C372945609C}" srcOrd="0" destOrd="0" presId="urn:microsoft.com/office/officeart/2005/8/layout/hierarchy2"/>
    <dgm:cxn modelId="{BEAB869E-D065-46EE-A87E-6C29A7FA455F}" type="presParOf" srcId="{FEE18DEC-F420-46FB-BC3E-F88FF11D0FC9}" destId="{D62BF3E1-0072-496D-A43A-66A24293265A}" srcOrd="3" destOrd="0" presId="urn:microsoft.com/office/officeart/2005/8/layout/hierarchy2"/>
    <dgm:cxn modelId="{E6DD5DC7-E6B4-4A7A-AE21-C7FA68B498DB}" type="presParOf" srcId="{D62BF3E1-0072-496D-A43A-66A24293265A}" destId="{6F6E9B30-3208-4E3B-8BC5-388371D259F0}" srcOrd="0" destOrd="0" presId="urn:microsoft.com/office/officeart/2005/8/layout/hierarchy2"/>
    <dgm:cxn modelId="{0FC81719-6B2C-4C2A-811C-80EE21F0CCA1}" type="presParOf" srcId="{D62BF3E1-0072-496D-A43A-66A24293265A}" destId="{0A639B5C-B482-4052-AEF5-82062CCB9CA8}" srcOrd="1" destOrd="0" presId="urn:microsoft.com/office/officeart/2005/8/layout/hierarchy2"/>
    <dgm:cxn modelId="{BD58B3FC-2B9B-4B23-AC70-74CB30D91945}" type="presParOf" srcId="{25CFB523-732E-4215-AE45-EA420EFBA603}" destId="{BDA2C379-5EBD-4910-B874-29CBE0C7F2F9}" srcOrd="2" destOrd="0" presId="urn:microsoft.com/office/officeart/2005/8/layout/hierarchy2"/>
    <dgm:cxn modelId="{A65ECC62-8068-4394-98FC-13F23F09FF2D}" type="presParOf" srcId="{BDA2C379-5EBD-4910-B874-29CBE0C7F2F9}" destId="{94BF5D3A-2DAA-479A-871E-397B8841DCEB}" srcOrd="0" destOrd="0" presId="urn:microsoft.com/office/officeart/2005/8/layout/hierarchy2"/>
    <dgm:cxn modelId="{57869DCF-E2D0-4967-8670-DF9979C5F957}" type="presParOf" srcId="{BDA2C379-5EBD-4910-B874-29CBE0C7F2F9}" destId="{6B702EB4-E31C-418A-807D-77F62265C8C2}" srcOrd="1" destOrd="0" presId="urn:microsoft.com/office/officeart/2005/8/layout/hierarchy2"/>
    <dgm:cxn modelId="{DCA9482F-AF2E-43A9-8E61-7FEB1B33F47E}" type="presParOf" srcId="{6B702EB4-E31C-418A-807D-77F62265C8C2}" destId="{DB6758F4-BFCF-4117-A98C-BF6409F02F19}" srcOrd="0" destOrd="0" presId="urn:microsoft.com/office/officeart/2005/8/layout/hierarchy2"/>
    <dgm:cxn modelId="{3F7C545E-D412-420A-AFDE-726B0B532F68}" type="presParOf" srcId="{DB6758F4-BFCF-4117-A98C-BF6409F02F19}" destId="{2800D8E9-6E22-4959-B701-B19E613ACC5C}" srcOrd="0" destOrd="0" presId="urn:microsoft.com/office/officeart/2005/8/layout/hierarchy2"/>
    <dgm:cxn modelId="{1E1A3C99-6107-46AB-8E9E-FDA2E5FE952B}" type="presParOf" srcId="{6B702EB4-E31C-418A-807D-77F62265C8C2}" destId="{A00BBCE5-6EF5-4DC1-BA2C-BA78D0486EF0}" srcOrd="1" destOrd="0" presId="urn:microsoft.com/office/officeart/2005/8/layout/hierarchy2"/>
    <dgm:cxn modelId="{45DEBD6D-E438-4AFD-9EFE-2C862359DA74}" type="presParOf" srcId="{A00BBCE5-6EF5-4DC1-BA2C-BA78D0486EF0}" destId="{B0CB57CF-99B1-42EE-9E4F-585606AAB36E}" srcOrd="0" destOrd="0" presId="urn:microsoft.com/office/officeart/2005/8/layout/hierarchy2"/>
    <dgm:cxn modelId="{C9F6F54C-8D97-46E7-A63B-71C2A00840AA}" type="presParOf" srcId="{A00BBCE5-6EF5-4DC1-BA2C-BA78D0486EF0}" destId="{10036218-A951-42EB-BFB1-7B9587026EEA}" srcOrd="1" destOrd="0" presId="urn:microsoft.com/office/officeart/2005/8/layout/hierarchy2"/>
    <dgm:cxn modelId="{65C7B0E2-6BD8-4156-A60B-268D33812BA9}" type="presParOf" srcId="{10036218-A951-42EB-BFB1-7B9587026EEA}" destId="{6847BBFD-9584-4BE7-BCEB-1DCFE0538C2B}" srcOrd="0" destOrd="0" presId="urn:microsoft.com/office/officeart/2005/8/layout/hierarchy2"/>
    <dgm:cxn modelId="{66AAE39A-CE19-487E-B38E-983379DA4962}" type="presParOf" srcId="{6847BBFD-9584-4BE7-BCEB-1DCFE0538C2B}" destId="{9424A9F7-EC3A-414B-AD5E-F5C8DD5ABCAE}" srcOrd="0" destOrd="0" presId="urn:microsoft.com/office/officeart/2005/8/layout/hierarchy2"/>
    <dgm:cxn modelId="{3E05CBCE-9940-41E5-B2CB-704B4F0BFCA3}" type="presParOf" srcId="{10036218-A951-42EB-BFB1-7B9587026EEA}" destId="{0CA1BF02-9FAE-435E-90CF-62DADB5F7FB9}" srcOrd="1" destOrd="0" presId="urn:microsoft.com/office/officeart/2005/8/layout/hierarchy2"/>
    <dgm:cxn modelId="{78408499-9CFD-4E91-A45F-811DEE1EAD4F}" type="presParOf" srcId="{0CA1BF02-9FAE-435E-90CF-62DADB5F7FB9}" destId="{F7817590-AE24-43F8-87C8-1C3DB2C7FAAE}" srcOrd="0" destOrd="0" presId="urn:microsoft.com/office/officeart/2005/8/layout/hierarchy2"/>
    <dgm:cxn modelId="{0DF5344C-7D38-4FCF-B08A-12536D85B6AA}" type="presParOf" srcId="{0CA1BF02-9FAE-435E-90CF-62DADB5F7FB9}" destId="{4BF93F74-DBF7-4208-82F7-9490FF95E6B1}" srcOrd="1" destOrd="0" presId="urn:microsoft.com/office/officeart/2005/8/layout/hierarchy2"/>
    <dgm:cxn modelId="{B1DE2198-B9AF-4FBB-8B68-F2B2828D940D}" type="presParOf" srcId="{10036218-A951-42EB-BFB1-7B9587026EEA}" destId="{68C0250A-ABF0-4A98-BECD-F8EA6CFDAFAB}" srcOrd="2" destOrd="0" presId="urn:microsoft.com/office/officeart/2005/8/layout/hierarchy2"/>
    <dgm:cxn modelId="{53DA2AA7-5286-44B2-A7CC-61E0C2B1D3F0}" type="presParOf" srcId="{68C0250A-ABF0-4A98-BECD-F8EA6CFDAFAB}" destId="{FD0BCF52-7B10-4772-9D27-7D09EFDA9AD7}" srcOrd="0" destOrd="0" presId="urn:microsoft.com/office/officeart/2005/8/layout/hierarchy2"/>
    <dgm:cxn modelId="{39DFCA51-CB86-45DA-A205-694D7BAFBC5D}" type="presParOf" srcId="{10036218-A951-42EB-BFB1-7B9587026EEA}" destId="{B8C5C824-DA50-4B72-9C04-E646414F8B42}" srcOrd="3" destOrd="0" presId="urn:microsoft.com/office/officeart/2005/8/layout/hierarchy2"/>
    <dgm:cxn modelId="{62A4122C-2464-42BB-9FE3-764B791C11F9}" type="presParOf" srcId="{B8C5C824-DA50-4B72-9C04-E646414F8B42}" destId="{9D82D5EB-92F9-4A89-8B6E-1CD55DAC6022}" srcOrd="0" destOrd="0" presId="urn:microsoft.com/office/officeart/2005/8/layout/hierarchy2"/>
    <dgm:cxn modelId="{8F29E5DF-F379-4F91-8418-03FF32595E30}" type="presParOf" srcId="{B8C5C824-DA50-4B72-9C04-E646414F8B42}" destId="{FEBD198A-4169-47A1-AA8D-ABCAB53D9EAA}" srcOrd="1" destOrd="0" presId="urn:microsoft.com/office/officeart/2005/8/layout/hierarchy2"/>
    <dgm:cxn modelId="{5481F9B0-72CA-477C-8990-1FD45152B8C7}" type="presParOf" srcId="{25CFB523-732E-4215-AE45-EA420EFBA603}" destId="{4EEF8FBB-F8E6-4A64-8DAA-C23C5D8BA4D5}" srcOrd="3" destOrd="0" presId="urn:microsoft.com/office/officeart/2005/8/layout/hierarchy2"/>
    <dgm:cxn modelId="{CB9D9E01-56A8-4F9B-84FA-61B9C32E7B1C}" type="presParOf" srcId="{4EEF8FBB-F8E6-4A64-8DAA-C23C5D8BA4D5}" destId="{D11A6F4F-9E7A-4EA8-9043-10F9AEF86C6C}" srcOrd="0" destOrd="0" presId="urn:microsoft.com/office/officeart/2005/8/layout/hierarchy2"/>
    <dgm:cxn modelId="{FF219AD4-0FCB-4DDC-8AED-185D5EE0FD58}" type="presParOf" srcId="{4EEF8FBB-F8E6-4A64-8DAA-C23C5D8BA4D5}" destId="{821A8421-4DE9-430E-903C-84E273E1B7AD}" srcOrd="1" destOrd="0" presId="urn:microsoft.com/office/officeart/2005/8/layout/hierarchy2"/>
    <dgm:cxn modelId="{A2EF3AC7-2FA4-4B27-A007-F5781B50856F}" type="presParOf" srcId="{821A8421-4DE9-430E-903C-84E273E1B7AD}" destId="{FCAC8694-00A7-40C0-B130-83E3142DA84D}" srcOrd="0" destOrd="0" presId="urn:microsoft.com/office/officeart/2005/8/layout/hierarchy2"/>
    <dgm:cxn modelId="{2FCB7128-61CD-4F4D-9DE9-57415D34FFAC}" type="presParOf" srcId="{FCAC8694-00A7-40C0-B130-83E3142DA84D}" destId="{91F203F3-4FC9-48ED-8C51-F821C35D8C88}" srcOrd="0" destOrd="0" presId="urn:microsoft.com/office/officeart/2005/8/layout/hierarchy2"/>
    <dgm:cxn modelId="{D97CD684-7A55-44E5-9899-921B4A9BFADC}" type="presParOf" srcId="{821A8421-4DE9-430E-903C-84E273E1B7AD}" destId="{9664AB95-6E59-4539-B1C2-3E0926137DB2}" srcOrd="1" destOrd="0" presId="urn:microsoft.com/office/officeart/2005/8/layout/hierarchy2"/>
    <dgm:cxn modelId="{4F46F444-AE0B-40A1-8B5B-2D193E072FD3}" type="presParOf" srcId="{9664AB95-6E59-4539-B1C2-3E0926137DB2}" destId="{C341956E-CFA1-4065-A732-631E7949A93B}" srcOrd="0" destOrd="0" presId="urn:microsoft.com/office/officeart/2005/8/layout/hierarchy2"/>
    <dgm:cxn modelId="{9DEB4B4D-BBD3-4DB1-8942-C970A932AC64}" type="presParOf" srcId="{9664AB95-6E59-4539-B1C2-3E0926137DB2}" destId="{9549BA33-0D4C-4B1D-8D24-9BD6BE045E7C}" srcOrd="1" destOrd="0" presId="urn:microsoft.com/office/officeart/2005/8/layout/hierarchy2"/>
    <dgm:cxn modelId="{2E0F67A6-78C2-45D3-933F-AFD7BB68E88A}" type="presParOf" srcId="{9549BA33-0D4C-4B1D-8D24-9BD6BE045E7C}" destId="{12EDCFA9-608B-448F-8373-BBDC761A5C42}" srcOrd="0" destOrd="0" presId="urn:microsoft.com/office/officeart/2005/8/layout/hierarchy2"/>
    <dgm:cxn modelId="{283B792B-96BF-4F02-9EBF-C6D692D7A82B}" type="presParOf" srcId="{12EDCFA9-608B-448F-8373-BBDC761A5C42}" destId="{52588A9C-4DCB-418D-A8F5-9D27EF99E135}" srcOrd="0" destOrd="0" presId="urn:microsoft.com/office/officeart/2005/8/layout/hierarchy2"/>
    <dgm:cxn modelId="{84C89F90-97B5-49D8-978F-C30E6BDCE90C}" type="presParOf" srcId="{9549BA33-0D4C-4B1D-8D24-9BD6BE045E7C}" destId="{ACAE19E0-648D-4CFD-9A18-AAD5FFCB1310}" srcOrd="1" destOrd="0" presId="urn:microsoft.com/office/officeart/2005/8/layout/hierarchy2"/>
    <dgm:cxn modelId="{B5D5FB85-9A43-4DCF-94F5-C9A922C50964}" type="presParOf" srcId="{ACAE19E0-648D-4CFD-9A18-AAD5FFCB1310}" destId="{EA48DC28-314E-4ED4-B3A8-8B4FBB87918D}" srcOrd="0" destOrd="0" presId="urn:microsoft.com/office/officeart/2005/8/layout/hierarchy2"/>
    <dgm:cxn modelId="{A7F99F12-7BDF-4C95-84E2-8EABD98DEC25}" type="presParOf" srcId="{ACAE19E0-648D-4CFD-9A18-AAD5FFCB1310}" destId="{DBE1F0CD-895D-4193-8591-CBC4FD8EBBD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13D09A-C7CF-4DCD-BEDE-0357D4AFA9BA}"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6D1EB27C-BD17-4D97-8A6A-9736191C0259}">
      <dgm:prSet phldrT="[Text]"/>
      <dgm:spPr/>
      <dgm:t>
        <a:bodyPr/>
        <a:lstStyle/>
        <a:p>
          <a:r>
            <a:rPr lang="en-US" dirty="0" smtClean="0"/>
            <a:t>Body</a:t>
          </a:r>
          <a:endParaRPr lang="en-US" dirty="0"/>
        </a:p>
      </dgm:t>
    </dgm:pt>
    <dgm:pt modelId="{BAAFCFAB-A25C-4F92-A1DA-50D3854A87B3}" type="parTrans" cxnId="{F5FE3827-3720-4CDE-8459-3AB35A2EF750}">
      <dgm:prSet/>
      <dgm:spPr/>
      <dgm:t>
        <a:bodyPr/>
        <a:lstStyle/>
        <a:p>
          <a:endParaRPr lang="en-US"/>
        </a:p>
      </dgm:t>
    </dgm:pt>
    <dgm:pt modelId="{4F0B64F4-3E6F-408F-B264-CCB9D856E8A0}" type="sibTrans" cxnId="{F5FE3827-3720-4CDE-8459-3AB35A2EF750}">
      <dgm:prSet/>
      <dgm:spPr/>
      <dgm:t>
        <a:bodyPr/>
        <a:lstStyle/>
        <a:p>
          <a:endParaRPr lang="en-US"/>
        </a:p>
      </dgm:t>
    </dgm:pt>
    <dgm:pt modelId="{96BD61D1-7E0F-4492-A216-79451D1B7A7E}">
      <dgm:prSet phldrT="[Text]"/>
      <dgm:spPr/>
      <dgm:t>
        <a:bodyPr/>
        <a:lstStyle/>
        <a:p>
          <a:r>
            <a:rPr lang="en-US" dirty="0" smtClean="0"/>
            <a:t>Chunk1</a:t>
          </a:r>
          <a:endParaRPr lang="en-US" dirty="0"/>
        </a:p>
      </dgm:t>
    </dgm:pt>
    <dgm:pt modelId="{18CD2BB5-9993-4791-BDF4-ADF99CDD60D2}" type="parTrans" cxnId="{300003AA-CBA2-41C9-9954-8770985DB53A}">
      <dgm:prSet/>
      <dgm:spPr/>
      <dgm:t>
        <a:bodyPr/>
        <a:lstStyle/>
        <a:p>
          <a:endParaRPr lang="en-US"/>
        </a:p>
      </dgm:t>
    </dgm:pt>
    <dgm:pt modelId="{6DE5ADFF-7C81-455F-AF70-1DA0A16A7875}" type="sibTrans" cxnId="{300003AA-CBA2-41C9-9954-8770985DB53A}">
      <dgm:prSet/>
      <dgm:spPr/>
      <dgm:t>
        <a:bodyPr/>
        <a:lstStyle/>
        <a:p>
          <a:endParaRPr lang="en-US"/>
        </a:p>
      </dgm:t>
    </dgm:pt>
    <dgm:pt modelId="{606C8280-D8C0-4349-8085-F630E4E63721}">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err="1" smtClean="0"/>
            <a:t>SessionId</a:t>
          </a:r>
          <a:endParaRPr lang="en-US" dirty="0"/>
        </a:p>
      </dgm:t>
    </dgm:pt>
    <dgm:pt modelId="{04A8AF76-1ABE-4230-94DE-3FFAA17A61D9}" type="parTrans" cxnId="{6E514505-4948-4FCA-9C91-564CB324D21B}">
      <dgm:prSet/>
      <dgm:spPr/>
      <dgm:t>
        <a:bodyPr/>
        <a:lstStyle/>
        <a:p>
          <a:endParaRPr lang="en-US"/>
        </a:p>
      </dgm:t>
    </dgm:pt>
    <dgm:pt modelId="{7A99A58D-5610-4F8F-BEFC-BCB121829986}" type="sibTrans" cxnId="{6E514505-4948-4FCA-9C91-564CB324D21B}">
      <dgm:prSet/>
      <dgm:spPr/>
      <dgm:t>
        <a:bodyPr/>
        <a:lstStyle/>
        <a:p>
          <a:endParaRPr lang="en-US"/>
        </a:p>
      </dgm:t>
    </dgm:pt>
    <dgm:pt modelId="{CD1C8E23-B73C-41BE-94F3-6B9EF130E1BB}">
      <dgm:prSet phldrT="[Text]"/>
      <dgm:spPr/>
      <dgm:t>
        <a:bodyPr/>
        <a:lstStyle/>
        <a:p>
          <a:r>
            <a:rPr lang="en-US" dirty="0" smtClean="0"/>
            <a:t>Chunk2</a:t>
          </a:r>
          <a:endParaRPr lang="en-US" dirty="0"/>
        </a:p>
      </dgm:t>
    </dgm:pt>
    <dgm:pt modelId="{A0B4ACA5-C430-461E-914E-7DC5837D6633}" type="parTrans" cxnId="{6F8E5566-9755-4CC4-AC75-C27478185A79}">
      <dgm:prSet/>
      <dgm:spPr/>
      <dgm:t>
        <a:bodyPr/>
        <a:lstStyle/>
        <a:p>
          <a:endParaRPr lang="en-US"/>
        </a:p>
      </dgm:t>
    </dgm:pt>
    <dgm:pt modelId="{AD95EF47-5211-47B0-A072-E7EF881DA576}" type="sibTrans" cxnId="{6F8E5566-9755-4CC4-AC75-C27478185A79}">
      <dgm:prSet/>
      <dgm:spPr/>
      <dgm:t>
        <a:bodyPr/>
        <a:lstStyle/>
        <a:p>
          <a:endParaRPr lang="en-US"/>
        </a:p>
      </dgm:t>
    </dgm:pt>
    <dgm:pt modelId="{C68E0E49-6136-425C-80FA-5ED23308D9F8}">
      <dgm:prSet phldrT="[Text]"/>
      <dgm:spPr/>
      <dgm:t>
        <a:bodyPr/>
        <a:lstStyle/>
        <a:p>
          <a:r>
            <a:rPr lang="en-US" dirty="0" err="1" smtClean="0"/>
            <a:t>SessionId</a:t>
          </a:r>
          <a:endParaRPr lang="en-US" dirty="0"/>
        </a:p>
      </dgm:t>
    </dgm:pt>
    <dgm:pt modelId="{86106015-54F4-4026-8D82-7323159D2CD0}" type="parTrans" cxnId="{B4F963EB-4211-435E-9F15-4CCD585CE151}">
      <dgm:prSet/>
      <dgm:spPr/>
      <dgm:t>
        <a:bodyPr/>
        <a:lstStyle/>
        <a:p>
          <a:endParaRPr lang="en-US"/>
        </a:p>
      </dgm:t>
    </dgm:pt>
    <dgm:pt modelId="{C667E7A4-974E-4904-9910-B0475366EC31}" type="sibTrans" cxnId="{B4F963EB-4211-435E-9F15-4CCD585CE151}">
      <dgm:prSet/>
      <dgm:spPr/>
      <dgm:t>
        <a:bodyPr/>
        <a:lstStyle/>
        <a:p>
          <a:endParaRPr lang="en-US"/>
        </a:p>
      </dgm:t>
    </dgm:pt>
    <dgm:pt modelId="{C8940358-F118-4DDF-B379-890DF6522B40}">
      <dgm:prSet phldrT="[Text]"/>
      <dgm:spPr/>
      <dgm:t>
        <a:bodyPr/>
        <a:lstStyle/>
        <a:p>
          <a:r>
            <a:rPr lang="en-US" dirty="0" smtClean="0"/>
            <a:t>Request1</a:t>
          </a:r>
          <a:endParaRPr lang="en-US" dirty="0"/>
        </a:p>
      </dgm:t>
    </dgm:pt>
    <dgm:pt modelId="{B4FEB555-17F0-45A8-AF7B-859E57307982}" type="parTrans" cxnId="{79180CA8-EAA4-4357-ADCB-FDCC3D8329F1}">
      <dgm:prSet/>
      <dgm:spPr/>
      <dgm:t>
        <a:bodyPr/>
        <a:lstStyle/>
        <a:p>
          <a:endParaRPr lang="en-US"/>
        </a:p>
      </dgm:t>
    </dgm:pt>
    <dgm:pt modelId="{4575B568-D658-4BD9-9EA9-D8DBA2B98012}" type="sibTrans" cxnId="{79180CA8-EAA4-4357-ADCB-FDCC3D8329F1}">
      <dgm:prSet/>
      <dgm:spPr/>
      <dgm:t>
        <a:bodyPr/>
        <a:lstStyle/>
        <a:p>
          <a:endParaRPr lang="en-US"/>
        </a:p>
      </dgm:t>
    </dgm:pt>
    <dgm:pt modelId="{B054567F-77BB-4BF2-B96F-123E74652AB2}">
      <dgm:prSet phldrT="[Text]"/>
      <dgm:spPr/>
      <dgm:t>
        <a:bodyPr/>
        <a:lstStyle/>
        <a:p>
          <a:r>
            <a:rPr lang="en-US" dirty="0" smtClean="0"/>
            <a:t>Request2</a:t>
          </a:r>
          <a:endParaRPr lang="en-US" dirty="0"/>
        </a:p>
      </dgm:t>
    </dgm:pt>
    <dgm:pt modelId="{D81DF2F4-17AB-419D-AA85-F8C0DF7AC679}" type="parTrans" cxnId="{DDAD98CA-024F-4AC2-8E67-841F38CB6723}">
      <dgm:prSet/>
      <dgm:spPr/>
      <dgm:t>
        <a:bodyPr/>
        <a:lstStyle/>
        <a:p>
          <a:endParaRPr lang="en-US"/>
        </a:p>
      </dgm:t>
    </dgm:pt>
    <dgm:pt modelId="{20374659-A8D7-4481-9917-E6C6BD80634C}" type="sibTrans" cxnId="{DDAD98CA-024F-4AC2-8E67-841F38CB6723}">
      <dgm:prSet/>
      <dgm:spPr/>
      <dgm:t>
        <a:bodyPr/>
        <a:lstStyle/>
        <a:p>
          <a:endParaRPr lang="en-US"/>
        </a:p>
      </dgm:t>
    </dgm:pt>
    <dgm:pt modelId="{31AB828E-8ED6-44C9-B677-98271475B64C}">
      <dgm:prSet phldrT="[Text]"/>
      <dgm:spPr/>
      <dgm:t>
        <a:bodyPr/>
        <a:lstStyle/>
        <a:p>
          <a:r>
            <a:rPr lang="en-US" dirty="0" smtClean="0"/>
            <a:t>Body</a:t>
          </a:r>
          <a:endParaRPr lang="en-US" dirty="0"/>
        </a:p>
      </dgm:t>
    </dgm:pt>
    <dgm:pt modelId="{90C0E4A0-DC25-4DDA-B328-03D921F6FB33}" type="parTrans" cxnId="{44AAEBAF-07DD-409F-B613-8386953C945C}">
      <dgm:prSet/>
      <dgm:spPr/>
      <dgm:t>
        <a:bodyPr/>
        <a:lstStyle/>
        <a:p>
          <a:endParaRPr lang="en-US"/>
        </a:p>
      </dgm:t>
    </dgm:pt>
    <dgm:pt modelId="{1D15D7C2-6797-47AA-9329-D96A8CD1DF6E}" type="sibTrans" cxnId="{44AAEBAF-07DD-409F-B613-8386953C945C}">
      <dgm:prSet/>
      <dgm:spPr/>
      <dgm:t>
        <a:bodyPr/>
        <a:lstStyle/>
        <a:p>
          <a:endParaRPr lang="en-US"/>
        </a:p>
      </dgm:t>
    </dgm:pt>
    <dgm:pt modelId="{FC637633-5E28-44D3-A7CE-E825B5260F11}">
      <dgm:prSet phldrT="[Text]"/>
      <dgm:spPr/>
      <dgm:t>
        <a:bodyPr/>
        <a:lstStyle/>
        <a:p>
          <a:r>
            <a:rPr lang="en-US" dirty="0" err="1" smtClean="0"/>
            <a:t>SessionId</a:t>
          </a:r>
          <a:endParaRPr lang="en-US" dirty="0"/>
        </a:p>
      </dgm:t>
    </dgm:pt>
    <dgm:pt modelId="{7387D135-01EB-4F41-B763-3C47A18FBB94}" type="parTrans" cxnId="{4FC1F323-CABE-496E-B705-3F98A77E8BFF}">
      <dgm:prSet/>
      <dgm:spPr/>
      <dgm:t>
        <a:bodyPr/>
        <a:lstStyle/>
        <a:p>
          <a:endParaRPr lang="en-US"/>
        </a:p>
      </dgm:t>
    </dgm:pt>
    <dgm:pt modelId="{0634FD86-BEEA-4860-8D4A-B85634099EC6}" type="sibTrans" cxnId="{4FC1F323-CABE-496E-B705-3F98A77E8BFF}">
      <dgm:prSet/>
      <dgm:spPr/>
      <dgm:t>
        <a:bodyPr/>
        <a:lstStyle/>
        <a:p>
          <a:endParaRPr lang="en-US"/>
        </a:p>
      </dgm:t>
    </dgm:pt>
    <dgm:pt modelId="{19059605-647A-4B1C-A4A7-0D7514D75223}">
      <dgm:prSet phldrT="[Text]"/>
      <dgm:spPr/>
      <dgm:t>
        <a:bodyPr/>
        <a:lstStyle/>
        <a:p>
          <a:r>
            <a:rPr lang="en-US" dirty="0" smtClean="0"/>
            <a:t>Type</a:t>
          </a:r>
          <a:endParaRPr lang="en-US" dirty="0"/>
        </a:p>
      </dgm:t>
    </dgm:pt>
    <dgm:pt modelId="{C06C57AC-4E84-4FAF-8C7F-A42456C550EB}" type="parTrans" cxnId="{9EAE4C42-D60C-477B-BE85-4B9F3DD305D1}">
      <dgm:prSet/>
      <dgm:spPr/>
      <dgm:t>
        <a:bodyPr/>
        <a:lstStyle/>
        <a:p>
          <a:endParaRPr lang="en-US"/>
        </a:p>
      </dgm:t>
    </dgm:pt>
    <dgm:pt modelId="{5BB8A11E-9278-4D97-B953-DD731B8CA7E0}" type="sibTrans" cxnId="{9EAE4C42-D60C-477B-BE85-4B9F3DD305D1}">
      <dgm:prSet/>
      <dgm:spPr/>
      <dgm:t>
        <a:bodyPr/>
        <a:lstStyle/>
        <a:p>
          <a:endParaRPr lang="en-US"/>
        </a:p>
      </dgm:t>
    </dgm:pt>
    <dgm:pt modelId="{839AF538-BDBC-40E7-B18E-85B39E795800}">
      <dgm:prSet phldrT="[Text]"/>
      <dgm:spPr/>
      <dgm:t>
        <a:bodyPr/>
        <a:lstStyle/>
        <a:p>
          <a:r>
            <a:rPr lang="en-US" dirty="0" smtClean="0"/>
            <a:t>Request3</a:t>
          </a:r>
          <a:endParaRPr lang="en-US" dirty="0"/>
        </a:p>
      </dgm:t>
    </dgm:pt>
    <dgm:pt modelId="{1D80E78B-B66B-486D-BD55-BA7C2B43294C}" type="parTrans" cxnId="{1BAE19A6-A39D-44DE-BA8E-306EFEF604BD}">
      <dgm:prSet/>
      <dgm:spPr/>
      <dgm:t>
        <a:bodyPr/>
        <a:lstStyle/>
        <a:p>
          <a:endParaRPr lang="en-US"/>
        </a:p>
      </dgm:t>
    </dgm:pt>
    <dgm:pt modelId="{DB6735FB-142D-4B99-913A-25AAA31AA22D}" type="sibTrans" cxnId="{1BAE19A6-A39D-44DE-BA8E-306EFEF604BD}">
      <dgm:prSet/>
      <dgm:spPr/>
      <dgm:t>
        <a:bodyPr/>
        <a:lstStyle/>
        <a:p>
          <a:endParaRPr lang="en-US"/>
        </a:p>
      </dgm:t>
    </dgm:pt>
    <dgm:pt modelId="{56B7A9D4-E7BA-418C-93CB-921F4E06D8FD}">
      <dgm:prSet phldrT="[Text]"/>
      <dgm:spPr/>
      <dgm:t>
        <a:bodyPr/>
        <a:lstStyle/>
        <a:p>
          <a:r>
            <a:rPr lang="en-US" dirty="0" smtClean="0"/>
            <a:t>Header</a:t>
          </a:r>
          <a:endParaRPr lang="en-US" dirty="0"/>
        </a:p>
      </dgm:t>
    </dgm:pt>
    <dgm:pt modelId="{12B252B3-75B9-456F-8C71-9528EDB9D95A}" type="parTrans" cxnId="{8F6325A4-06CD-4EA2-98F9-ABB575BD94A2}">
      <dgm:prSet/>
      <dgm:spPr/>
      <dgm:t>
        <a:bodyPr/>
        <a:lstStyle/>
        <a:p>
          <a:endParaRPr lang="en-US"/>
        </a:p>
      </dgm:t>
    </dgm:pt>
    <dgm:pt modelId="{1CA50D98-C643-4634-95D9-E05600C041C4}" type="sibTrans" cxnId="{8F6325A4-06CD-4EA2-98F9-ABB575BD94A2}">
      <dgm:prSet/>
      <dgm:spPr/>
      <dgm:t>
        <a:bodyPr/>
        <a:lstStyle/>
        <a:p>
          <a:endParaRPr lang="en-US"/>
        </a:p>
      </dgm:t>
    </dgm:pt>
    <dgm:pt modelId="{EDA2A447-D221-4A53-BBCF-590FDA44F783}">
      <dgm:prSet phldrT="[Text]"/>
      <dgm:spPr/>
      <dgm:t>
        <a:bodyPr/>
        <a:lstStyle/>
        <a:p>
          <a:r>
            <a:rPr lang="en-US" dirty="0" err="1" smtClean="0"/>
            <a:t>SessionId</a:t>
          </a:r>
          <a:endParaRPr lang="en-US" dirty="0"/>
        </a:p>
      </dgm:t>
    </dgm:pt>
    <dgm:pt modelId="{01A4DF59-1E86-45C8-8885-9C6618027B57}" type="parTrans" cxnId="{CEA52633-DDC0-4FB6-9607-D3AE014E7E72}">
      <dgm:prSet/>
      <dgm:spPr/>
      <dgm:t>
        <a:bodyPr/>
        <a:lstStyle/>
        <a:p>
          <a:endParaRPr lang="en-US"/>
        </a:p>
      </dgm:t>
    </dgm:pt>
    <dgm:pt modelId="{3CB92DFE-DD56-4630-8B61-8617B32E8D5D}" type="sibTrans" cxnId="{CEA52633-DDC0-4FB6-9607-D3AE014E7E72}">
      <dgm:prSet/>
      <dgm:spPr/>
      <dgm:t>
        <a:bodyPr/>
        <a:lstStyle/>
        <a:p>
          <a:endParaRPr lang="en-US"/>
        </a:p>
      </dgm:t>
    </dgm:pt>
    <dgm:pt modelId="{05FC18B2-7148-4236-846D-157626862EFA}">
      <dgm:prSet phldrT="[Text]"/>
      <dgm:spPr/>
      <dgm:t>
        <a:bodyPr/>
        <a:lstStyle/>
        <a:p>
          <a:r>
            <a:rPr lang="en-US" dirty="0" smtClean="0"/>
            <a:t>Response</a:t>
          </a:r>
          <a:endParaRPr lang="en-US" dirty="0"/>
        </a:p>
      </dgm:t>
    </dgm:pt>
    <dgm:pt modelId="{A82D4D0B-829B-42CA-B79E-432C9D8F87B8}" type="parTrans" cxnId="{E3A2EEE6-C8DC-4020-8A7C-6EC19CF6557C}">
      <dgm:prSet/>
      <dgm:spPr/>
      <dgm:t>
        <a:bodyPr/>
        <a:lstStyle/>
        <a:p>
          <a:endParaRPr lang="en-US"/>
        </a:p>
      </dgm:t>
    </dgm:pt>
    <dgm:pt modelId="{B1DC743F-ABA1-48C1-B8EC-12EEA017B030}" type="sibTrans" cxnId="{E3A2EEE6-C8DC-4020-8A7C-6EC19CF6557C}">
      <dgm:prSet/>
      <dgm:spPr/>
      <dgm:t>
        <a:bodyPr/>
        <a:lstStyle/>
        <a:p>
          <a:endParaRPr lang="en-US"/>
        </a:p>
      </dgm:t>
    </dgm:pt>
    <dgm:pt modelId="{B3A5C8AC-62E0-4148-B6B5-0E221EE9AEF4}">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SessionId</a:t>
          </a:r>
          <a:endParaRPr lang="en-US" dirty="0"/>
        </a:p>
      </dgm:t>
    </dgm:pt>
    <dgm:pt modelId="{D7B14EDB-3ACD-414B-AF4D-004411AFD5EE}" type="parTrans" cxnId="{D814305E-0A32-4ED6-9440-833EF714CAA3}">
      <dgm:prSet/>
      <dgm:spPr/>
      <dgm:t>
        <a:bodyPr/>
        <a:lstStyle/>
        <a:p>
          <a:endParaRPr lang="en-US"/>
        </a:p>
      </dgm:t>
    </dgm:pt>
    <dgm:pt modelId="{C23659B8-5A67-48B9-A4B3-16BFDDE6BB69}" type="sibTrans" cxnId="{D814305E-0A32-4ED6-9440-833EF714CAA3}">
      <dgm:prSet/>
      <dgm:spPr/>
      <dgm:t>
        <a:bodyPr/>
        <a:lstStyle/>
        <a:p>
          <a:endParaRPr lang="en-US"/>
        </a:p>
      </dgm:t>
    </dgm:pt>
    <dgm:pt modelId="{2961FF50-F974-4F7D-A69F-4DA57BAACBC5}">
      <dgm:prSet phldrT="[Text]"/>
      <dgm:spPr/>
      <dgm:t>
        <a:bodyPr/>
        <a:lstStyle/>
        <a:p>
          <a:r>
            <a:rPr lang="en-US" dirty="0" smtClean="0"/>
            <a:t>Type</a:t>
          </a:r>
          <a:endParaRPr lang="en-US" dirty="0"/>
        </a:p>
      </dgm:t>
    </dgm:pt>
    <dgm:pt modelId="{FB7065B8-ED61-4C72-A349-498FC9757459}" type="parTrans" cxnId="{A198B96C-7D31-4E82-AC13-73BBFE6267EB}">
      <dgm:prSet/>
      <dgm:spPr/>
      <dgm:t>
        <a:bodyPr/>
        <a:lstStyle/>
        <a:p>
          <a:endParaRPr lang="en-US"/>
        </a:p>
      </dgm:t>
    </dgm:pt>
    <dgm:pt modelId="{B395D7AB-348F-496E-B093-F82471642D72}" type="sibTrans" cxnId="{A198B96C-7D31-4E82-AC13-73BBFE6267EB}">
      <dgm:prSet/>
      <dgm:spPr/>
      <dgm:t>
        <a:bodyPr/>
        <a:lstStyle/>
        <a:p>
          <a:endParaRPr lang="en-US"/>
        </a:p>
      </dgm:t>
    </dgm:pt>
    <dgm:pt modelId="{25CFB523-732E-4215-AE45-EA420EFBA603}" type="pres">
      <dgm:prSet presAssocID="{A113D09A-C7CF-4DCD-BEDE-0357D4AFA9BA}" presName="diagram" presStyleCnt="0">
        <dgm:presLayoutVars>
          <dgm:chPref val="1"/>
          <dgm:dir/>
          <dgm:animOne val="branch"/>
          <dgm:animLvl val="lvl"/>
          <dgm:resizeHandles val="exact"/>
        </dgm:presLayoutVars>
      </dgm:prSet>
      <dgm:spPr/>
      <dgm:t>
        <a:bodyPr/>
        <a:lstStyle/>
        <a:p>
          <a:endParaRPr lang="en-US"/>
        </a:p>
      </dgm:t>
    </dgm:pt>
    <dgm:pt modelId="{A031BEF2-1442-4377-8CE5-AC2EAE5B7674}" type="pres">
      <dgm:prSet presAssocID="{05FC18B2-7148-4236-846D-157626862EFA}" presName="root1" presStyleCnt="0"/>
      <dgm:spPr/>
    </dgm:pt>
    <dgm:pt modelId="{F9966067-7DC3-4D3D-AF82-E62F4F2FFE35}" type="pres">
      <dgm:prSet presAssocID="{05FC18B2-7148-4236-846D-157626862EFA}" presName="LevelOneTextNode" presStyleLbl="node0" presStyleIdx="0" presStyleCnt="4">
        <dgm:presLayoutVars>
          <dgm:chPref val="3"/>
        </dgm:presLayoutVars>
      </dgm:prSet>
      <dgm:spPr/>
      <dgm:t>
        <a:bodyPr/>
        <a:lstStyle/>
        <a:p>
          <a:endParaRPr lang="en-US"/>
        </a:p>
      </dgm:t>
    </dgm:pt>
    <dgm:pt modelId="{B0C30C81-B038-4664-B242-F8EA43B22824}" type="pres">
      <dgm:prSet presAssocID="{05FC18B2-7148-4236-846D-157626862EFA}" presName="level2hierChild" presStyleCnt="0"/>
      <dgm:spPr/>
    </dgm:pt>
    <dgm:pt modelId="{278F0065-9E6A-4A96-95EA-567ABF18F510}" type="pres">
      <dgm:prSet presAssocID="{D7B14EDB-3ACD-414B-AF4D-004411AFD5EE}" presName="conn2-1" presStyleLbl="parChTrans1D2" presStyleIdx="0" presStyleCnt="4"/>
      <dgm:spPr/>
      <dgm:t>
        <a:bodyPr/>
        <a:lstStyle/>
        <a:p>
          <a:endParaRPr lang="en-US"/>
        </a:p>
      </dgm:t>
    </dgm:pt>
    <dgm:pt modelId="{81882448-15EB-443E-A5A4-C883D7BF818A}" type="pres">
      <dgm:prSet presAssocID="{D7B14EDB-3ACD-414B-AF4D-004411AFD5EE}" presName="connTx" presStyleLbl="parChTrans1D2" presStyleIdx="0" presStyleCnt="4"/>
      <dgm:spPr/>
      <dgm:t>
        <a:bodyPr/>
        <a:lstStyle/>
        <a:p>
          <a:endParaRPr lang="en-US"/>
        </a:p>
      </dgm:t>
    </dgm:pt>
    <dgm:pt modelId="{B7D2979A-6B30-4DDF-A6F3-A7AE87F83921}" type="pres">
      <dgm:prSet presAssocID="{B3A5C8AC-62E0-4148-B6B5-0E221EE9AEF4}" presName="root2" presStyleCnt="0"/>
      <dgm:spPr/>
    </dgm:pt>
    <dgm:pt modelId="{AEF87235-1EE4-4629-9F02-C6DEF7156BAB}" type="pres">
      <dgm:prSet presAssocID="{B3A5C8AC-62E0-4148-B6B5-0E221EE9AEF4}" presName="LevelTwoTextNode" presStyleLbl="node2" presStyleIdx="0" presStyleCnt="4">
        <dgm:presLayoutVars>
          <dgm:chPref val="3"/>
        </dgm:presLayoutVars>
      </dgm:prSet>
      <dgm:spPr/>
      <dgm:t>
        <a:bodyPr/>
        <a:lstStyle/>
        <a:p>
          <a:endParaRPr lang="en-US"/>
        </a:p>
      </dgm:t>
    </dgm:pt>
    <dgm:pt modelId="{7A4742C2-1DFF-4F99-8706-D0BD43B972E1}" type="pres">
      <dgm:prSet presAssocID="{B3A5C8AC-62E0-4148-B6B5-0E221EE9AEF4}" presName="level3hierChild" presStyleCnt="0"/>
      <dgm:spPr/>
    </dgm:pt>
    <dgm:pt modelId="{70BECD3C-C3CD-4ABB-AC67-A8AE15F92167}" type="pres">
      <dgm:prSet presAssocID="{C8940358-F118-4DDF-B379-890DF6522B40}" presName="root1" presStyleCnt="0"/>
      <dgm:spPr/>
    </dgm:pt>
    <dgm:pt modelId="{99A054F7-359C-42A2-A31B-187F1A6997A5}" type="pres">
      <dgm:prSet presAssocID="{C8940358-F118-4DDF-B379-890DF6522B40}" presName="LevelOneTextNode" presStyleLbl="node0" presStyleIdx="1" presStyleCnt="4">
        <dgm:presLayoutVars>
          <dgm:chPref val="3"/>
        </dgm:presLayoutVars>
      </dgm:prSet>
      <dgm:spPr/>
      <dgm:t>
        <a:bodyPr/>
        <a:lstStyle/>
        <a:p>
          <a:endParaRPr lang="en-US"/>
        </a:p>
      </dgm:t>
    </dgm:pt>
    <dgm:pt modelId="{5D1ADAF9-7A88-441B-82F9-8C0B54492E47}" type="pres">
      <dgm:prSet presAssocID="{C8940358-F118-4DDF-B379-890DF6522B40}" presName="level2hierChild" presStyleCnt="0"/>
      <dgm:spPr/>
    </dgm:pt>
    <dgm:pt modelId="{F9E30AEB-FC14-4D6A-A403-8201B6D6AF82}" type="pres">
      <dgm:prSet presAssocID="{BAAFCFAB-A25C-4F92-A1DA-50D3854A87B3}" presName="conn2-1" presStyleLbl="parChTrans1D2" presStyleIdx="1" presStyleCnt="4"/>
      <dgm:spPr/>
      <dgm:t>
        <a:bodyPr/>
        <a:lstStyle/>
        <a:p>
          <a:endParaRPr lang="en-US"/>
        </a:p>
      </dgm:t>
    </dgm:pt>
    <dgm:pt modelId="{A0C19650-0A38-4BCF-920C-71759316A3FE}" type="pres">
      <dgm:prSet presAssocID="{BAAFCFAB-A25C-4F92-A1DA-50D3854A87B3}" presName="connTx" presStyleLbl="parChTrans1D2" presStyleIdx="1" presStyleCnt="4"/>
      <dgm:spPr/>
      <dgm:t>
        <a:bodyPr/>
        <a:lstStyle/>
        <a:p>
          <a:endParaRPr lang="en-US"/>
        </a:p>
      </dgm:t>
    </dgm:pt>
    <dgm:pt modelId="{3B612F19-332C-4135-8A0F-C1F9EE272E3F}" type="pres">
      <dgm:prSet presAssocID="{6D1EB27C-BD17-4D97-8A6A-9736191C0259}" presName="root2" presStyleCnt="0"/>
      <dgm:spPr/>
    </dgm:pt>
    <dgm:pt modelId="{BADFB9D2-2172-4C87-AF91-238EEC23104A}" type="pres">
      <dgm:prSet presAssocID="{6D1EB27C-BD17-4D97-8A6A-9736191C0259}" presName="LevelTwoTextNode" presStyleLbl="node2" presStyleIdx="1" presStyleCnt="4">
        <dgm:presLayoutVars>
          <dgm:chPref val="3"/>
        </dgm:presLayoutVars>
      </dgm:prSet>
      <dgm:spPr/>
      <dgm:t>
        <a:bodyPr/>
        <a:lstStyle/>
        <a:p>
          <a:endParaRPr lang="en-US"/>
        </a:p>
      </dgm:t>
    </dgm:pt>
    <dgm:pt modelId="{8206F11C-AC7D-4EEB-B158-ED3488AB9BE2}" type="pres">
      <dgm:prSet presAssocID="{6D1EB27C-BD17-4D97-8A6A-9736191C0259}" presName="level3hierChild" presStyleCnt="0"/>
      <dgm:spPr/>
    </dgm:pt>
    <dgm:pt modelId="{F7CC18F2-1523-42C9-9418-4B72D2FDEA2E}" type="pres">
      <dgm:prSet presAssocID="{18CD2BB5-9993-4791-BDF4-ADF99CDD60D2}" presName="conn2-1" presStyleLbl="parChTrans1D3" presStyleIdx="0" presStyleCnt="5"/>
      <dgm:spPr/>
      <dgm:t>
        <a:bodyPr/>
        <a:lstStyle/>
        <a:p>
          <a:endParaRPr lang="en-US"/>
        </a:p>
      </dgm:t>
    </dgm:pt>
    <dgm:pt modelId="{0DE14573-813C-4D15-86DA-0AC6F6DCF1D8}" type="pres">
      <dgm:prSet presAssocID="{18CD2BB5-9993-4791-BDF4-ADF99CDD60D2}" presName="connTx" presStyleLbl="parChTrans1D3" presStyleIdx="0" presStyleCnt="5"/>
      <dgm:spPr/>
      <dgm:t>
        <a:bodyPr/>
        <a:lstStyle/>
        <a:p>
          <a:endParaRPr lang="en-US"/>
        </a:p>
      </dgm:t>
    </dgm:pt>
    <dgm:pt modelId="{6D15F517-198E-40AF-8587-9F6DC7C5F28A}" type="pres">
      <dgm:prSet presAssocID="{96BD61D1-7E0F-4492-A216-79451D1B7A7E}" presName="root2" presStyleCnt="0"/>
      <dgm:spPr/>
    </dgm:pt>
    <dgm:pt modelId="{7F3AC32A-3813-4188-9422-1A785B20B876}" type="pres">
      <dgm:prSet presAssocID="{96BD61D1-7E0F-4492-A216-79451D1B7A7E}" presName="LevelTwoTextNode" presStyleLbl="node3" presStyleIdx="0" presStyleCnt="5">
        <dgm:presLayoutVars>
          <dgm:chPref val="3"/>
        </dgm:presLayoutVars>
      </dgm:prSet>
      <dgm:spPr/>
      <dgm:t>
        <a:bodyPr/>
        <a:lstStyle/>
        <a:p>
          <a:endParaRPr lang="en-US"/>
        </a:p>
      </dgm:t>
    </dgm:pt>
    <dgm:pt modelId="{88F9B3A7-BF5B-4991-B61C-9BD026AAEDA4}" type="pres">
      <dgm:prSet presAssocID="{96BD61D1-7E0F-4492-A216-79451D1B7A7E}" presName="level3hierChild" presStyleCnt="0"/>
      <dgm:spPr/>
    </dgm:pt>
    <dgm:pt modelId="{74B0CEFF-3A0D-42F8-B321-FE242CAB8AF6}" type="pres">
      <dgm:prSet presAssocID="{04A8AF76-1ABE-4230-94DE-3FFAA17A61D9}" presName="conn2-1" presStyleLbl="parChTrans1D4" presStyleIdx="0" presStyleCnt="3"/>
      <dgm:spPr/>
      <dgm:t>
        <a:bodyPr/>
        <a:lstStyle/>
        <a:p>
          <a:endParaRPr lang="en-US"/>
        </a:p>
      </dgm:t>
    </dgm:pt>
    <dgm:pt modelId="{5B2A7906-E7ED-4609-B5A9-532308F47E77}" type="pres">
      <dgm:prSet presAssocID="{04A8AF76-1ABE-4230-94DE-3FFAA17A61D9}" presName="connTx" presStyleLbl="parChTrans1D4" presStyleIdx="0" presStyleCnt="3"/>
      <dgm:spPr/>
      <dgm:t>
        <a:bodyPr/>
        <a:lstStyle/>
        <a:p>
          <a:endParaRPr lang="en-US"/>
        </a:p>
      </dgm:t>
    </dgm:pt>
    <dgm:pt modelId="{15BF07EE-6F12-401F-85A8-107CB0134D3D}" type="pres">
      <dgm:prSet presAssocID="{606C8280-D8C0-4349-8085-F630E4E63721}" presName="root2" presStyleCnt="0"/>
      <dgm:spPr/>
    </dgm:pt>
    <dgm:pt modelId="{B9022510-22D0-4D45-91F0-1BAB9ED5C3BA}" type="pres">
      <dgm:prSet presAssocID="{606C8280-D8C0-4349-8085-F630E4E63721}" presName="LevelTwoTextNode" presStyleLbl="node4" presStyleIdx="0" presStyleCnt="3">
        <dgm:presLayoutVars>
          <dgm:chPref val="3"/>
        </dgm:presLayoutVars>
      </dgm:prSet>
      <dgm:spPr/>
      <dgm:t>
        <a:bodyPr/>
        <a:lstStyle/>
        <a:p>
          <a:endParaRPr lang="en-US"/>
        </a:p>
      </dgm:t>
    </dgm:pt>
    <dgm:pt modelId="{12E95725-B0D9-44D5-9442-F56D8F4F152C}" type="pres">
      <dgm:prSet presAssocID="{606C8280-D8C0-4349-8085-F630E4E63721}" presName="level3hierChild" presStyleCnt="0"/>
      <dgm:spPr/>
    </dgm:pt>
    <dgm:pt modelId="{D17CDD5C-FC5D-48C3-8EF9-BCB5B1CDE8B0}" type="pres">
      <dgm:prSet presAssocID="{A0B4ACA5-C430-461E-914E-7DC5837D6633}" presName="conn2-1" presStyleLbl="parChTrans1D3" presStyleIdx="1" presStyleCnt="5"/>
      <dgm:spPr/>
      <dgm:t>
        <a:bodyPr/>
        <a:lstStyle/>
        <a:p>
          <a:endParaRPr lang="en-US"/>
        </a:p>
      </dgm:t>
    </dgm:pt>
    <dgm:pt modelId="{8D289B80-843D-4577-B9C9-A8E1E63CF65F}" type="pres">
      <dgm:prSet presAssocID="{A0B4ACA5-C430-461E-914E-7DC5837D6633}" presName="connTx" presStyleLbl="parChTrans1D3" presStyleIdx="1" presStyleCnt="5"/>
      <dgm:spPr/>
      <dgm:t>
        <a:bodyPr/>
        <a:lstStyle/>
        <a:p>
          <a:endParaRPr lang="en-US"/>
        </a:p>
      </dgm:t>
    </dgm:pt>
    <dgm:pt modelId="{664C36CA-FFC5-451D-B921-58F3AC39D96A}" type="pres">
      <dgm:prSet presAssocID="{CD1C8E23-B73C-41BE-94F3-6B9EF130E1BB}" presName="root2" presStyleCnt="0"/>
      <dgm:spPr/>
    </dgm:pt>
    <dgm:pt modelId="{45275F25-E102-4608-9CC2-AD70EEB1E0E4}" type="pres">
      <dgm:prSet presAssocID="{CD1C8E23-B73C-41BE-94F3-6B9EF130E1BB}" presName="LevelTwoTextNode" presStyleLbl="node3" presStyleIdx="1" presStyleCnt="5">
        <dgm:presLayoutVars>
          <dgm:chPref val="3"/>
        </dgm:presLayoutVars>
      </dgm:prSet>
      <dgm:spPr/>
      <dgm:t>
        <a:bodyPr/>
        <a:lstStyle/>
        <a:p>
          <a:endParaRPr lang="en-US"/>
        </a:p>
      </dgm:t>
    </dgm:pt>
    <dgm:pt modelId="{FEE18DEC-F420-46FB-BC3E-F88FF11D0FC9}" type="pres">
      <dgm:prSet presAssocID="{CD1C8E23-B73C-41BE-94F3-6B9EF130E1BB}" presName="level3hierChild" presStyleCnt="0"/>
      <dgm:spPr/>
    </dgm:pt>
    <dgm:pt modelId="{5A5DE0CD-037B-41DC-8834-B263B1E40BF4}" type="pres">
      <dgm:prSet presAssocID="{FB7065B8-ED61-4C72-A349-498FC9757459}" presName="conn2-1" presStyleLbl="parChTrans1D4" presStyleIdx="1" presStyleCnt="3"/>
      <dgm:spPr/>
      <dgm:t>
        <a:bodyPr/>
        <a:lstStyle/>
        <a:p>
          <a:endParaRPr lang="en-US"/>
        </a:p>
      </dgm:t>
    </dgm:pt>
    <dgm:pt modelId="{3F9AF6D4-2F38-4694-AC24-9E4189BC6842}" type="pres">
      <dgm:prSet presAssocID="{FB7065B8-ED61-4C72-A349-498FC9757459}" presName="connTx" presStyleLbl="parChTrans1D4" presStyleIdx="1" presStyleCnt="3"/>
      <dgm:spPr/>
      <dgm:t>
        <a:bodyPr/>
        <a:lstStyle/>
        <a:p>
          <a:endParaRPr lang="en-US"/>
        </a:p>
      </dgm:t>
    </dgm:pt>
    <dgm:pt modelId="{1826FB76-8F4F-4301-B550-260E9D3AE42E}" type="pres">
      <dgm:prSet presAssocID="{2961FF50-F974-4F7D-A69F-4DA57BAACBC5}" presName="root2" presStyleCnt="0"/>
      <dgm:spPr/>
    </dgm:pt>
    <dgm:pt modelId="{24ED5566-99EA-4FBE-AC24-41EA37F29C04}" type="pres">
      <dgm:prSet presAssocID="{2961FF50-F974-4F7D-A69F-4DA57BAACBC5}" presName="LevelTwoTextNode" presStyleLbl="node4" presStyleIdx="1" presStyleCnt="3">
        <dgm:presLayoutVars>
          <dgm:chPref val="3"/>
        </dgm:presLayoutVars>
      </dgm:prSet>
      <dgm:spPr/>
      <dgm:t>
        <a:bodyPr/>
        <a:lstStyle/>
        <a:p>
          <a:endParaRPr lang="en-US"/>
        </a:p>
      </dgm:t>
    </dgm:pt>
    <dgm:pt modelId="{85BDBBDD-0403-438F-922D-10BC8CF1D4BB}" type="pres">
      <dgm:prSet presAssocID="{2961FF50-F974-4F7D-A69F-4DA57BAACBC5}" presName="level3hierChild" presStyleCnt="0"/>
      <dgm:spPr/>
    </dgm:pt>
    <dgm:pt modelId="{9C9A6470-CBA3-4D55-9382-8436DF3040FC}" type="pres">
      <dgm:prSet presAssocID="{86106015-54F4-4026-8D82-7323159D2CD0}" presName="conn2-1" presStyleLbl="parChTrans1D4" presStyleIdx="2" presStyleCnt="3"/>
      <dgm:spPr/>
      <dgm:t>
        <a:bodyPr/>
        <a:lstStyle/>
        <a:p>
          <a:endParaRPr lang="en-US"/>
        </a:p>
      </dgm:t>
    </dgm:pt>
    <dgm:pt modelId="{108028CC-067F-4436-8457-3C372945609C}" type="pres">
      <dgm:prSet presAssocID="{86106015-54F4-4026-8D82-7323159D2CD0}" presName="connTx" presStyleLbl="parChTrans1D4" presStyleIdx="2" presStyleCnt="3"/>
      <dgm:spPr/>
      <dgm:t>
        <a:bodyPr/>
        <a:lstStyle/>
        <a:p>
          <a:endParaRPr lang="en-US"/>
        </a:p>
      </dgm:t>
    </dgm:pt>
    <dgm:pt modelId="{D62BF3E1-0072-496D-A43A-66A24293265A}" type="pres">
      <dgm:prSet presAssocID="{C68E0E49-6136-425C-80FA-5ED23308D9F8}" presName="root2" presStyleCnt="0"/>
      <dgm:spPr/>
    </dgm:pt>
    <dgm:pt modelId="{6F6E9B30-3208-4E3B-8BC5-388371D259F0}" type="pres">
      <dgm:prSet presAssocID="{C68E0E49-6136-425C-80FA-5ED23308D9F8}" presName="LevelTwoTextNode" presStyleLbl="node4" presStyleIdx="2" presStyleCnt="3">
        <dgm:presLayoutVars>
          <dgm:chPref val="3"/>
        </dgm:presLayoutVars>
      </dgm:prSet>
      <dgm:spPr/>
      <dgm:t>
        <a:bodyPr/>
        <a:lstStyle/>
        <a:p>
          <a:endParaRPr lang="en-US"/>
        </a:p>
      </dgm:t>
    </dgm:pt>
    <dgm:pt modelId="{0A639B5C-B482-4052-AEF5-82062CCB9CA8}" type="pres">
      <dgm:prSet presAssocID="{C68E0E49-6136-425C-80FA-5ED23308D9F8}" presName="level3hierChild" presStyleCnt="0"/>
      <dgm:spPr/>
    </dgm:pt>
    <dgm:pt modelId="{BDA2C379-5EBD-4910-B874-29CBE0C7F2F9}" type="pres">
      <dgm:prSet presAssocID="{B054567F-77BB-4BF2-B96F-123E74652AB2}" presName="root1" presStyleCnt="0"/>
      <dgm:spPr/>
    </dgm:pt>
    <dgm:pt modelId="{94BF5D3A-2DAA-479A-871E-397B8841DCEB}" type="pres">
      <dgm:prSet presAssocID="{B054567F-77BB-4BF2-B96F-123E74652AB2}" presName="LevelOneTextNode" presStyleLbl="node0" presStyleIdx="2" presStyleCnt="4">
        <dgm:presLayoutVars>
          <dgm:chPref val="3"/>
        </dgm:presLayoutVars>
      </dgm:prSet>
      <dgm:spPr/>
      <dgm:t>
        <a:bodyPr/>
        <a:lstStyle/>
        <a:p>
          <a:endParaRPr lang="en-US"/>
        </a:p>
      </dgm:t>
    </dgm:pt>
    <dgm:pt modelId="{6B702EB4-E31C-418A-807D-77F62265C8C2}" type="pres">
      <dgm:prSet presAssocID="{B054567F-77BB-4BF2-B96F-123E74652AB2}" presName="level2hierChild" presStyleCnt="0"/>
      <dgm:spPr/>
    </dgm:pt>
    <dgm:pt modelId="{DB6758F4-BFCF-4117-A98C-BF6409F02F19}" type="pres">
      <dgm:prSet presAssocID="{90C0E4A0-DC25-4DDA-B328-03D921F6FB33}" presName="conn2-1" presStyleLbl="parChTrans1D2" presStyleIdx="2" presStyleCnt="4"/>
      <dgm:spPr/>
      <dgm:t>
        <a:bodyPr/>
        <a:lstStyle/>
        <a:p>
          <a:endParaRPr lang="en-US"/>
        </a:p>
      </dgm:t>
    </dgm:pt>
    <dgm:pt modelId="{2800D8E9-6E22-4959-B701-B19E613ACC5C}" type="pres">
      <dgm:prSet presAssocID="{90C0E4A0-DC25-4DDA-B328-03D921F6FB33}" presName="connTx" presStyleLbl="parChTrans1D2" presStyleIdx="2" presStyleCnt="4"/>
      <dgm:spPr/>
      <dgm:t>
        <a:bodyPr/>
        <a:lstStyle/>
        <a:p>
          <a:endParaRPr lang="en-US"/>
        </a:p>
      </dgm:t>
    </dgm:pt>
    <dgm:pt modelId="{A00BBCE5-6EF5-4DC1-BA2C-BA78D0486EF0}" type="pres">
      <dgm:prSet presAssocID="{31AB828E-8ED6-44C9-B677-98271475B64C}" presName="root2" presStyleCnt="0"/>
      <dgm:spPr/>
    </dgm:pt>
    <dgm:pt modelId="{B0CB57CF-99B1-42EE-9E4F-585606AAB36E}" type="pres">
      <dgm:prSet presAssocID="{31AB828E-8ED6-44C9-B677-98271475B64C}" presName="LevelTwoTextNode" presStyleLbl="node2" presStyleIdx="2" presStyleCnt="4">
        <dgm:presLayoutVars>
          <dgm:chPref val="3"/>
        </dgm:presLayoutVars>
      </dgm:prSet>
      <dgm:spPr/>
      <dgm:t>
        <a:bodyPr/>
        <a:lstStyle/>
        <a:p>
          <a:endParaRPr lang="en-US"/>
        </a:p>
      </dgm:t>
    </dgm:pt>
    <dgm:pt modelId="{10036218-A951-42EB-BFB1-7B9587026EEA}" type="pres">
      <dgm:prSet presAssocID="{31AB828E-8ED6-44C9-B677-98271475B64C}" presName="level3hierChild" presStyleCnt="0"/>
      <dgm:spPr/>
    </dgm:pt>
    <dgm:pt modelId="{6847BBFD-9584-4BE7-BCEB-1DCFE0538C2B}" type="pres">
      <dgm:prSet presAssocID="{7387D135-01EB-4F41-B763-3C47A18FBB94}" presName="conn2-1" presStyleLbl="parChTrans1D3" presStyleIdx="2" presStyleCnt="5"/>
      <dgm:spPr/>
      <dgm:t>
        <a:bodyPr/>
        <a:lstStyle/>
        <a:p>
          <a:endParaRPr lang="en-US"/>
        </a:p>
      </dgm:t>
    </dgm:pt>
    <dgm:pt modelId="{9424A9F7-EC3A-414B-AD5E-F5C8DD5ABCAE}" type="pres">
      <dgm:prSet presAssocID="{7387D135-01EB-4F41-B763-3C47A18FBB94}" presName="connTx" presStyleLbl="parChTrans1D3" presStyleIdx="2" presStyleCnt="5"/>
      <dgm:spPr/>
      <dgm:t>
        <a:bodyPr/>
        <a:lstStyle/>
        <a:p>
          <a:endParaRPr lang="en-US"/>
        </a:p>
      </dgm:t>
    </dgm:pt>
    <dgm:pt modelId="{0CA1BF02-9FAE-435E-90CF-62DADB5F7FB9}" type="pres">
      <dgm:prSet presAssocID="{FC637633-5E28-44D3-A7CE-E825B5260F11}" presName="root2" presStyleCnt="0"/>
      <dgm:spPr/>
    </dgm:pt>
    <dgm:pt modelId="{F7817590-AE24-43F8-87C8-1C3DB2C7FAAE}" type="pres">
      <dgm:prSet presAssocID="{FC637633-5E28-44D3-A7CE-E825B5260F11}" presName="LevelTwoTextNode" presStyleLbl="node3" presStyleIdx="2" presStyleCnt="5">
        <dgm:presLayoutVars>
          <dgm:chPref val="3"/>
        </dgm:presLayoutVars>
      </dgm:prSet>
      <dgm:spPr/>
      <dgm:t>
        <a:bodyPr/>
        <a:lstStyle/>
        <a:p>
          <a:endParaRPr lang="en-US"/>
        </a:p>
      </dgm:t>
    </dgm:pt>
    <dgm:pt modelId="{4BF93F74-DBF7-4208-82F7-9490FF95E6B1}" type="pres">
      <dgm:prSet presAssocID="{FC637633-5E28-44D3-A7CE-E825B5260F11}" presName="level3hierChild" presStyleCnt="0"/>
      <dgm:spPr/>
    </dgm:pt>
    <dgm:pt modelId="{68C0250A-ABF0-4A98-BECD-F8EA6CFDAFAB}" type="pres">
      <dgm:prSet presAssocID="{C06C57AC-4E84-4FAF-8C7F-A42456C550EB}" presName="conn2-1" presStyleLbl="parChTrans1D3" presStyleIdx="3" presStyleCnt="5"/>
      <dgm:spPr/>
      <dgm:t>
        <a:bodyPr/>
        <a:lstStyle/>
        <a:p>
          <a:endParaRPr lang="en-US"/>
        </a:p>
      </dgm:t>
    </dgm:pt>
    <dgm:pt modelId="{FD0BCF52-7B10-4772-9D27-7D09EFDA9AD7}" type="pres">
      <dgm:prSet presAssocID="{C06C57AC-4E84-4FAF-8C7F-A42456C550EB}" presName="connTx" presStyleLbl="parChTrans1D3" presStyleIdx="3" presStyleCnt="5"/>
      <dgm:spPr/>
      <dgm:t>
        <a:bodyPr/>
        <a:lstStyle/>
        <a:p>
          <a:endParaRPr lang="en-US"/>
        </a:p>
      </dgm:t>
    </dgm:pt>
    <dgm:pt modelId="{B8C5C824-DA50-4B72-9C04-E646414F8B42}" type="pres">
      <dgm:prSet presAssocID="{19059605-647A-4B1C-A4A7-0D7514D75223}" presName="root2" presStyleCnt="0"/>
      <dgm:spPr/>
    </dgm:pt>
    <dgm:pt modelId="{9D82D5EB-92F9-4A89-8B6E-1CD55DAC6022}" type="pres">
      <dgm:prSet presAssocID="{19059605-647A-4B1C-A4A7-0D7514D75223}" presName="LevelTwoTextNode" presStyleLbl="node3" presStyleIdx="3" presStyleCnt="5">
        <dgm:presLayoutVars>
          <dgm:chPref val="3"/>
        </dgm:presLayoutVars>
      </dgm:prSet>
      <dgm:spPr/>
      <dgm:t>
        <a:bodyPr/>
        <a:lstStyle/>
        <a:p>
          <a:endParaRPr lang="en-US"/>
        </a:p>
      </dgm:t>
    </dgm:pt>
    <dgm:pt modelId="{FEBD198A-4169-47A1-AA8D-ABCAB53D9EAA}" type="pres">
      <dgm:prSet presAssocID="{19059605-647A-4B1C-A4A7-0D7514D75223}" presName="level3hierChild" presStyleCnt="0"/>
      <dgm:spPr/>
    </dgm:pt>
    <dgm:pt modelId="{4EEF8FBB-F8E6-4A64-8DAA-C23C5D8BA4D5}" type="pres">
      <dgm:prSet presAssocID="{839AF538-BDBC-40E7-B18E-85B39E795800}" presName="root1" presStyleCnt="0"/>
      <dgm:spPr/>
    </dgm:pt>
    <dgm:pt modelId="{D11A6F4F-9E7A-4EA8-9043-10F9AEF86C6C}" type="pres">
      <dgm:prSet presAssocID="{839AF538-BDBC-40E7-B18E-85B39E795800}" presName="LevelOneTextNode" presStyleLbl="node0" presStyleIdx="3" presStyleCnt="4">
        <dgm:presLayoutVars>
          <dgm:chPref val="3"/>
        </dgm:presLayoutVars>
      </dgm:prSet>
      <dgm:spPr/>
      <dgm:t>
        <a:bodyPr/>
        <a:lstStyle/>
        <a:p>
          <a:endParaRPr lang="en-US"/>
        </a:p>
      </dgm:t>
    </dgm:pt>
    <dgm:pt modelId="{821A8421-4DE9-430E-903C-84E273E1B7AD}" type="pres">
      <dgm:prSet presAssocID="{839AF538-BDBC-40E7-B18E-85B39E795800}" presName="level2hierChild" presStyleCnt="0"/>
      <dgm:spPr/>
    </dgm:pt>
    <dgm:pt modelId="{FCAC8694-00A7-40C0-B130-83E3142DA84D}" type="pres">
      <dgm:prSet presAssocID="{12B252B3-75B9-456F-8C71-9528EDB9D95A}" presName="conn2-1" presStyleLbl="parChTrans1D2" presStyleIdx="3" presStyleCnt="4"/>
      <dgm:spPr/>
      <dgm:t>
        <a:bodyPr/>
        <a:lstStyle/>
        <a:p>
          <a:endParaRPr lang="en-US"/>
        </a:p>
      </dgm:t>
    </dgm:pt>
    <dgm:pt modelId="{91F203F3-4FC9-48ED-8C51-F821C35D8C88}" type="pres">
      <dgm:prSet presAssocID="{12B252B3-75B9-456F-8C71-9528EDB9D95A}" presName="connTx" presStyleLbl="parChTrans1D2" presStyleIdx="3" presStyleCnt="4"/>
      <dgm:spPr/>
      <dgm:t>
        <a:bodyPr/>
        <a:lstStyle/>
        <a:p>
          <a:endParaRPr lang="en-US"/>
        </a:p>
      </dgm:t>
    </dgm:pt>
    <dgm:pt modelId="{9664AB95-6E59-4539-B1C2-3E0926137DB2}" type="pres">
      <dgm:prSet presAssocID="{56B7A9D4-E7BA-418C-93CB-921F4E06D8FD}" presName="root2" presStyleCnt="0"/>
      <dgm:spPr/>
    </dgm:pt>
    <dgm:pt modelId="{C341956E-CFA1-4065-A732-631E7949A93B}" type="pres">
      <dgm:prSet presAssocID="{56B7A9D4-E7BA-418C-93CB-921F4E06D8FD}" presName="LevelTwoTextNode" presStyleLbl="node2" presStyleIdx="3" presStyleCnt="4">
        <dgm:presLayoutVars>
          <dgm:chPref val="3"/>
        </dgm:presLayoutVars>
      </dgm:prSet>
      <dgm:spPr/>
      <dgm:t>
        <a:bodyPr/>
        <a:lstStyle/>
        <a:p>
          <a:endParaRPr lang="en-US"/>
        </a:p>
      </dgm:t>
    </dgm:pt>
    <dgm:pt modelId="{9549BA33-0D4C-4B1D-8D24-9BD6BE045E7C}" type="pres">
      <dgm:prSet presAssocID="{56B7A9D4-E7BA-418C-93CB-921F4E06D8FD}" presName="level3hierChild" presStyleCnt="0"/>
      <dgm:spPr/>
    </dgm:pt>
    <dgm:pt modelId="{12EDCFA9-608B-448F-8373-BBDC761A5C42}" type="pres">
      <dgm:prSet presAssocID="{01A4DF59-1E86-45C8-8885-9C6618027B57}" presName="conn2-1" presStyleLbl="parChTrans1D3" presStyleIdx="4" presStyleCnt="5"/>
      <dgm:spPr/>
      <dgm:t>
        <a:bodyPr/>
        <a:lstStyle/>
        <a:p>
          <a:endParaRPr lang="en-US"/>
        </a:p>
      </dgm:t>
    </dgm:pt>
    <dgm:pt modelId="{52588A9C-4DCB-418D-A8F5-9D27EF99E135}" type="pres">
      <dgm:prSet presAssocID="{01A4DF59-1E86-45C8-8885-9C6618027B57}" presName="connTx" presStyleLbl="parChTrans1D3" presStyleIdx="4" presStyleCnt="5"/>
      <dgm:spPr/>
      <dgm:t>
        <a:bodyPr/>
        <a:lstStyle/>
        <a:p>
          <a:endParaRPr lang="en-US"/>
        </a:p>
      </dgm:t>
    </dgm:pt>
    <dgm:pt modelId="{ACAE19E0-648D-4CFD-9A18-AAD5FFCB1310}" type="pres">
      <dgm:prSet presAssocID="{EDA2A447-D221-4A53-BBCF-590FDA44F783}" presName="root2" presStyleCnt="0"/>
      <dgm:spPr/>
    </dgm:pt>
    <dgm:pt modelId="{EA48DC28-314E-4ED4-B3A8-8B4FBB87918D}" type="pres">
      <dgm:prSet presAssocID="{EDA2A447-D221-4A53-BBCF-590FDA44F783}" presName="LevelTwoTextNode" presStyleLbl="node3" presStyleIdx="4" presStyleCnt="5">
        <dgm:presLayoutVars>
          <dgm:chPref val="3"/>
        </dgm:presLayoutVars>
      </dgm:prSet>
      <dgm:spPr/>
      <dgm:t>
        <a:bodyPr/>
        <a:lstStyle/>
        <a:p>
          <a:endParaRPr lang="en-US"/>
        </a:p>
      </dgm:t>
    </dgm:pt>
    <dgm:pt modelId="{DBE1F0CD-895D-4193-8591-CBC4FD8EBBD2}" type="pres">
      <dgm:prSet presAssocID="{EDA2A447-D221-4A53-BBCF-590FDA44F783}" presName="level3hierChild" presStyleCnt="0"/>
      <dgm:spPr/>
    </dgm:pt>
  </dgm:ptLst>
  <dgm:cxnLst>
    <dgm:cxn modelId="{8F6325A4-06CD-4EA2-98F9-ABB575BD94A2}" srcId="{839AF538-BDBC-40E7-B18E-85B39E795800}" destId="{56B7A9D4-E7BA-418C-93CB-921F4E06D8FD}" srcOrd="0" destOrd="0" parTransId="{12B252B3-75B9-456F-8C71-9528EDB9D95A}" sibTransId="{1CA50D98-C643-4634-95D9-E05600C041C4}"/>
    <dgm:cxn modelId="{B4F963EB-4211-435E-9F15-4CCD585CE151}" srcId="{CD1C8E23-B73C-41BE-94F3-6B9EF130E1BB}" destId="{C68E0E49-6136-425C-80FA-5ED23308D9F8}" srcOrd="1" destOrd="0" parTransId="{86106015-54F4-4026-8D82-7323159D2CD0}" sibTransId="{C667E7A4-974E-4904-9910-B0475366EC31}"/>
    <dgm:cxn modelId="{74E2B90B-0A83-408E-9C68-83AD315FB9DD}" type="presOf" srcId="{2961FF50-F974-4F7D-A69F-4DA57BAACBC5}" destId="{24ED5566-99EA-4FBE-AC24-41EA37F29C04}" srcOrd="0" destOrd="0" presId="urn:microsoft.com/office/officeart/2005/8/layout/hierarchy2"/>
    <dgm:cxn modelId="{6F8E5566-9755-4CC4-AC75-C27478185A79}" srcId="{6D1EB27C-BD17-4D97-8A6A-9736191C0259}" destId="{CD1C8E23-B73C-41BE-94F3-6B9EF130E1BB}" srcOrd="1" destOrd="0" parTransId="{A0B4ACA5-C430-461E-914E-7DC5837D6633}" sibTransId="{AD95EF47-5211-47B0-A072-E7EF881DA576}"/>
    <dgm:cxn modelId="{79180CA8-EAA4-4357-ADCB-FDCC3D8329F1}" srcId="{A113D09A-C7CF-4DCD-BEDE-0357D4AFA9BA}" destId="{C8940358-F118-4DDF-B379-890DF6522B40}" srcOrd="1" destOrd="0" parTransId="{B4FEB555-17F0-45A8-AF7B-859E57307982}" sibTransId="{4575B568-D658-4BD9-9EA9-D8DBA2B98012}"/>
    <dgm:cxn modelId="{E6AAFD9A-0555-4C60-855F-AA8BA52AF130}" type="presOf" srcId="{6D1EB27C-BD17-4D97-8A6A-9736191C0259}" destId="{BADFB9D2-2172-4C87-AF91-238EEC23104A}" srcOrd="0" destOrd="0" presId="urn:microsoft.com/office/officeart/2005/8/layout/hierarchy2"/>
    <dgm:cxn modelId="{6E514505-4948-4FCA-9C91-564CB324D21B}" srcId="{96BD61D1-7E0F-4492-A216-79451D1B7A7E}" destId="{606C8280-D8C0-4349-8085-F630E4E63721}" srcOrd="0" destOrd="0" parTransId="{04A8AF76-1ABE-4230-94DE-3FFAA17A61D9}" sibTransId="{7A99A58D-5610-4F8F-BEFC-BCB121829986}"/>
    <dgm:cxn modelId="{DF0C95B0-70DE-48CD-9753-A487C5A3C42B}" type="presOf" srcId="{D7B14EDB-3ACD-414B-AF4D-004411AFD5EE}" destId="{81882448-15EB-443E-A5A4-C883D7BF818A}" srcOrd="1" destOrd="0" presId="urn:microsoft.com/office/officeart/2005/8/layout/hierarchy2"/>
    <dgm:cxn modelId="{37B1F9AC-29C0-4806-99F2-A0F75C98C1B3}" type="presOf" srcId="{EDA2A447-D221-4A53-BBCF-590FDA44F783}" destId="{EA48DC28-314E-4ED4-B3A8-8B4FBB87918D}" srcOrd="0" destOrd="0" presId="urn:microsoft.com/office/officeart/2005/8/layout/hierarchy2"/>
    <dgm:cxn modelId="{72C702ED-7966-4B69-BA64-143FD4D63502}" type="presOf" srcId="{90C0E4A0-DC25-4DDA-B328-03D921F6FB33}" destId="{DB6758F4-BFCF-4117-A98C-BF6409F02F19}" srcOrd="0" destOrd="0" presId="urn:microsoft.com/office/officeart/2005/8/layout/hierarchy2"/>
    <dgm:cxn modelId="{300FA837-4E7A-446C-AC77-35A6EEA3DFCD}" type="presOf" srcId="{C06C57AC-4E84-4FAF-8C7F-A42456C550EB}" destId="{68C0250A-ABF0-4A98-BECD-F8EA6CFDAFAB}" srcOrd="0" destOrd="0" presId="urn:microsoft.com/office/officeart/2005/8/layout/hierarchy2"/>
    <dgm:cxn modelId="{B67096BD-C74D-4842-8142-516F6980AE6A}" type="presOf" srcId="{01A4DF59-1E86-45C8-8885-9C6618027B57}" destId="{52588A9C-4DCB-418D-A8F5-9D27EF99E135}" srcOrd="1" destOrd="0" presId="urn:microsoft.com/office/officeart/2005/8/layout/hierarchy2"/>
    <dgm:cxn modelId="{2DA7D6EE-D1F6-49DD-9442-1052CD061D32}" type="presOf" srcId="{C8940358-F118-4DDF-B379-890DF6522B40}" destId="{99A054F7-359C-42A2-A31B-187F1A6997A5}" srcOrd="0" destOrd="0" presId="urn:microsoft.com/office/officeart/2005/8/layout/hierarchy2"/>
    <dgm:cxn modelId="{FC61E232-6235-4D97-8402-2CB0318DB847}" type="presOf" srcId="{86106015-54F4-4026-8D82-7323159D2CD0}" destId="{108028CC-067F-4436-8457-3C372945609C}" srcOrd="1" destOrd="0" presId="urn:microsoft.com/office/officeart/2005/8/layout/hierarchy2"/>
    <dgm:cxn modelId="{5CAA9FE1-6627-48F5-ADAF-B88143D32E76}" type="presOf" srcId="{606C8280-D8C0-4349-8085-F630E4E63721}" destId="{B9022510-22D0-4D45-91F0-1BAB9ED5C3BA}" srcOrd="0" destOrd="0" presId="urn:microsoft.com/office/officeart/2005/8/layout/hierarchy2"/>
    <dgm:cxn modelId="{9790C6FD-6817-4F5B-87A7-EBCAE3619B21}" type="presOf" srcId="{90C0E4A0-DC25-4DDA-B328-03D921F6FB33}" destId="{2800D8E9-6E22-4959-B701-B19E613ACC5C}" srcOrd="1" destOrd="0" presId="urn:microsoft.com/office/officeart/2005/8/layout/hierarchy2"/>
    <dgm:cxn modelId="{A198B96C-7D31-4E82-AC13-73BBFE6267EB}" srcId="{CD1C8E23-B73C-41BE-94F3-6B9EF130E1BB}" destId="{2961FF50-F974-4F7D-A69F-4DA57BAACBC5}" srcOrd="0" destOrd="0" parTransId="{FB7065B8-ED61-4C72-A349-498FC9757459}" sibTransId="{B395D7AB-348F-496E-B093-F82471642D72}"/>
    <dgm:cxn modelId="{F5FE3827-3720-4CDE-8459-3AB35A2EF750}" srcId="{C8940358-F118-4DDF-B379-890DF6522B40}" destId="{6D1EB27C-BD17-4D97-8A6A-9736191C0259}" srcOrd="0" destOrd="0" parTransId="{BAAFCFAB-A25C-4F92-A1DA-50D3854A87B3}" sibTransId="{4F0B64F4-3E6F-408F-B264-CCB9D856E8A0}"/>
    <dgm:cxn modelId="{6A5C0F24-C7B2-4B9A-AB50-A984C9BF69C1}" type="presOf" srcId="{C68E0E49-6136-425C-80FA-5ED23308D9F8}" destId="{6F6E9B30-3208-4E3B-8BC5-388371D259F0}" srcOrd="0" destOrd="0" presId="urn:microsoft.com/office/officeart/2005/8/layout/hierarchy2"/>
    <dgm:cxn modelId="{9EAE4C42-D60C-477B-BE85-4B9F3DD305D1}" srcId="{31AB828E-8ED6-44C9-B677-98271475B64C}" destId="{19059605-647A-4B1C-A4A7-0D7514D75223}" srcOrd="1" destOrd="0" parTransId="{C06C57AC-4E84-4FAF-8C7F-A42456C550EB}" sibTransId="{5BB8A11E-9278-4D97-B953-DD731B8CA7E0}"/>
    <dgm:cxn modelId="{2550C57D-7DA9-49B8-9CBC-5E39998896E9}" type="presOf" srcId="{FB7065B8-ED61-4C72-A349-498FC9757459}" destId="{3F9AF6D4-2F38-4694-AC24-9E4189BC6842}" srcOrd="1" destOrd="0" presId="urn:microsoft.com/office/officeart/2005/8/layout/hierarchy2"/>
    <dgm:cxn modelId="{1BAE19A6-A39D-44DE-BA8E-306EFEF604BD}" srcId="{A113D09A-C7CF-4DCD-BEDE-0357D4AFA9BA}" destId="{839AF538-BDBC-40E7-B18E-85B39E795800}" srcOrd="3" destOrd="0" parTransId="{1D80E78B-B66B-486D-BD55-BA7C2B43294C}" sibTransId="{DB6735FB-142D-4B99-913A-25AAA31AA22D}"/>
    <dgm:cxn modelId="{CED7F725-E624-488F-B225-7CC88053AB50}" type="presOf" srcId="{04A8AF76-1ABE-4230-94DE-3FFAA17A61D9}" destId="{5B2A7906-E7ED-4609-B5A9-532308F47E77}" srcOrd="1" destOrd="0" presId="urn:microsoft.com/office/officeart/2005/8/layout/hierarchy2"/>
    <dgm:cxn modelId="{9ADE0D21-A3FE-4394-B3C6-74A762336B1A}" type="presOf" srcId="{12B252B3-75B9-456F-8C71-9528EDB9D95A}" destId="{FCAC8694-00A7-40C0-B130-83E3142DA84D}" srcOrd="0" destOrd="0" presId="urn:microsoft.com/office/officeart/2005/8/layout/hierarchy2"/>
    <dgm:cxn modelId="{551A95B7-6AB7-4D29-8FFD-1D49920046B2}" type="presOf" srcId="{96BD61D1-7E0F-4492-A216-79451D1B7A7E}" destId="{7F3AC32A-3813-4188-9422-1A785B20B876}" srcOrd="0" destOrd="0" presId="urn:microsoft.com/office/officeart/2005/8/layout/hierarchy2"/>
    <dgm:cxn modelId="{0552D77F-21B2-4D40-BA84-D4A333999224}" type="presOf" srcId="{BAAFCFAB-A25C-4F92-A1DA-50D3854A87B3}" destId="{F9E30AEB-FC14-4D6A-A403-8201B6D6AF82}" srcOrd="0" destOrd="0" presId="urn:microsoft.com/office/officeart/2005/8/layout/hierarchy2"/>
    <dgm:cxn modelId="{2A4707B1-29F9-4750-B8C1-610A771A5CC2}" type="presOf" srcId="{FC637633-5E28-44D3-A7CE-E825B5260F11}" destId="{F7817590-AE24-43F8-87C8-1C3DB2C7FAAE}" srcOrd="0" destOrd="0" presId="urn:microsoft.com/office/officeart/2005/8/layout/hierarchy2"/>
    <dgm:cxn modelId="{44AAEBAF-07DD-409F-B613-8386953C945C}" srcId="{B054567F-77BB-4BF2-B96F-123E74652AB2}" destId="{31AB828E-8ED6-44C9-B677-98271475B64C}" srcOrd="0" destOrd="0" parTransId="{90C0E4A0-DC25-4DDA-B328-03D921F6FB33}" sibTransId="{1D15D7C2-6797-47AA-9329-D96A8CD1DF6E}"/>
    <dgm:cxn modelId="{497BD18E-17C5-46EA-82D8-E26CC02ADA09}" type="presOf" srcId="{839AF538-BDBC-40E7-B18E-85B39E795800}" destId="{D11A6F4F-9E7A-4EA8-9043-10F9AEF86C6C}" srcOrd="0" destOrd="0" presId="urn:microsoft.com/office/officeart/2005/8/layout/hierarchy2"/>
    <dgm:cxn modelId="{46E9CAE7-50C1-4360-993A-1B0F75757C72}" type="presOf" srcId="{B054567F-77BB-4BF2-B96F-123E74652AB2}" destId="{94BF5D3A-2DAA-479A-871E-397B8841DCEB}" srcOrd="0" destOrd="0" presId="urn:microsoft.com/office/officeart/2005/8/layout/hierarchy2"/>
    <dgm:cxn modelId="{CEA52633-DDC0-4FB6-9607-D3AE014E7E72}" srcId="{56B7A9D4-E7BA-418C-93CB-921F4E06D8FD}" destId="{EDA2A447-D221-4A53-BBCF-590FDA44F783}" srcOrd="0" destOrd="0" parTransId="{01A4DF59-1E86-45C8-8885-9C6618027B57}" sibTransId="{3CB92DFE-DD56-4630-8B61-8617B32E8D5D}"/>
    <dgm:cxn modelId="{4C9F4DA9-0618-4EC6-A05B-FD768B9C6D36}" type="presOf" srcId="{A0B4ACA5-C430-461E-914E-7DC5837D6633}" destId="{D17CDD5C-FC5D-48C3-8EF9-BCB5B1CDE8B0}" srcOrd="0" destOrd="0" presId="urn:microsoft.com/office/officeart/2005/8/layout/hierarchy2"/>
    <dgm:cxn modelId="{752A521F-4A04-4BDA-A1C6-212B38195A73}" type="presOf" srcId="{D7B14EDB-3ACD-414B-AF4D-004411AFD5EE}" destId="{278F0065-9E6A-4A96-95EA-567ABF18F510}" srcOrd="0" destOrd="0" presId="urn:microsoft.com/office/officeart/2005/8/layout/hierarchy2"/>
    <dgm:cxn modelId="{7DF7C9F8-DAB5-4DA8-8039-A7ADA1950ECB}" type="presOf" srcId="{C06C57AC-4E84-4FAF-8C7F-A42456C550EB}" destId="{FD0BCF52-7B10-4772-9D27-7D09EFDA9AD7}" srcOrd="1" destOrd="0" presId="urn:microsoft.com/office/officeart/2005/8/layout/hierarchy2"/>
    <dgm:cxn modelId="{10F0C76F-2ADF-4985-A4D0-112E988FF9AE}" type="presOf" srcId="{CD1C8E23-B73C-41BE-94F3-6B9EF130E1BB}" destId="{45275F25-E102-4608-9CC2-AD70EEB1E0E4}" srcOrd="0" destOrd="0" presId="urn:microsoft.com/office/officeart/2005/8/layout/hierarchy2"/>
    <dgm:cxn modelId="{74F1D45E-DDE1-4A30-BE27-798E0F278952}" type="presOf" srcId="{12B252B3-75B9-456F-8C71-9528EDB9D95A}" destId="{91F203F3-4FC9-48ED-8C51-F821C35D8C88}" srcOrd="1" destOrd="0" presId="urn:microsoft.com/office/officeart/2005/8/layout/hierarchy2"/>
    <dgm:cxn modelId="{89DB45B3-1377-47B1-BD9C-A3D8B6714BC8}" type="presOf" srcId="{01A4DF59-1E86-45C8-8885-9C6618027B57}" destId="{12EDCFA9-608B-448F-8373-BBDC761A5C42}" srcOrd="0" destOrd="0" presId="urn:microsoft.com/office/officeart/2005/8/layout/hierarchy2"/>
    <dgm:cxn modelId="{511624F6-2A6F-4476-8B81-E40FC817213C}" type="presOf" srcId="{7387D135-01EB-4F41-B763-3C47A18FBB94}" destId="{6847BBFD-9584-4BE7-BCEB-1DCFE0538C2B}" srcOrd="0" destOrd="0" presId="urn:microsoft.com/office/officeart/2005/8/layout/hierarchy2"/>
    <dgm:cxn modelId="{6E8889ED-0ED0-458E-843E-FF731732AE13}" type="presOf" srcId="{05FC18B2-7148-4236-846D-157626862EFA}" destId="{F9966067-7DC3-4D3D-AF82-E62F4F2FFE35}" srcOrd="0" destOrd="0" presId="urn:microsoft.com/office/officeart/2005/8/layout/hierarchy2"/>
    <dgm:cxn modelId="{CDFD6DCF-C41C-4B81-B460-F281FC84D7CD}" type="presOf" srcId="{B3A5C8AC-62E0-4148-B6B5-0E221EE9AEF4}" destId="{AEF87235-1EE4-4629-9F02-C6DEF7156BAB}" srcOrd="0" destOrd="0" presId="urn:microsoft.com/office/officeart/2005/8/layout/hierarchy2"/>
    <dgm:cxn modelId="{4FC1F323-CABE-496E-B705-3F98A77E8BFF}" srcId="{31AB828E-8ED6-44C9-B677-98271475B64C}" destId="{FC637633-5E28-44D3-A7CE-E825B5260F11}" srcOrd="0" destOrd="0" parTransId="{7387D135-01EB-4F41-B763-3C47A18FBB94}" sibTransId="{0634FD86-BEEA-4860-8D4A-B85634099EC6}"/>
    <dgm:cxn modelId="{6B0C1B88-6BA9-4FCC-943F-A8B8222B67D8}" type="presOf" srcId="{18CD2BB5-9993-4791-BDF4-ADF99CDD60D2}" destId="{0DE14573-813C-4D15-86DA-0AC6F6DCF1D8}" srcOrd="1" destOrd="0" presId="urn:microsoft.com/office/officeart/2005/8/layout/hierarchy2"/>
    <dgm:cxn modelId="{C7A897FE-66CE-4024-85F3-45B27EA9C2CE}" type="presOf" srcId="{86106015-54F4-4026-8D82-7323159D2CD0}" destId="{9C9A6470-CBA3-4D55-9382-8436DF3040FC}" srcOrd="0" destOrd="0" presId="urn:microsoft.com/office/officeart/2005/8/layout/hierarchy2"/>
    <dgm:cxn modelId="{E71BA822-1FFA-4649-BA29-B4E55D6BE329}" type="presOf" srcId="{56B7A9D4-E7BA-418C-93CB-921F4E06D8FD}" destId="{C341956E-CFA1-4065-A732-631E7949A93B}" srcOrd="0" destOrd="0" presId="urn:microsoft.com/office/officeart/2005/8/layout/hierarchy2"/>
    <dgm:cxn modelId="{D814305E-0A32-4ED6-9440-833EF714CAA3}" srcId="{05FC18B2-7148-4236-846D-157626862EFA}" destId="{B3A5C8AC-62E0-4148-B6B5-0E221EE9AEF4}" srcOrd="0" destOrd="0" parTransId="{D7B14EDB-3ACD-414B-AF4D-004411AFD5EE}" sibTransId="{C23659B8-5A67-48B9-A4B3-16BFDDE6BB69}"/>
    <dgm:cxn modelId="{DDAD98CA-024F-4AC2-8E67-841F38CB6723}" srcId="{A113D09A-C7CF-4DCD-BEDE-0357D4AFA9BA}" destId="{B054567F-77BB-4BF2-B96F-123E74652AB2}" srcOrd="2" destOrd="0" parTransId="{D81DF2F4-17AB-419D-AA85-F8C0DF7AC679}" sibTransId="{20374659-A8D7-4481-9917-E6C6BD80634C}"/>
    <dgm:cxn modelId="{3E0C6D4B-F744-4F84-A707-984D17187C59}" type="presOf" srcId="{A113D09A-C7CF-4DCD-BEDE-0357D4AFA9BA}" destId="{25CFB523-732E-4215-AE45-EA420EFBA603}" srcOrd="0" destOrd="0" presId="urn:microsoft.com/office/officeart/2005/8/layout/hierarchy2"/>
    <dgm:cxn modelId="{42D84802-C49E-48C9-BC01-F2619374CF6F}" type="presOf" srcId="{31AB828E-8ED6-44C9-B677-98271475B64C}" destId="{B0CB57CF-99B1-42EE-9E4F-585606AAB36E}" srcOrd="0" destOrd="0" presId="urn:microsoft.com/office/officeart/2005/8/layout/hierarchy2"/>
    <dgm:cxn modelId="{7B9495A6-CFEE-47BF-94E6-5E7723F4C59E}" type="presOf" srcId="{04A8AF76-1ABE-4230-94DE-3FFAA17A61D9}" destId="{74B0CEFF-3A0D-42F8-B321-FE242CAB8AF6}" srcOrd="0" destOrd="0" presId="urn:microsoft.com/office/officeart/2005/8/layout/hierarchy2"/>
    <dgm:cxn modelId="{C5E758E4-979E-4C1A-AFE9-0764B75F56F0}" type="presOf" srcId="{19059605-647A-4B1C-A4A7-0D7514D75223}" destId="{9D82D5EB-92F9-4A89-8B6E-1CD55DAC6022}" srcOrd="0" destOrd="0" presId="urn:microsoft.com/office/officeart/2005/8/layout/hierarchy2"/>
    <dgm:cxn modelId="{16FD4161-C07C-40C9-9D70-DED50738B0E4}" type="presOf" srcId="{FB7065B8-ED61-4C72-A349-498FC9757459}" destId="{5A5DE0CD-037B-41DC-8834-B263B1E40BF4}" srcOrd="0" destOrd="0" presId="urn:microsoft.com/office/officeart/2005/8/layout/hierarchy2"/>
    <dgm:cxn modelId="{B4BD59A7-C3FA-48FB-ABE4-A568BE03232D}" type="presOf" srcId="{7387D135-01EB-4F41-B763-3C47A18FBB94}" destId="{9424A9F7-EC3A-414B-AD5E-F5C8DD5ABCAE}" srcOrd="1" destOrd="0" presId="urn:microsoft.com/office/officeart/2005/8/layout/hierarchy2"/>
    <dgm:cxn modelId="{0F4B9667-FD8C-4A1C-A6BF-95D5A08BD82A}" type="presOf" srcId="{18CD2BB5-9993-4791-BDF4-ADF99CDD60D2}" destId="{F7CC18F2-1523-42C9-9418-4B72D2FDEA2E}" srcOrd="0" destOrd="0" presId="urn:microsoft.com/office/officeart/2005/8/layout/hierarchy2"/>
    <dgm:cxn modelId="{DE5C82E2-845C-45A7-B727-073686029E39}" type="presOf" srcId="{A0B4ACA5-C430-461E-914E-7DC5837D6633}" destId="{8D289B80-843D-4577-B9C9-A8E1E63CF65F}" srcOrd="1" destOrd="0" presId="urn:microsoft.com/office/officeart/2005/8/layout/hierarchy2"/>
    <dgm:cxn modelId="{E3A2EEE6-C8DC-4020-8A7C-6EC19CF6557C}" srcId="{A113D09A-C7CF-4DCD-BEDE-0357D4AFA9BA}" destId="{05FC18B2-7148-4236-846D-157626862EFA}" srcOrd="0" destOrd="0" parTransId="{A82D4D0B-829B-42CA-B79E-432C9D8F87B8}" sibTransId="{B1DC743F-ABA1-48C1-B8EC-12EEA017B030}"/>
    <dgm:cxn modelId="{E3630087-28AD-444B-A68F-F2DF2D5D352C}" type="presOf" srcId="{BAAFCFAB-A25C-4F92-A1DA-50D3854A87B3}" destId="{A0C19650-0A38-4BCF-920C-71759316A3FE}" srcOrd="1" destOrd="0" presId="urn:microsoft.com/office/officeart/2005/8/layout/hierarchy2"/>
    <dgm:cxn modelId="{300003AA-CBA2-41C9-9954-8770985DB53A}" srcId="{6D1EB27C-BD17-4D97-8A6A-9736191C0259}" destId="{96BD61D1-7E0F-4492-A216-79451D1B7A7E}" srcOrd="0" destOrd="0" parTransId="{18CD2BB5-9993-4791-BDF4-ADF99CDD60D2}" sibTransId="{6DE5ADFF-7C81-455F-AF70-1DA0A16A7875}"/>
    <dgm:cxn modelId="{D9FA4D17-C61D-4146-BF8B-62B113917BFD}" type="presParOf" srcId="{25CFB523-732E-4215-AE45-EA420EFBA603}" destId="{A031BEF2-1442-4377-8CE5-AC2EAE5B7674}" srcOrd="0" destOrd="0" presId="urn:microsoft.com/office/officeart/2005/8/layout/hierarchy2"/>
    <dgm:cxn modelId="{A4433624-19A3-4101-A454-2AFB1A024820}" type="presParOf" srcId="{A031BEF2-1442-4377-8CE5-AC2EAE5B7674}" destId="{F9966067-7DC3-4D3D-AF82-E62F4F2FFE35}" srcOrd="0" destOrd="0" presId="urn:microsoft.com/office/officeart/2005/8/layout/hierarchy2"/>
    <dgm:cxn modelId="{9D1F6D97-7C2F-40FA-9EC7-47BDC7D18576}" type="presParOf" srcId="{A031BEF2-1442-4377-8CE5-AC2EAE5B7674}" destId="{B0C30C81-B038-4664-B242-F8EA43B22824}" srcOrd="1" destOrd="0" presId="urn:microsoft.com/office/officeart/2005/8/layout/hierarchy2"/>
    <dgm:cxn modelId="{99B7C63B-1169-4719-BE19-346DC5992561}" type="presParOf" srcId="{B0C30C81-B038-4664-B242-F8EA43B22824}" destId="{278F0065-9E6A-4A96-95EA-567ABF18F510}" srcOrd="0" destOrd="0" presId="urn:microsoft.com/office/officeart/2005/8/layout/hierarchy2"/>
    <dgm:cxn modelId="{BABCF3AE-5BC7-423A-BAAA-0DA401234E58}" type="presParOf" srcId="{278F0065-9E6A-4A96-95EA-567ABF18F510}" destId="{81882448-15EB-443E-A5A4-C883D7BF818A}" srcOrd="0" destOrd="0" presId="urn:microsoft.com/office/officeart/2005/8/layout/hierarchy2"/>
    <dgm:cxn modelId="{0E0C422E-A5D5-4AA9-A3E9-492115A2185B}" type="presParOf" srcId="{B0C30C81-B038-4664-B242-F8EA43B22824}" destId="{B7D2979A-6B30-4DDF-A6F3-A7AE87F83921}" srcOrd="1" destOrd="0" presId="urn:microsoft.com/office/officeart/2005/8/layout/hierarchy2"/>
    <dgm:cxn modelId="{DD49E2FC-6DB8-4A9F-9516-63E136F0C97D}" type="presParOf" srcId="{B7D2979A-6B30-4DDF-A6F3-A7AE87F83921}" destId="{AEF87235-1EE4-4629-9F02-C6DEF7156BAB}" srcOrd="0" destOrd="0" presId="urn:microsoft.com/office/officeart/2005/8/layout/hierarchy2"/>
    <dgm:cxn modelId="{B723BE5D-7187-4425-A9A8-83B208168181}" type="presParOf" srcId="{B7D2979A-6B30-4DDF-A6F3-A7AE87F83921}" destId="{7A4742C2-1DFF-4F99-8706-D0BD43B972E1}" srcOrd="1" destOrd="0" presId="urn:microsoft.com/office/officeart/2005/8/layout/hierarchy2"/>
    <dgm:cxn modelId="{ABC36ACA-CF91-48F7-9694-962F5442A9A0}" type="presParOf" srcId="{25CFB523-732E-4215-AE45-EA420EFBA603}" destId="{70BECD3C-C3CD-4ABB-AC67-A8AE15F92167}" srcOrd="1" destOrd="0" presId="urn:microsoft.com/office/officeart/2005/8/layout/hierarchy2"/>
    <dgm:cxn modelId="{35642897-2B45-4270-8486-3E22CBD6B3B1}" type="presParOf" srcId="{70BECD3C-C3CD-4ABB-AC67-A8AE15F92167}" destId="{99A054F7-359C-42A2-A31B-187F1A6997A5}" srcOrd="0" destOrd="0" presId="urn:microsoft.com/office/officeart/2005/8/layout/hierarchy2"/>
    <dgm:cxn modelId="{956003FD-309C-41A8-A480-1C63E1FB3953}" type="presParOf" srcId="{70BECD3C-C3CD-4ABB-AC67-A8AE15F92167}" destId="{5D1ADAF9-7A88-441B-82F9-8C0B54492E47}" srcOrd="1" destOrd="0" presId="urn:microsoft.com/office/officeart/2005/8/layout/hierarchy2"/>
    <dgm:cxn modelId="{4244506D-3D9B-4DCD-A20E-87487FA08AD8}" type="presParOf" srcId="{5D1ADAF9-7A88-441B-82F9-8C0B54492E47}" destId="{F9E30AEB-FC14-4D6A-A403-8201B6D6AF82}" srcOrd="0" destOrd="0" presId="urn:microsoft.com/office/officeart/2005/8/layout/hierarchy2"/>
    <dgm:cxn modelId="{CDD8CC0E-0EB2-4B52-A055-81A0C7BBFD57}" type="presParOf" srcId="{F9E30AEB-FC14-4D6A-A403-8201B6D6AF82}" destId="{A0C19650-0A38-4BCF-920C-71759316A3FE}" srcOrd="0" destOrd="0" presId="urn:microsoft.com/office/officeart/2005/8/layout/hierarchy2"/>
    <dgm:cxn modelId="{A1ED8C97-166D-4119-9EF3-90BE4F955B49}" type="presParOf" srcId="{5D1ADAF9-7A88-441B-82F9-8C0B54492E47}" destId="{3B612F19-332C-4135-8A0F-C1F9EE272E3F}" srcOrd="1" destOrd="0" presId="urn:microsoft.com/office/officeart/2005/8/layout/hierarchy2"/>
    <dgm:cxn modelId="{0FEB868F-C337-4E90-AA37-171D9CE27D4C}" type="presParOf" srcId="{3B612F19-332C-4135-8A0F-C1F9EE272E3F}" destId="{BADFB9D2-2172-4C87-AF91-238EEC23104A}" srcOrd="0" destOrd="0" presId="urn:microsoft.com/office/officeart/2005/8/layout/hierarchy2"/>
    <dgm:cxn modelId="{FE7C6222-C07E-40DE-BA63-9722E1AA836A}" type="presParOf" srcId="{3B612F19-332C-4135-8A0F-C1F9EE272E3F}" destId="{8206F11C-AC7D-4EEB-B158-ED3488AB9BE2}" srcOrd="1" destOrd="0" presId="urn:microsoft.com/office/officeart/2005/8/layout/hierarchy2"/>
    <dgm:cxn modelId="{8CFE608A-3CE7-4E46-8701-F4BA1055F992}" type="presParOf" srcId="{8206F11C-AC7D-4EEB-B158-ED3488AB9BE2}" destId="{F7CC18F2-1523-42C9-9418-4B72D2FDEA2E}" srcOrd="0" destOrd="0" presId="urn:microsoft.com/office/officeart/2005/8/layout/hierarchy2"/>
    <dgm:cxn modelId="{F81930C5-1055-4264-B077-E4F86E6621A9}" type="presParOf" srcId="{F7CC18F2-1523-42C9-9418-4B72D2FDEA2E}" destId="{0DE14573-813C-4D15-86DA-0AC6F6DCF1D8}" srcOrd="0" destOrd="0" presId="urn:microsoft.com/office/officeart/2005/8/layout/hierarchy2"/>
    <dgm:cxn modelId="{1C83CCFF-6AD1-41B3-AD37-4724216B30F1}" type="presParOf" srcId="{8206F11C-AC7D-4EEB-B158-ED3488AB9BE2}" destId="{6D15F517-198E-40AF-8587-9F6DC7C5F28A}" srcOrd="1" destOrd="0" presId="urn:microsoft.com/office/officeart/2005/8/layout/hierarchy2"/>
    <dgm:cxn modelId="{5C5B5DCA-F960-4B5D-9918-DCBBA1C81CC3}" type="presParOf" srcId="{6D15F517-198E-40AF-8587-9F6DC7C5F28A}" destId="{7F3AC32A-3813-4188-9422-1A785B20B876}" srcOrd="0" destOrd="0" presId="urn:microsoft.com/office/officeart/2005/8/layout/hierarchy2"/>
    <dgm:cxn modelId="{1E201D52-C391-4489-B5BD-89EA5CF6A124}" type="presParOf" srcId="{6D15F517-198E-40AF-8587-9F6DC7C5F28A}" destId="{88F9B3A7-BF5B-4991-B61C-9BD026AAEDA4}" srcOrd="1" destOrd="0" presId="urn:microsoft.com/office/officeart/2005/8/layout/hierarchy2"/>
    <dgm:cxn modelId="{D54C2FE8-CF94-4117-9D85-33347BE02118}" type="presParOf" srcId="{88F9B3A7-BF5B-4991-B61C-9BD026AAEDA4}" destId="{74B0CEFF-3A0D-42F8-B321-FE242CAB8AF6}" srcOrd="0" destOrd="0" presId="urn:microsoft.com/office/officeart/2005/8/layout/hierarchy2"/>
    <dgm:cxn modelId="{A762A872-565B-4DD6-B663-D1E2AB6AF949}" type="presParOf" srcId="{74B0CEFF-3A0D-42F8-B321-FE242CAB8AF6}" destId="{5B2A7906-E7ED-4609-B5A9-532308F47E77}" srcOrd="0" destOrd="0" presId="urn:microsoft.com/office/officeart/2005/8/layout/hierarchy2"/>
    <dgm:cxn modelId="{D323F680-EB2F-4733-BFDE-37BE948D337D}" type="presParOf" srcId="{88F9B3A7-BF5B-4991-B61C-9BD026AAEDA4}" destId="{15BF07EE-6F12-401F-85A8-107CB0134D3D}" srcOrd="1" destOrd="0" presId="urn:microsoft.com/office/officeart/2005/8/layout/hierarchy2"/>
    <dgm:cxn modelId="{AD7EFCED-B140-4E8C-A7A7-D386B3792EFD}" type="presParOf" srcId="{15BF07EE-6F12-401F-85A8-107CB0134D3D}" destId="{B9022510-22D0-4D45-91F0-1BAB9ED5C3BA}" srcOrd="0" destOrd="0" presId="urn:microsoft.com/office/officeart/2005/8/layout/hierarchy2"/>
    <dgm:cxn modelId="{6BA6EF2B-FFCF-4E6B-8075-CBD418C33629}" type="presParOf" srcId="{15BF07EE-6F12-401F-85A8-107CB0134D3D}" destId="{12E95725-B0D9-44D5-9442-F56D8F4F152C}" srcOrd="1" destOrd="0" presId="urn:microsoft.com/office/officeart/2005/8/layout/hierarchy2"/>
    <dgm:cxn modelId="{08BA008C-B6C8-4332-89F4-40CAA8DB99C3}" type="presParOf" srcId="{8206F11C-AC7D-4EEB-B158-ED3488AB9BE2}" destId="{D17CDD5C-FC5D-48C3-8EF9-BCB5B1CDE8B0}" srcOrd="2" destOrd="0" presId="urn:microsoft.com/office/officeart/2005/8/layout/hierarchy2"/>
    <dgm:cxn modelId="{0F97BC00-5F54-452C-8605-EEBB3F221E14}" type="presParOf" srcId="{D17CDD5C-FC5D-48C3-8EF9-BCB5B1CDE8B0}" destId="{8D289B80-843D-4577-B9C9-A8E1E63CF65F}" srcOrd="0" destOrd="0" presId="urn:microsoft.com/office/officeart/2005/8/layout/hierarchy2"/>
    <dgm:cxn modelId="{877F9EB3-D711-4E17-BD6B-4EFFE57C5E1C}" type="presParOf" srcId="{8206F11C-AC7D-4EEB-B158-ED3488AB9BE2}" destId="{664C36CA-FFC5-451D-B921-58F3AC39D96A}" srcOrd="3" destOrd="0" presId="urn:microsoft.com/office/officeart/2005/8/layout/hierarchy2"/>
    <dgm:cxn modelId="{4478BBCF-D29E-4632-B09E-80BBF6F77696}" type="presParOf" srcId="{664C36CA-FFC5-451D-B921-58F3AC39D96A}" destId="{45275F25-E102-4608-9CC2-AD70EEB1E0E4}" srcOrd="0" destOrd="0" presId="urn:microsoft.com/office/officeart/2005/8/layout/hierarchy2"/>
    <dgm:cxn modelId="{A93606C4-3F8A-41CA-B73B-9BDA63C2B08A}" type="presParOf" srcId="{664C36CA-FFC5-451D-B921-58F3AC39D96A}" destId="{FEE18DEC-F420-46FB-BC3E-F88FF11D0FC9}" srcOrd="1" destOrd="0" presId="urn:microsoft.com/office/officeart/2005/8/layout/hierarchy2"/>
    <dgm:cxn modelId="{4C57093C-0766-4BBE-8FA8-23DE34F7CD4E}" type="presParOf" srcId="{FEE18DEC-F420-46FB-BC3E-F88FF11D0FC9}" destId="{5A5DE0CD-037B-41DC-8834-B263B1E40BF4}" srcOrd="0" destOrd="0" presId="urn:microsoft.com/office/officeart/2005/8/layout/hierarchy2"/>
    <dgm:cxn modelId="{CC34B2AC-3D87-4274-B3AA-0B6C2959322B}" type="presParOf" srcId="{5A5DE0CD-037B-41DC-8834-B263B1E40BF4}" destId="{3F9AF6D4-2F38-4694-AC24-9E4189BC6842}" srcOrd="0" destOrd="0" presId="urn:microsoft.com/office/officeart/2005/8/layout/hierarchy2"/>
    <dgm:cxn modelId="{E42A7554-9CAF-4C75-9693-AA08AE10F052}" type="presParOf" srcId="{FEE18DEC-F420-46FB-BC3E-F88FF11D0FC9}" destId="{1826FB76-8F4F-4301-B550-260E9D3AE42E}" srcOrd="1" destOrd="0" presId="urn:microsoft.com/office/officeart/2005/8/layout/hierarchy2"/>
    <dgm:cxn modelId="{C26BBBDD-E50E-4CD4-8271-22F625813DEB}" type="presParOf" srcId="{1826FB76-8F4F-4301-B550-260E9D3AE42E}" destId="{24ED5566-99EA-4FBE-AC24-41EA37F29C04}" srcOrd="0" destOrd="0" presId="urn:microsoft.com/office/officeart/2005/8/layout/hierarchy2"/>
    <dgm:cxn modelId="{B40335DF-F286-4B51-9D2B-C9BF43C8FAF2}" type="presParOf" srcId="{1826FB76-8F4F-4301-B550-260E9D3AE42E}" destId="{85BDBBDD-0403-438F-922D-10BC8CF1D4BB}" srcOrd="1" destOrd="0" presId="urn:microsoft.com/office/officeart/2005/8/layout/hierarchy2"/>
    <dgm:cxn modelId="{EC655E4F-72CC-4039-93F0-A26022F28F66}" type="presParOf" srcId="{FEE18DEC-F420-46FB-BC3E-F88FF11D0FC9}" destId="{9C9A6470-CBA3-4D55-9382-8436DF3040FC}" srcOrd="2" destOrd="0" presId="urn:microsoft.com/office/officeart/2005/8/layout/hierarchy2"/>
    <dgm:cxn modelId="{AE4A5EDB-ECE3-42E1-AC92-8BCEE1FEBCF9}" type="presParOf" srcId="{9C9A6470-CBA3-4D55-9382-8436DF3040FC}" destId="{108028CC-067F-4436-8457-3C372945609C}" srcOrd="0" destOrd="0" presId="urn:microsoft.com/office/officeart/2005/8/layout/hierarchy2"/>
    <dgm:cxn modelId="{EAB412DB-82DC-4168-9ABA-828CFCE2731B}" type="presParOf" srcId="{FEE18DEC-F420-46FB-BC3E-F88FF11D0FC9}" destId="{D62BF3E1-0072-496D-A43A-66A24293265A}" srcOrd="3" destOrd="0" presId="urn:microsoft.com/office/officeart/2005/8/layout/hierarchy2"/>
    <dgm:cxn modelId="{27D50917-1875-4D78-9F64-9B176BC045D2}" type="presParOf" srcId="{D62BF3E1-0072-496D-A43A-66A24293265A}" destId="{6F6E9B30-3208-4E3B-8BC5-388371D259F0}" srcOrd="0" destOrd="0" presId="urn:microsoft.com/office/officeart/2005/8/layout/hierarchy2"/>
    <dgm:cxn modelId="{C8FC59FB-0B5F-487F-9AA3-79CC14BA30D9}" type="presParOf" srcId="{D62BF3E1-0072-496D-A43A-66A24293265A}" destId="{0A639B5C-B482-4052-AEF5-82062CCB9CA8}" srcOrd="1" destOrd="0" presId="urn:microsoft.com/office/officeart/2005/8/layout/hierarchy2"/>
    <dgm:cxn modelId="{560B7F69-3E6F-4268-B84E-F58A47E9960F}" type="presParOf" srcId="{25CFB523-732E-4215-AE45-EA420EFBA603}" destId="{BDA2C379-5EBD-4910-B874-29CBE0C7F2F9}" srcOrd="2" destOrd="0" presId="urn:microsoft.com/office/officeart/2005/8/layout/hierarchy2"/>
    <dgm:cxn modelId="{A95472C6-3B0D-4153-8F6E-24549E56238E}" type="presParOf" srcId="{BDA2C379-5EBD-4910-B874-29CBE0C7F2F9}" destId="{94BF5D3A-2DAA-479A-871E-397B8841DCEB}" srcOrd="0" destOrd="0" presId="urn:microsoft.com/office/officeart/2005/8/layout/hierarchy2"/>
    <dgm:cxn modelId="{B7625628-5D72-4C4E-BE7A-A9E7DB5F9C9B}" type="presParOf" srcId="{BDA2C379-5EBD-4910-B874-29CBE0C7F2F9}" destId="{6B702EB4-E31C-418A-807D-77F62265C8C2}" srcOrd="1" destOrd="0" presId="urn:microsoft.com/office/officeart/2005/8/layout/hierarchy2"/>
    <dgm:cxn modelId="{7890DFA7-C174-4796-8F30-C39221E1200D}" type="presParOf" srcId="{6B702EB4-E31C-418A-807D-77F62265C8C2}" destId="{DB6758F4-BFCF-4117-A98C-BF6409F02F19}" srcOrd="0" destOrd="0" presId="urn:microsoft.com/office/officeart/2005/8/layout/hierarchy2"/>
    <dgm:cxn modelId="{7D210F37-EAAF-4BC6-8C71-E51DEA0AB577}" type="presParOf" srcId="{DB6758F4-BFCF-4117-A98C-BF6409F02F19}" destId="{2800D8E9-6E22-4959-B701-B19E613ACC5C}" srcOrd="0" destOrd="0" presId="urn:microsoft.com/office/officeart/2005/8/layout/hierarchy2"/>
    <dgm:cxn modelId="{C3637C88-CCA6-4C64-8A8E-C51403FD421B}" type="presParOf" srcId="{6B702EB4-E31C-418A-807D-77F62265C8C2}" destId="{A00BBCE5-6EF5-4DC1-BA2C-BA78D0486EF0}" srcOrd="1" destOrd="0" presId="urn:microsoft.com/office/officeart/2005/8/layout/hierarchy2"/>
    <dgm:cxn modelId="{693B82FE-838F-4976-87EB-09AF0739A8E3}" type="presParOf" srcId="{A00BBCE5-6EF5-4DC1-BA2C-BA78D0486EF0}" destId="{B0CB57CF-99B1-42EE-9E4F-585606AAB36E}" srcOrd="0" destOrd="0" presId="urn:microsoft.com/office/officeart/2005/8/layout/hierarchy2"/>
    <dgm:cxn modelId="{865807E0-C11E-499D-9670-AC19F1F332A6}" type="presParOf" srcId="{A00BBCE5-6EF5-4DC1-BA2C-BA78D0486EF0}" destId="{10036218-A951-42EB-BFB1-7B9587026EEA}" srcOrd="1" destOrd="0" presId="urn:microsoft.com/office/officeart/2005/8/layout/hierarchy2"/>
    <dgm:cxn modelId="{54E11BB3-AF99-4C74-A949-D65EF04504AE}" type="presParOf" srcId="{10036218-A951-42EB-BFB1-7B9587026EEA}" destId="{6847BBFD-9584-4BE7-BCEB-1DCFE0538C2B}" srcOrd="0" destOrd="0" presId="urn:microsoft.com/office/officeart/2005/8/layout/hierarchy2"/>
    <dgm:cxn modelId="{D3C51ACF-47FE-4984-AA59-CA1907FC5391}" type="presParOf" srcId="{6847BBFD-9584-4BE7-BCEB-1DCFE0538C2B}" destId="{9424A9F7-EC3A-414B-AD5E-F5C8DD5ABCAE}" srcOrd="0" destOrd="0" presId="urn:microsoft.com/office/officeart/2005/8/layout/hierarchy2"/>
    <dgm:cxn modelId="{3AC0C39F-A58F-4B06-AABE-258A139638C9}" type="presParOf" srcId="{10036218-A951-42EB-BFB1-7B9587026EEA}" destId="{0CA1BF02-9FAE-435E-90CF-62DADB5F7FB9}" srcOrd="1" destOrd="0" presId="urn:microsoft.com/office/officeart/2005/8/layout/hierarchy2"/>
    <dgm:cxn modelId="{61B33A8D-EB8D-4069-B432-979C63E60506}" type="presParOf" srcId="{0CA1BF02-9FAE-435E-90CF-62DADB5F7FB9}" destId="{F7817590-AE24-43F8-87C8-1C3DB2C7FAAE}" srcOrd="0" destOrd="0" presId="urn:microsoft.com/office/officeart/2005/8/layout/hierarchy2"/>
    <dgm:cxn modelId="{105FCA20-A303-4F52-BAA1-BC9E06CC9509}" type="presParOf" srcId="{0CA1BF02-9FAE-435E-90CF-62DADB5F7FB9}" destId="{4BF93F74-DBF7-4208-82F7-9490FF95E6B1}" srcOrd="1" destOrd="0" presId="urn:microsoft.com/office/officeart/2005/8/layout/hierarchy2"/>
    <dgm:cxn modelId="{629F4B86-183F-4397-8F51-72B8BB711D35}" type="presParOf" srcId="{10036218-A951-42EB-BFB1-7B9587026EEA}" destId="{68C0250A-ABF0-4A98-BECD-F8EA6CFDAFAB}" srcOrd="2" destOrd="0" presId="urn:microsoft.com/office/officeart/2005/8/layout/hierarchy2"/>
    <dgm:cxn modelId="{1EBBCFFC-2C77-4CE0-818A-0A0C2E605AA7}" type="presParOf" srcId="{68C0250A-ABF0-4A98-BECD-F8EA6CFDAFAB}" destId="{FD0BCF52-7B10-4772-9D27-7D09EFDA9AD7}" srcOrd="0" destOrd="0" presId="urn:microsoft.com/office/officeart/2005/8/layout/hierarchy2"/>
    <dgm:cxn modelId="{4F4E8091-806B-42DE-A018-189C38ED670C}" type="presParOf" srcId="{10036218-A951-42EB-BFB1-7B9587026EEA}" destId="{B8C5C824-DA50-4B72-9C04-E646414F8B42}" srcOrd="3" destOrd="0" presId="urn:microsoft.com/office/officeart/2005/8/layout/hierarchy2"/>
    <dgm:cxn modelId="{0BF3A8D3-C883-4EFC-9E03-FD792B546051}" type="presParOf" srcId="{B8C5C824-DA50-4B72-9C04-E646414F8B42}" destId="{9D82D5EB-92F9-4A89-8B6E-1CD55DAC6022}" srcOrd="0" destOrd="0" presId="urn:microsoft.com/office/officeart/2005/8/layout/hierarchy2"/>
    <dgm:cxn modelId="{3F2F54A1-69D9-4795-B1A7-60FCDDC7A322}" type="presParOf" srcId="{B8C5C824-DA50-4B72-9C04-E646414F8B42}" destId="{FEBD198A-4169-47A1-AA8D-ABCAB53D9EAA}" srcOrd="1" destOrd="0" presId="urn:microsoft.com/office/officeart/2005/8/layout/hierarchy2"/>
    <dgm:cxn modelId="{E41BD30A-7A07-43B6-9E1A-500C0E03EBB4}" type="presParOf" srcId="{25CFB523-732E-4215-AE45-EA420EFBA603}" destId="{4EEF8FBB-F8E6-4A64-8DAA-C23C5D8BA4D5}" srcOrd="3" destOrd="0" presId="urn:microsoft.com/office/officeart/2005/8/layout/hierarchy2"/>
    <dgm:cxn modelId="{482EE1B3-5A09-45AC-8043-B0C176EF324A}" type="presParOf" srcId="{4EEF8FBB-F8E6-4A64-8DAA-C23C5D8BA4D5}" destId="{D11A6F4F-9E7A-4EA8-9043-10F9AEF86C6C}" srcOrd="0" destOrd="0" presId="urn:microsoft.com/office/officeart/2005/8/layout/hierarchy2"/>
    <dgm:cxn modelId="{B3FA8059-380C-46F5-BEE1-85BF0E8A8638}" type="presParOf" srcId="{4EEF8FBB-F8E6-4A64-8DAA-C23C5D8BA4D5}" destId="{821A8421-4DE9-430E-903C-84E273E1B7AD}" srcOrd="1" destOrd="0" presId="urn:microsoft.com/office/officeart/2005/8/layout/hierarchy2"/>
    <dgm:cxn modelId="{C86C42D2-6818-4B28-8DE3-EED3E4EB93ED}" type="presParOf" srcId="{821A8421-4DE9-430E-903C-84E273E1B7AD}" destId="{FCAC8694-00A7-40C0-B130-83E3142DA84D}" srcOrd="0" destOrd="0" presId="urn:microsoft.com/office/officeart/2005/8/layout/hierarchy2"/>
    <dgm:cxn modelId="{FDD73A35-D0EE-4CAA-BE83-21792347AA34}" type="presParOf" srcId="{FCAC8694-00A7-40C0-B130-83E3142DA84D}" destId="{91F203F3-4FC9-48ED-8C51-F821C35D8C88}" srcOrd="0" destOrd="0" presId="urn:microsoft.com/office/officeart/2005/8/layout/hierarchy2"/>
    <dgm:cxn modelId="{9354980F-2AD1-4368-A5E6-D62C0C3D6D3F}" type="presParOf" srcId="{821A8421-4DE9-430E-903C-84E273E1B7AD}" destId="{9664AB95-6E59-4539-B1C2-3E0926137DB2}" srcOrd="1" destOrd="0" presId="urn:microsoft.com/office/officeart/2005/8/layout/hierarchy2"/>
    <dgm:cxn modelId="{B256E73F-B96C-4DC3-AFDA-C49907F92FFB}" type="presParOf" srcId="{9664AB95-6E59-4539-B1C2-3E0926137DB2}" destId="{C341956E-CFA1-4065-A732-631E7949A93B}" srcOrd="0" destOrd="0" presId="urn:microsoft.com/office/officeart/2005/8/layout/hierarchy2"/>
    <dgm:cxn modelId="{BC419192-EC96-4A8F-9297-E9E5575869B1}" type="presParOf" srcId="{9664AB95-6E59-4539-B1C2-3E0926137DB2}" destId="{9549BA33-0D4C-4B1D-8D24-9BD6BE045E7C}" srcOrd="1" destOrd="0" presId="urn:microsoft.com/office/officeart/2005/8/layout/hierarchy2"/>
    <dgm:cxn modelId="{ACC47754-A720-4CDF-ABB2-D8178BAEA847}" type="presParOf" srcId="{9549BA33-0D4C-4B1D-8D24-9BD6BE045E7C}" destId="{12EDCFA9-608B-448F-8373-BBDC761A5C42}" srcOrd="0" destOrd="0" presId="urn:microsoft.com/office/officeart/2005/8/layout/hierarchy2"/>
    <dgm:cxn modelId="{67DA9AE1-F9CD-4260-AE45-AF4898496A56}" type="presParOf" srcId="{12EDCFA9-608B-448F-8373-BBDC761A5C42}" destId="{52588A9C-4DCB-418D-A8F5-9D27EF99E135}" srcOrd="0" destOrd="0" presId="urn:microsoft.com/office/officeart/2005/8/layout/hierarchy2"/>
    <dgm:cxn modelId="{87E983B3-A406-494A-BEC5-02BB7B661278}" type="presParOf" srcId="{9549BA33-0D4C-4B1D-8D24-9BD6BE045E7C}" destId="{ACAE19E0-648D-4CFD-9A18-AAD5FFCB1310}" srcOrd="1" destOrd="0" presId="urn:microsoft.com/office/officeart/2005/8/layout/hierarchy2"/>
    <dgm:cxn modelId="{F9B648E4-72C9-42E5-AEF3-BAACD6C1E3F7}" type="presParOf" srcId="{ACAE19E0-648D-4CFD-9A18-AAD5FFCB1310}" destId="{EA48DC28-314E-4ED4-B3A8-8B4FBB87918D}" srcOrd="0" destOrd="0" presId="urn:microsoft.com/office/officeart/2005/8/layout/hierarchy2"/>
    <dgm:cxn modelId="{54F02429-5AD1-4A65-A1A3-4DF46FFE484A}" type="presParOf" srcId="{ACAE19E0-648D-4CFD-9A18-AAD5FFCB1310}" destId="{DBE1F0CD-895D-4193-8591-CBC4FD8EBBD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13D09A-C7CF-4DCD-BEDE-0357D4AFA9BA}"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6D1EB27C-BD17-4D97-8A6A-9736191C0259}">
      <dgm:prSet phldrT="[Text]"/>
      <dgm:spPr/>
      <dgm:t>
        <a:bodyPr/>
        <a:lstStyle/>
        <a:p>
          <a:r>
            <a:rPr lang="en-US" dirty="0" smtClean="0"/>
            <a:t>Body</a:t>
          </a:r>
          <a:endParaRPr lang="en-US" dirty="0"/>
        </a:p>
      </dgm:t>
    </dgm:pt>
    <dgm:pt modelId="{BAAFCFAB-A25C-4F92-A1DA-50D3854A87B3}" type="parTrans" cxnId="{F5FE3827-3720-4CDE-8459-3AB35A2EF750}">
      <dgm:prSet/>
      <dgm:spPr/>
      <dgm:t>
        <a:bodyPr/>
        <a:lstStyle/>
        <a:p>
          <a:endParaRPr lang="en-US"/>
        </a:p>
      </dgm:t>
    </dgm:pt>
    <dgm:pt modelId="{4F0B64F4-3E6F-408F-B264-CCB9D856E8A0}" type="sibTrans" cxnId="{F5FE3827-3720-4CDE-8459-3AB35A2EF750}">
      <dgm:prSet/>
      <dgm:spPr/>
      <dgm:t>
        <a:bodyPr/>
        <a:lstStyle/>
        <a:p>
          <a:endParaRPr lang="en-US"/>
        </a:p>
      </dgm:t>
    </dgm:pt>
    <dgm:pt modelId="{96BD61D1-7E0F-4492-A216-79451D1B7A7E}">
      <dgm:prSet phldrT="[Text]"/>
      <dgm:spPr/>
      <dgm:t>
        <a:bodyPr/>
        <a:lstStyle/>
        <a:p>
          <a:r>
            <a:rPr lang="en-US" dirty="0" smtClean="0"/>
            <a:t>Chunk1</a:t>
          </a:r>
          <a:endParaRPr lang="en-US" dirty="0"/>
        </a:p>
      </dgm:t>
    </dgm:pt>
    <dgm:pt modelId="{18CD2BB5-9993-4791-BDF4-ADF99CDD60D2}" type="parTrans" cxnId="{300003AA-CBA2-41C9-9954-8770985DB53A}">
      <dgm:prSet/>
      <dgm:spPr/>
      <dgm:t>
        <a:bodyPr/>
        <a:lstStyle/>
        <a:p>
          <a:endParaRPr lang="en-US"/>
        </a:p>
      </dgm:t>
    </dgm:pt>
    <dgm:pt modelId="{6DE5ADFF-7C81-455F-AF70-1DA0A16A7875}" type="sibTrans" cxnId="{300003AA-CBA2-41C9-9954-8770985DB53A}">
      <dgm:prSet/>
      <dgm:spPr/>
      <dgm:t>
        <a:bodyPr/>
        <a:lstStyle/>
        <a:p>
          <a:endParaRPr lang="en-US"/>
        </a:p>
      </dgm:t>
    </dgm:pt>
    <dgm:pt modelId="{606C8280-D8C0-4349-8085-F630E4E63721}">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err="1" smtClean="0"/>
            <a:t>SessionId</a:t>
          </a:r>
          <a:endParaRPr lang="en-US" dirty="0"/>
        </a:p>
      </dgm:t>
    </dgm:pt>
    <dgm:pt modelId="{04A8AF76-1ABE-4230-94DE-3FFAA17A61D9}" type="parTrans" cxnId="{6E514505-4948-4FCA-9C91-564CB324D21B}">
      <dgm:prSet/>
      <dgm:spPr/>
      <dgm:t>
        <a:bodyPr/>
        <a:lstStyle/>
        <a:p>
          <a:endParaRPr lang="en-US"/>
        </a:p>
      </dgm:t>
    </dgm:pt>
    <dgm:pt modelId="{7A99A58D-5610-4F8F-BEFC-BCB121829986}" type="sibTrans" cxnId="{6E514505-4948-4FCA-9C91-564CB324D21B}">
      <dgm:prSet/>
      <dgm:spPr/>
      <dgm:t>
        <a:bodyPr/>
        <a:lstStyle/>
        <a:p>
          <a:endParaRPr lang="en-US"/>
        </a:p>
      </dgm:t>
    </dgm:pt>
    <dgm:pt modelId="{CD1C8E23-B73C-41BE-94F3-6B9EF130E1BB}">
      <dgm:prSet phldrT="[Text]"/>
      <dgm:spPr/>
      <dgm:t>
        <a:bodyPr/>
        <a:lstStyle/>
        <a:p>
          <a:r>
            <a:rPr lang="en-US" dirty="0" smtClean="0"/>
            <a:t>Chunk2</a:t>
          </a:r>
          <a:endParaRPr lang="en-US" dirty="0"/>
        </a:p>
      </dgm:t>
    </dgm:pt>
    <dgm:pt modelId="{A0B4ACA5-C430-461E-914E-7DC5837D6633}" type="parTrans" cxnId="{6F8E5566-9755-4CC4-AC75-C27478185A79}">
      <dgm:prSet/>
      <dgm:spPr/>
      <dgm:t>
        <a:bodyPr/>
        <a:lstStyle/>
        <a:p>
          <a:endParaRPr lang="en-US"/>
        </a:p>
      </dgm:t>
    </dgm:pt>
    <dgm:pt modelId="{AD95EF47-5211-47B0-A072-E7EF881DA576}" type="sibTrans" cxnId="{6F8E5566-9755-4CC4-AC75-C27478185A79}">
      <dgm:prSet/>
      <dgm:spPr/>
      <dgm:t>
        <a:bodyPr/>
        <a:lstStyle/>
        <a:p>
          <a:endParaRPr lang="en-US"/>
        </a:p>
      </dgm:t>
    </dgm:pt>
    <dgm:pt modelId="{C68E0E49-6136-425C-80FA-5ED23308D9F8}">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err="1" smtClean="0"/>
            <a:t>SessionId</a:t>
          </a:r>
          <a:endParaRPr lang="en-US" dirty="0"/>
        </a:p>
      </dgm:t>
    </dgm:pt>
    <dgm:pt modelId="{86106015-54F4-4026-8D82-7323159D2CD0}" type="parTrans" cxnId="{B4F963EB-4211-435E-9F15-4CCD585CE151}">
      <dgm:prSet/>
      <dgm:spPr/>
      <dgm:t>
        <a:bodyPr/>
        <a:lstStyle/>
        <a:p>
          <a:endParaRPr lang="en-US"/>
        </a:p>
      </dgm:t>
    </dgm:pt>
    <dgm:pt modelId="{C667E7A4-974E-4904-9910-B0475366EC31}" type="sibTrans" cxnId="{B4F963EB-4211-435E-9F15-4CCD585CE151}">
      <dgm:prSet/>
      <dgm:spPr/>
      <dgm:t>
        <a:bodyPr/>
        <a:lstStyle/>
        <a:p>
          <a:endParaRPr lang="en-US"/>
        </a:p>
      </dgm:t>
    </dgm:pt>
    <dgm:pt modelId="{C8940358-F118-4DDF-B379-890DF6522B40}">
      <dgm:prSet phldrT="[Text]"/>
      <dgm:spPr/>
      <dgm:t>
        <a:bodyPr/>
        <a:lstStyle/>
        <a:p>
          <a:r>
            <a:rPr lang="en-US" dirty="0" smtClean="0"/>
            <a:t>Request1</a:t>
          </a:r>
          <a:endParaRPr lang="en-US" dirty="0"/>
        </a:p>
      </dgm:t>
    </dgm:pt>
    <dgm:pt modelId="{B4FEB555-17F0-45A8-AF7B-859E57307982}" type="parTrans" cxnId="{79180CA8-EAA4-4357-ADCB-FDCC3D8329F1}">
      <dgm:prSet/>
      <dgm:spPr/>
      <dgm:t>
        <a:bodyPr/>
        <a:lstStyle/>
        <a:p>
          <a:endParaRPr lang="en-US"/>
        </a:p>
      </dgm:t>
    </dgm:pt>
    <dgm:pt modelId="{4575B568-D658-4BD9-9EA9-D8DBA2B98012}" type="sibTrans" cxnId="{79180CA8-EAA4-4357-ADCB-FDCC3D8329F1}">
      <dgm:prSet/>
      <dgm:spPr/>
      <dgm:t>
        <a:bodyPr/>
        <a:lstStyle/>
        <a:p>
          <a:endParaRPr lang="en-US"/>
        </a:p>
      </dgm:t>
    </dgm:pt>
    <dgm:pt modelId="{B054567F-77BB-4BF2-B96F-123E74652AB2}">
      <dgm:prSet phldrT="[Text]"/>
      <dgm:spPr/>
      <dgm:t>
        <a:bodyPr/>
        <a:lstStyle/>
        <a:p>
          <a:r>
            <a:rPr lang="en-US" dirty="0" smtClean="0"/>
            <a:t>Request2</a:t>
          </a:r>
          <a:endParaRPr lang="en-US" dirty="0"/>
        </a:p>
      </dgm:t>
    </dgm:pt>
    <dgm:pt modelId="{D81DF2F4-17AB-419D-AA85-F8C0DF7AC679}" type="parTrans" cxnId="{DDAD98CA-024F-4AC2-8E67-841F38CB6723}">
      <dgm:prSet/>
      <dgm:spPr/>
      <dgm:t>
        <a:bodyPr/>
        <a:lstStyle/>
        <a:p>
          <a:endParaRPr lang="en-US"/>
        </a:p>
      </dgm:t>
    </dgm:pt>
    <dgm:pt modelId="{20374659-A8D7-4481-9917-E6C6BD80634C}" type="sibTrans" cxnId="{DDAD98CA-024F-4AC2-8E67-841F38CB6723}">
      <dgm:prSet/>
      <dgm:spPr/>
      <dgm:t>
        <a:bodyPr/>
        <a:lstStyle/>
        <a:p>
          <a:endParaRPr lang="en-US"/>
        </a:p>
      </dgm:t>
    </dgm:pt>
    <dgm:pt modelId="{31AB828E-8ED6-44C9-B677-98271475B64C}">
      <dgm:prSet phldrT="[Text]"/>
      <dgm:spPr/>
      <dgm:t>
        <a:bodyPr/>
        <a:lstStyle/>
        <a:p>
          <a:r>
            <a:rPr lang="en-US" dirty="0" smtClean="0"/>
            <a:t>Body</a:t>
          </a:r>
          <a:endParaRPr lang="en-US" dirty="0"/>
        </a:p>
      </dgm:t>
    </dgm:pt>
    <dgm:pt modelId="{90C0E4A0-DC25-4DDA-B328-03D921F6FB33}" type="parTrans" cxnId="{44AAEBAF-07DD-409F-B613-8386953C945C}">
      <dgm:prSet/>
      <dgm:spPr/>
      <dgm:t>
        <a:bodyPr/>
        <a:lstStyle/>
        <a:p>
          <a:endParaRPr lang="en-US"/>
        </a:p>
      </dgm:t>
    </dgm:pt>
    <dgm:pt modelId="{1D15D7C2-6797-47AA-9329-D96A8CD1DF6E}" type="sibTrans" cxnId="{44AAEBAF-07DD-409F-B613-8386953C945C}">
      <dgm:prSet/>
      <dgm:spPr/>
      <dgm:t>
        <a:bodyPr/>
        <a:lstStyle/>
        <a:p>
          <a:endParaRPr lang="en-US"/>
        </a:p>
      </dgm:t>
    </dgm:pt>
    <dgm:pt modelId="{FC637633-5E28-44D3-A7CE-E825B5260F11}">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err="1" smtClean="0"/>
            <a:t>SessionId</a:t>
          </a:r>
          <a:endParaRPr lang="en-US" dirty="0"/>
        </a:p>
      </dgm:t>
    </dgm:pt>
    <dgm:pt modelId="{7387D135-01EB-4F41-B763-3C47A18FBB94}" type="parTrans" cxnId="{4FC1F323-CABE-496E-B705-3F98A77E8BFF}">
      <dgm:prSet/>
      <dgm:spPr/>
      <dgm:t>
        <a:bodyPr/>
        <a:lstStyle/>
        <a:p>
          <a:endParaRPr lang="en-US"/>
        </a:p>
      </dgm:t>
    </dgm:pt>
    <dgm:pt modelId="{0634FD86-BEEA-4860-8D4A-B85634099EC6}" type="sibTrans" cxnId="{4FC1F323-CABE-496E-B705-3F98A77E8BFF}">
      <dgm:prSet/>
      <dgm:spPr/>
      <dgm:t>
        <a:bodyPr/>
        <a:lstStyle/>
        <a:p>
          <a:endParaRPr lang="en-US"/>
        </a:p>
      </dgm:t>
    </dgm:pt>
    <dgm:pt modelId="{19059605-647A-4B1C-A4A7-0D7514D75223}">
      <dgm:prSet phldrT="[Text]"/>
      <dgm:spPr/>
      <dgm:t>
        <a:bodyPr/>
        <a:lstStyle/>
        <a:p>
          <a:r>
            <a:rPr lang="en-US" dirty="0" smtClean="0"/>
            <a:t>Type</a:t>
          </a:r>
          <a:endParaRPr lang="en-US" dirty="0"/>
        </a:p>
      </dgm:t>
    </dgm:pt>
    <dgm:pt modelId="{C06C57AC-4E84-4FAF-8C7F-A42456C550EB}" type="parTrans" cxnId="{9EAE4C42-D60C-477B-BE85-4B9F3DD305D1}">
      <dgm:prSet/>
      <dgm:spPr/>
      <dgm:t>
        <a:bodyPr/>
        <a:lstStyle/>
        <a:p>
          <a:endParaRPr lang="en-US"/>
        </a:p>
      </dgm:t>
    </dgm:pt>
    <dgm:pt modelId="{5BB8A11E-9278-4D97-B953-DD731B8CA7E0}" type="sibTrans" cxnId="{9EAE4C42-D60C-477B-BE85-4B9F3DD305D1}">
      <dgm:prSet/>
      <dgm:spPr/>
      <dgm:t>
        <a:bodyPr/>
        <a:lstStyle/>
        <a:p>
          <a:endParaRPr lang="en-US"/>
        </a:p>
      </dgm:t>
    </dgm:pt>
    <dgm:pt modelId="{839AF538-BDBC-40E7-B18E-85B39E795800}">
      <dgm:prSet phldrT="[Text]"/>
      <dgm:spPr/>
      <dgm:t>
        <a:bodyPr/>
        <a:lstStyle/>
        <a:p>
          <a:r>
            <a:rPr lang="en-US" dirty="0" smtClean="0"/>
            <a:t>Request3</a:t>
          </a:r>
          <a:endParaRPr lang="en-US" dirty="0"/>
        </a:p>
      </dgm:t>
    </dgm:pt>
    <dgm:pt modelId="{1D80E78B-B66B-486D-BD55-BA7C2B43294C}" type="parTrans" cxnId="{1BAE19A6-A39D-44DE-BA8E-306EFEF604BD}">
      <dgm:prSet/>
      <dgm:spPr/>
      <dgm:t>
        <a:bodyPr/>
        <a:lstStyle/>
        <a:p>
          <a:endParaRPr lang="en-US"/>
        </a:p>
      </dgm:t>
    </dgm:pt>
    <dgm:pt modelId="{DB6735FB-142D-4B99-913A-25AAA31AA22D}" type="sibTrans" cxnId="{1BAE19A6-A39D-44DE-BA8E-306EFEF604BD}">
      <dgm:prSet/>
      <dgm:spPr/>
      <dgm:t>
        <a:bodyPr/>
        <a:lstStyle/>
        <a:p>
          <a:endParaRPr lang="en-US"/>
        </a:p>
      </dgm:t>
    </dgm:pt>
    <dgm:pt modelId="{56B7A9D4-E7BA-418C-93CB-921F4E06D8FD}">
      <dgm:prSet phldrT="[Text]"/>
      <dgm:spPr/>
      <dgm:t>
        <a:bodyPr/>
        <a:lstStyle/>
        <a:p>
          <a:r>
            <a:rPr lang="en-US" dirty="0" smtClean="0"/>
            <a:t>Header</a:t>
          </a:r>
          <a:endParaRPr lang="en-US" dirty="0"/>
        </a:p>
      </dgm:t>
    </dgm:pt>
    <dgm:pt modelId="{12B252B3-75B9-456F-8C71-9528EDB9D95A}" type="parTrans" cxnId="{8F6325A4-06CD-4EA2-98F9-ABB575BD94A2}">
      <dgm:prSet/>
      <dgm:spPr/>
      <dgm:t>
        <a:bodyPr/>
        <a:lstStyle/>
        <a:p>
          <a:endParaRPr lang="en-US"/>
        </a:p>
      </dgm:t>
    </dgm:pt>
    <dgm:pt modelId="{1CA50D98-C643-4634-95D9-E05600C041C4}" type="sibTrans" cxnId="{8F6325A4-06CD-4EA2-98F9-ABB575BD94A2}">
      <dgm:prSet/>
      <dgm:spPr/>
      <dgm:t>
        <a:bodyPr/>
        <a:lstStyle/>
        <a:p>
          <a:endParaRPr lang="en-US"/>
        </a:p>
      </dgm:t>
    </dgm:pt>
    <dgm:pt modelId="{EDA2A447-D221-4A53-BBCF-590FDA44F783}">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err="1" smtClean="0"/>
            <a:t>SessionId</a:t>
          </a:r>
          <a:endParaRPr lang="en-US" dirty="0"/>
        </a:p>
      </dgm:t>
    </dgm:pt>
    <dgm:pt modelId="{01A4DF59-1E86-45C8-8885-9C6618027B57}" type="parTrans" cxnId="{CEA52633-DDC0-4FB6-9607-D3AE014E7E72}">
      <dgm:prSet/>
      <dgm:spPr/>
      <dgm:t>
        <a:bodyPr/>
        <a:lstStyle/>
        <a:p>
          <a:endParaRPr lang="en-US"/>
        </a:p>
      </dgm:t>
    </dgm:pt>
    <dgm:pt modelId="{3CB92DFE-DD56-4630-8B61-8617B32E8D5D}" type="sibTrans" cxnId="{CEA52633-DDC0-4FB6-9607-D3AE014E7E72}">
      <dgm:prSet/>
      <dgm:spPr/>
      <dgm:t>
        <a:bodyPr/>
        <a:lstStyle/>
        <a:p>
          <a:endParaRPr lang="en-US"/>
        </a:p>
      </dgm:t>
    </dgm:pt>
    <dgm:pt modelId="{05FC18B2-7148-4236-846D-157626862EFA}">
      <dgm:prSet phldrT="[Text]"/>
      <dgm:spPr/>
      <dgm:t>
        <a:bodyPr/>
        <a:lstStyle/>
        <a:p>
          <a:r>
            <a:rPr lang="en-US" dirty="0" smtClean="0"/>
            <a:t>Response</a:t>
          </a:r>
          <a:endParaRPr lang="en-US" dirty="0"/>
        </a:p>
      </dgm:t>
    </dgm:pt>
    <dgm:pt modelId="{A82D4D0B-829B-42CA-B79E-432C9D8F87B8}" type="parTrans" cxnId="{E3A2EEE6-C8DC-4020-8A7C-6EC19CF6557C}">
      <dgm:prSet/>
      <dgm:spPr/>
      <dgm:t>
        <a:bodyPr/>
        <a:lstStyle/>
        <a:p>
          <a:endParaRPr lang="en-US"/>
        </a:p>
      </dgm:t>
    </dgm:pt>
    <dgm:pt modelId="{B1DC743F-ABA1-48C1-B8EC-12EEA017B030}" type="sibTrans" cxnId="{E3A2EEE6-C8DC-4020-8A7C-6EC19CF6557C}">
      <dgm:prSet/>
      <dgm:spPr/>
      <dgm:t>
        <a:bodyPr/>
        <a:lstStyle/>
        <a:p>
          <a:endParaRPr lang="en-US"/>
        </a:p>
      </dgm:t>
    </dgm:pt>
    <dgm:pt modelId="{B3A5C8AC-62E0-4148-B6B5-0E221EE9AEF4}">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SessionId</a:t>
          </a:r>
          <a:endParaRPr lang="en-US" dirty="0"/>
        </a:p>
      </dgm:t>
    </dgm:pt>
    <dgm:pt modelId="{D7B14EDB-3ACD-414B-AF4D-004411AFD5EE}" type="parTrans" cxnId="{D814305E-0A32-4ED6-9440-833EF714CAA3}">
      <dgm:prSet/>
      <dgm:spPr/>
      <dgm:t>
        <a:bodyPr/>
        <a:lstStyle/>
        <a:p>
          <a:endParaRPr lang="en-US"/>
        </a:p>
      </dgm:t>
    </dgm:pt>
    <dgm:pt modelId="{C23659B8-5A67-48B9-A4B3-16BFDDE6BB69}" type="sibTrans" cxnId="{D814305E-0A32-4ED6-9440-833EF714CAA3}">
      <dgm:prSet/>
      <dgm:spPr/>
      <dgm:t>
        <a:bodyPr/>
        <a:lstStyle/>
        <a:p>
          <a:endParaRPr lang="en-US"/>
        </a:p>
      </dgm:t>
    </dgm:pt>
    <dgm:pt modelId="{2961FF50-F974-4F7D-A69F-4DA57BAACBC5}">
      <dgm:prSet phldrT="[Text]"/>
      <dgm:spPr/>
      <dgm:t>
        <a:bodyPr/>
        <a:lstStyle/>
        <a:p>
          <a:r>
            <a:rPr lang="en-US" dirty="0" smtClean="0"/>
            <a:t>Type</a:t>
          </a:r>
          <a:endParaRPr lang="en-US" dirty="0"/>
        </a:p>
      </dgm:t>
    </dgm:pt>
    <dgm:pt modelId="{FB7065B8-ED61-4C72-A349-498FC9757459}" type="parTrans" cxnId="{A198B96C-7D31-4E82-AC13-73BBFE6267EB}">
      <dgm:prSet/>
      <dgm:spPr/>
      <dgm:t>
        <a:bodyPr/>
        <a:lstStyle/>
        <a:p>
          <a:endParaRPr lang="en-US"/>
        </a:p>
      </dgm:t>
    </dgm:pt>
    <dgm:pt modelId="{B395D7AB-348F-496E-B093-F82471642D72}" type="sibTrans" cxnId="{A198B96C-7D31-4E82-AC13-73BBFE6267EB}">
      <dgm:prSet/>
      <dgm:spPr/>
      <dgm:t>
        <a:bodyPr/>
        <a:lstStyle/>
        <a:p>
          <a:endParaRPr lang="en-US"/>
        </a:p>
      </dgm:t>
    </dgm:pt>
    <dgm:pt modelId="{25CFB523-732E-4215-AE45-EA420EFBA603}" type="pres">
      <dgm:prSet presAssocID="{A113D09A-C7CF-4DCD-BEDE-0357D4AFA9BA}" presName="diagram" presStyleCnt="0">
        <dgm:presLayoutVars>
          <dgm:chPref val="1"/>
          <dgm:dir/>
          <dgm:animOne val="branch"/>
          <dgm:animLvl val="lvl"/>
          <dgm:resizeHandles val="exact"/>
        </dgm:presLayoutVars>
      </dgm:prSet>
      <dgm:spPr/>
      <dgm:t>
        <a:bodyPr/>
        <a:lstStyle/>
        <a:p>
          <a:endParaRPr lang="en-US"/>
        </a:p>
      </dgm:t>
    </dgm:pt>
    <dgm:pt modelId="{A031BEF2-1442-4377-8CE5-AC2EAE5B7674}" type="pres">
      <dgm:prSet presAssocID="{05FC18B2-7148-4236-846D-157626862EFA}" presName="root1" presStyleCnt="0"/>
      <dgm:spPr/>
    </dgm:pt>
    <dgm:pt modelId="{F9966067-7DC3-4D3D-AF82-E62F4F2FFE35}" type="pres">
      <dgm:prSet presAssocID="{05FC18B2-7148-4236-846D-157626862EFA}" presName="LevelOneTextNode" presStyleLbl="node0" presStyleIdx="0" presStyleCnt="4">
        <dgm:presLayoutVars>
          <dgm:chPref val="3"/>
        </dgm:presLayoutVars>
      </dgm:prSet>
      <dgm:spPr/>
      <dgm:t>
        <a:bodyPr/>
        <a:lstStyle/>
        <a:p>
          <a:endParaRPr lang="en-US"/>
        </a:p>
      </dgm:t>
    </dgm:pt>
    <dgm:pt modelId="{B0C30C81-B038-4664-B242-F8EA43B22824}" type="pres">
      <dgm:prSet presAssocID="{05FC18B2-7148-4236-846D-157626862EFA}" presName="level2hierChild" presStyleCnt="0"/>
      <dgm:spPr/>
    </dgm:pt>
    <dgm:pt modelId="{278F0065-9E6A-4A96-95EA-567ABF18F510}" type="pres">
      <dgm:prSet presAssocID="{D7B14EDB-3ACD-414B-AF4D-004411AFD5EE}" presName="conn2-1" presStyleLbl="parChTrans1D2" presStyleIdx="0" presStyleCnt="4"/>
      <dgm:spPr/>
      <dgm:t>
        <a:bodyPr/>
        <a:lstStyle/>
        <a:p>
          <a:endParaRPr lang="en-US"/>
        </a:p>
      </dgm:t>
    </dgm:pt>
    <dgm:pt modelId="{81882448-15EB-443E-A5A4-C883D7BF818A}" type="pres">
      <dgm:prSet presAssocID="{D7B14EDB-3ACD-414B-AF4D-004411AFD5EE}" presName="connTx" presStyleLbl="parChTrans1D2" presStyleIdx="0" presStyleCnt="4"/>
      <dgm:spPr/>
      <dgm:t>
        <a:bodyPr/>
        <a:lstStyle/>
        <a:p>
          <a:endParaRPr lang="en-US"/>
        </a:p>
      </dgm:t>
    </dgm:pt>
    <dgm:pt modelId="{B7D2979A-6B30-4DDF-A6F3-A7AE87F83921}" type="pres">
      <dgm:prSet presAssocID="{B3A5C8AC-62E0-4148-B6B5-0E221EE9AEF4}" presName="root2" presStyleCnt="0"/>
      <dgm:spPr/>
    </dgm:pt>
    <dgm:pt modelId="{AEF87235-1EE4-4629-9F02-C6DEF7156BAB}" type="pres">
      <dgm:prSet presAssocID="{B3A5C8AC-62E0-4148-B6B5-0E221EE9AEF4}" presName="LevelTwoTextNode" presStyleLbl="node2" presStyleIdx="0" presStyleCnt="4">
        <dgm:presLayoutVars>
          <dgm:chPref val="3"/>
        </dgm:presLayoutVars>
      </dgm:prSet>
      <dgm:spPr/>
      <dgm:t>
        <a:bodyPr/>
        <a:lstStyle/>
        <a:p>
          <a:endParaRPr lang="en-US"/>
        </a:p>
      </dgm:t>
    </dgm:pt>
    <dgm:pt modelId="{7A4742C2-1DFF-4F99-8706-D0BD43B972E1}" type="pres">
      <dgm:prSet presAssocID="{B3A5C8AC-62E0-4148-B6B5-0E221EE9AEF4}" presName="level3hierChild" presStyleCnt="0"/>
      <dgm:spPr/>
    </dgm:pt>
    <dgm:pt modelId="{70BECD3C-C3CD-4ABB-AC67-A8AE15F92167}" type="pres">
      <dgm:prSet presAssocID="{C8940358-F118-4DDF-B379-890DF6522B40}" presName="root1" presStyleCnt="0"/>
      <dgm:spPr/>
    </dgm:pt>
    <dgm:pt modelId="{99A054F7-359C-42A2-A31B-187F1A6997A5}" type="pres">
      <dgm:prSet presAssocID="{C8940358-F118-4DDF-B379-890DF6522B40}" presName="LevelOneTextNode" presStyleLbl="node0" presStyleIdx="1" presStyleCnt="4">
        <dgm:presLayoutVars>
          <dgm:chPref val="3"/>
        </dgm:presLayoutVars>
      </dgm:prSet>
      <dgm:spPr/>
      <dgm:t>
        <a:bodyPr/>
        <a:lstStyle/>
        <a:p>
          <a:endParaRPr lang="en-US"/>
        </a:p>
      </dgm:t>
    </dgm:pt>
    <dgm:pt modelId="{5D1ADAF9-7A88-441B-82F9-8C0B54492E47}" type="pres">
      <dgm:prSet presAssocID="{C8940358-F118-4DDF-B379-890DF6522B40}" presName="level2hierChild" presStyleCnt="0"/>
      <dgm:spPr/>
    </dgm:pt>
    <dgm:pt modelId="{F9E30AEB-FC14-4D6A-A403-8201B6D6AF82}" type="pres">
      <dgm:prSet presAssocID="{BAAFCFAB-A25C-4F92-A1DA-50D3854A87B3}" presName="conn2-1" presStyleLbl="parChTrans1D2" presStyleIdx="1" presStyleCnt="4"/>
      <dgm:spPr/>
      <dgm:t>
        <a:bodyPr/>
        <a:lstStyle/>
        <a:p>
          <a:endParaRPr lang="en-US"/>
        </a:p>
      </dgm:t>
    </dgm:pt>
    <dgm:pt modelId="{A0C19650-0A38-4BCF-920C-71759316A3FE}" type="pres">
      <dgm:prSet presAssocID="{BAAFCFAB-A25C-4F92-A1DA-50D3854A87B3}" presName="connTx" presStyleLbl="parChTrans1D2" presStyleIdx="1" presStyleCnt="4"/>
      <dgm:spPr/>
      <dgm:t>
        <a:bodyPr/>
        <a:lstStyle/>
        <a:p>
          <a:endParaRPr lang="en-US"/>
        </a:p>
      </dgm:t>
    </dgm:pt>
    <dgm:pt modelId="{3B612F19-332C-4135-8A0F-C1F9EE272E3F}" type="pres">
      <dgm:prSet presAssocID="{6D1EB27C-BD17-4D97-8A6A-9736191C0259}" presName="root2" presStyleCnt="0"/>
      <dgm:spPr/>
    </dgm:pt>
    <dgm:pt modelId="{BADFB9D2-2172-4C87-AF91-238EEC23104A}" type="pres">
      <dgm:prSet presAssocID="{6D1EB27C-BD17-4D97-8A6A-9736191C0259}" presName="LevelTwoTextNode" presStyleLbl="node2" presStyleIdx="1" presStyleCnt="4">
        <dgm:presLayoutVars>
          <dgm:chPref val="3"/>
        </dgm:presLayoutVars>
      </dgm:prSet>
      <dgm:spPr/>
      <dgm:t>
        <a:bodyPr/>
        <a:lstStyle/>
        <a:p>
          <a:endParaRPr lang="en-US"/>
        </a:p>
      </dgm:t>
    </dgm:pt>
    <dgm:pt modelId="{8206F11C-AC7D-4EEB-B158-ED3488AB9BE2}" type="pres">
      <dgm:prSet presAssocID="{6D1EB27C-BD17-4D97-8A6A-9736191C0259}" presName="level3hierChild" presStyleCnt="0"/>
      <dgm:spPr/>
    </dgm:pt>
    <dgm:pt modelId="{F7CC18F2-1523-42C9-9418-4B72D2FDEA2E}" type="pres">
      <dgm:prSet presAssocID="{18CD2BB5-9993-4791-BDF4-ADF99CDD60D2}" presName="conn2-1" presStyleLbl="parChTrans1D3" presStyleIdx="0" presStyleCnt="5"/>
      <dgm:spPr/>
      <dgm:t>
        <a:bodyPr/>
        <a:lstStyle/>
        <a:p>
          <a:endParaRPr lang="en-US"/>
        </a:p>
      </dgm:t>
    </dgm:pt>
    <dgm:pt modelId="{0DE14573-813C-4D15-86DA-0AC6F6DCF1D8}" type="pres">
      <dgm:prSet presAssocID="{18CD2BB5-9993-4791-BDF4-ADF99CDD60D2}" presName="connTx" presStyleLbl="parChTrans1D3" presStyleIdx="0" presStyleCnt="5"/>
      <dgm:spPr/>
      <dgm:t>
        <a:bodyPr/>
        <a:lstStyle/>
        <a:p>
          <a:endParaRPr lang="en-US"/>
        </a:p>
      </dgm:t>
    </dgm:pt>
    <dgm:pt modelId="{6D15F517-198E-40AF-8587-9F6DC7C5F28A}" type="pres">
      <dgm:prSet presAssocID="{96BD61D1-7E0F-4492-A216-79451D1B7A7E}" presName="root2" presStyleCnt="0"/>
      <dgm:spPr/>
    </dgm:pt>
    <dgm:pt modelId="{7F3AC32A-3813-4188-9422-1A785B20B876}" type="pres">
      <dgm:prSet presAssocID="{96BD61D1-7E0F-4492-A216-79451D1B7A7E}" presName="LevelTwoTextNode" presStyleLbl="node3" presStyleIdx="0" presStyleCnt="5">
        <dgm:presLayoutVars>
          <dgm:chPref val="3"/>
        </dgm:presLayoutVars>
      </dgm:prSet>
      <dgm:spPr/>
      <dgm:t>
        <a:bodyPr/>
        <a:lstStyle/>
        <a:p>
          <a:endParaRPr lang="en-US"/>
        </a:p>
      </dgm:t>
    </dgm:pt>
    <dgm:pt modelId="{88F9B3A7-BF5B-4991-B61C-9BD026AAEDA4}" type="pres">
      <dgm:prSet presAssocID="{96BD61D1-7E0F-4492-A216-79451D1B7A7E}" presName="level3hierChild" presStyleCnt="0"/>
      <dgm:spPr/>
    </dgm:pt>
    <dgm:pt modelId="{74B0CEFF-3A0D-42F8-B321-FE242CAB8AF6}" type="pres">
      <dgm:prSet presAssocID="{04A8AF76-1ABE-4230-94DE-3FFAA17A61D9}" presName="conn2-1" presStyleLbl="parChTrans1D4" presStyleIdx="0" presStyleCnt="3"/>
      <dgm:spPr/>
      <dgm:t>
        <a:bodyPr/>
        <a:lstStyle/>
        <a:p>
          <a:endParaRPr lang="en-US"/>
        </a:p>
      </dgm:t>
    </dgm:pt>
    <dgm:pt modelId="{5B2A7906-E7ED-4609-B5A9-532308F47E77}" type="pres">
      <dgm:prSet presAssocID="{04A8AF76-1ABE-4230-94DE-3FFAA17A61D9}" presName="connTx" presStyleLbl="parChTrans1D4" presStyleIdx="0" presStyleCnt="3"/>
      <dgm:spPr/>
      <dgm:t>
        <a:bodyPr/>
        <a:lstStyle/>
        <a:p>
          <a:endParaRPr lang="en-US"/>
        </a:p>
      </dgm:t>
    </dgm:pt>
    <dgm:pt modelId="{15BF07EE-6F12-401F-85A8-107CB0134D3D}" type="pres">
      <dgm:prSet presAssocID="{606C8280-D8C0-4349-8085-F630E4E63721}" presName="root2" presStyleCnt="0"/>
      <dgm:spPr/>
    </dgm:pt>
    <dgm:pt modelId="{B9022510-22D0-4D45-91F0-1BAB9ED5C3BA}" type="pres">
      <dgm:prSet presAssocID="{606C8280-D8C0-4349-8085-F630E4E63721}" presName="LevelTwoTextNode" presStyleLbl="node4" presStyleIdx="0" presStyleCnt="3">
        <dgm:presLayoutVars>
          <dgm:chPref val="3"/>
        </dgm:presLayoutVars>
      </dgm:prSet>
      <dgm:spPr/>
      <dgm:t>
        <a:bodyPr/>
        <a:lstStyle/>
        <a:p>
          <a:endParaRPr lang="en-US"/>
        </a:p>
      </dgm:t>
    </dgm:pt>
    <dgm:pt modelId="{12E95725-B0D9-44D5-9442-F56D8F4F152C}" type="pres">
      <dgm:prSet presAssocID="{606C8280-D8C0-4349-8085-F630E4E63721}" presName="level3hierChild" presStyleCnt="0"/>
      <dgm:spPr/>
    </dgm:pt>
    <dgm:pt modelId="{D17CDD5C-FC5D-48C3-8EF9-BCB5B1CDE8B0}" type="pres">
      <dgm:prSet presAssocID="{A0B4ACA5-C430-461E-914E-7DC5837D6633}" presName="conn2-1" presStyleLbl="parChTrans1D3" presStyleIdx="1" presStyleCnt="5"/>
      <dgm:spPr/>
      <dgm:t>
        <a:bodyPr/>
        <a:lstStyle/>
        <a:p>
          <a:endParaRPr lang="en-US"/>
        </a:p>
      </dgm:t>
    </dgm:pt>
    <dgm:pt modelId="{8D289B80-843D-4577-B9C9-A8E1E63CF65F}" type="pres">
      <dgm:prSet presAssocID="{A0B4ACA5-C430-461E-914E-7DC5837D6633}" presName="connTx" presStyleLbl="parChTrans1D3" presStyleIdx="1" presStyleCnt="5"/>
      <dgm:spPr/>
      <dgm:t>
        <a:bodyPr/>
        <a:lstStyle/>
        <a:p>
          <a:endParaRPr lang="en-US"/>
        </a:p>
      </dgm:t>
    </dgm:pt>
    <dgm:pt modelId="{664C36CA-FFC5-451D-B921-58F3AC39D96A}" type="pres">
      <dgm:prSet presAssocID="{CD1C8E23-B73C-41BE-94F3-6B9EF130E1BB}" presName="root2" presStyleCnt="0"/>
      <dgm:spPr/>
    </dgm:pt>
    <dgm:pt modelId="{45275F25-E102-4608-9CC2-AD70EEB1E0E4}" type="pres">
      <dgm:prSet presAssocID="{CD1C8E23-B73C-41BE-94F3-6B9EF130E1BB}" presName="LevelTwoTextNode" presStyleLbl="node3" presStyleIdx="1" presStyleCnt="5">
        <dgm:presLayoutVars>
          <dgm:chPref val="3"/>
        </dgm:presLayoutVars>
      </dgm:prSet>
      <dgm:spPr/>
      <dgm:t>
        <a:bodyPr/>
        <a:lstStyle/>
        <a:p>
          <a:endParaRPr lang="en-US"/>
        </a:p>
      </dgm:t>
    </dgm:pt>
    <dgm:pt modelId="{FEE18DEC-F420-46FB-BC3E-F88FF11D0FC9}" type="pres">
      <dgm:prSet presAssocID="{CD1C8E23-B73C-41BE-94F3-6B9EF130E1BB}" presName="level3hierChild" presStyleCnt="0"/>
      <dgm:spPr/>
    </dgm:pt>
    <dgm:pt modelId="{5A5DE0CD-037B-41DC-8834-B263B1E40BF4}" type="pres">
      <dgm:prSet presAssocID="{FB7065B8-ED61-4C72-A349-498FC9757459}" presName="conn2-1" presStyleLbl="parChTrans1D4" presStyleIdx="1" presStyleCnt="3"/>
      <dgm:spPr/>
      <dgm:t>
        <a:bodyPr/>
        <a:lstStyle/>
        <a:p>
          <a:endParaRPr lang="en-US"/>
        </a:p>
      </dgm:t>
    </dgm:pt>
    <dgm:pt modelId="{3F9AF6D4-2F38-4694-AC24-9E4189BC6842}" type="pres">
      <dgm:prSet presAssocID="{FB7065B8-ED61-4C72-A349-498FC9757459}" presName="connTx" presStyleLbl="parChTrans1D4" presStyleIdx="1" presStyleCnt="3"/>
      <dgm:spPr/>
      <dgm:t>
        <a:bodyPr/>
        <a:lstStyle/>
        <a:p>
          <a:endParaRPr lang="en-US"/>
        </a:p>
      </dgm:t>
    </dgm:pt>
    <dgm:pt modelId="{1826FB76-8F4F-4301-B550-260E9D3AE42E}" type="pres">
      <dgm:prSet presAssocID="{2961FF50-F974-4F7D-A69F-4DA57BAACBC5}" presName="root2" presStyleCnt="0"/>
      <dgm:spPr/>
    </dgm:pt>
    <dgm:pt modelId="{24ED5566-99EA-4FBE-AC24-41EA37F29C04}" type="pres">
      <dgm:prSet presAssocID="{2961FF50-F974-4F7D-A69F-4DA57BAACBC5}" presName="LevelTwoTextNode" presStyleLbl="node4" presStyleIdx="1" presStyleCnt="3">
        <dgm:presLayoutVars>
          <dgm:chPref val="3"/>
        </dgm:presLayoutVars>
      </dgm:prSet>
      <dgm:spPr/>
      <dgm:t>
        <a:bodyPr/>
        <a:lstStyle/>
        <a:p>
          <a:endParaRPr lang="en-US"/>
        </a:p>
      </dgm:t>
    </dgm:pt>
    <dgm:pt modelId="{85BDBBDD-0403-438F-922D-10BC8CF1D4BB}" type="pres">
      <dgm:prSet presAssocID="{2961FF50-F974-4F7D-A69F-4DA57BAACBC5}" presName="level3hierChild" presStyleCnt="0"/>
      <dgm:spPr/>
    </dgm:pt>
    <dgm:pt modelId="{9C9A6470-CBA3-4D55-9382-8436DF3040FC}" type="pres">
      <dgm:prSet presAssocID="{86106015-54F4-4026-8D82-7323159D2CD0}" presName="conn2-1" presStyleLbl="parChTrans1D4" presStyleIdx="2" presStyleCnt="3"/>
      <dgm:spPr/>
      <dgm:t>
        <a:bodyPr/>
        <a:lstStyle/>
        <a:p>
          <a:endParaRPr lang="en-US"/>
        </a:p>
      </dgm:t>
    </dgm:pt>
    <dgm:pt modelId="{108028CC-067F-4436-8457-3C372945609C}" type="pres">
      <dgm:prSet presAssocID="{86106015-54F4-4026-8D82-7323159D2CD0}" presName="connTx" presStyleLbl="parChTrans1D4" presStyleIdx="2" presStyleCnt="3"/>
      <dgm:spPr/>
      <dgm:t>
        <a:bodyPr/>
        <a:lstStyle/>
        <a:p>
          <a:endParaRPr lang="en-US"/>
        </a:p>
      </dgm:t>
    </dgm:pt>
    <dgm:pt modelId="{D62BF3E1-0072-496D-A43A-66A24293265A}" type="pres">
      <dgm:prSet presAssocID="{C68E0E49-6136-425C-80FA-5ED23308D9F8}" presName="root2" presStyleCnt="0"/>
      <dgm:spPr/>
    </dgm:pt>
    <dgm:pt modelId="{6F6E9B30-3208-4E3B-8BC5-388371D259F0}" type="pres">
      <dgm:prSet presAssocID="{C68E0E49-6136-425C-80FA-5ED23308D9F8}" presName="LevelTwoTextNode" presStyleLbl="node4" presStyleIdx="2" presStyleCnt="3">
        <dgm:presLayoutVars>
          <dgm:chPref val="3"/>
        </dgm:presLayoutVars>
      </dgm:prSet>
      <dgm:spPr/>
      <dgm:t>
        <a:bodyPr/>
        <a:lstStyle/>
        <a:p>
          <a:endParaRPr lang="en-US"/>
        </a:p>
      </dgm:t>
    </dgm:pt>
    <dgm:pt modelId="{0A639B5C-B482-4052-AEF5-82062CCB9CA8}" type="pres">
      <dgm:prSet presAssocID="{C68E0E49-6136-425C-80FA-5ED23308D9F8}" presName="level3hierChild" presStyleCnt="0"/>
      <dgm:spPr/>
    </dgm:pt>
    <dgm:pt modelId="{BDA2C379-5EBD-4910-B874-29CBE0C7F2F9}" type="pres">
      <dgm:prSet presAssocID="{B054567F-77BB-4BF2-B96F-123E74652AB2}" presName="root1" presStyleCnt="0"/>
      <dgm:spPr/>
    </dgm:pt>
    <dgm:pt modelId="{94BF5D3A-2DAA-479A-871E-397B8841DCEB}" type="pres">
      <dgm:prSet presAssocID="{B054567F-77BB-4BF2-B96F-123E74652AB2}" presName="LevelOneTextNode" presStyleLbl="node0" presStyleIdx="2" presStyleCnt="4">
        <dgm:presLayoutVars>
          <dgm:chPref val="3"/>
        </dgm:presLayoutVars>
      </dgm:prSet>
      <dgm:spPr/>
      <dgm:t>
        <a:bodyPr/>
        <a:lstStyle/>
        <a:p>
          <a:endParaRPr lang="en-US"/>
        </a:p>
      </dgm:t>
    </dgm:pt>
    <dgm:pt modelId="{6B702EB4-E31C-418A-807D-77F62265C8C2}" type="pres">
      <dgm:prSet presAssocID="{B054567F-77BB-4BF2-B96F-123E74652AB2}" presName="level2hierChild" presStyleCnt="0"/>
      <dgm:spPr/>
    </dgm:pt>
    <dgm:pt modelId="{DB6758F4-BFCF-4117-A98C-BF6409F02F19}" type="pres">
      <dgm:prSet presAssocID="{90C0E4A0-DC25-4DDA-B328-03D921F6FB33}" presName="conn2-1" presStyleLbl="parChTrans1D2" presStyleIdx="2" presStyleCnt="4"/>
      <dgm:spPr/>
      <dgm:t>
        <a:bodyPr/>
        <a:lstStyle/>
        <a:p>
          <a:endParaRPr lang="en-US"/>
        </a:p>
      </dgm:t>
    </dgm:pt>
    <dgm:pt modelId="{2800D8E9-6E22-4959-B701-B19E613ACC5C}" type="pres">
      <dgm:prSet presAssocID="{90C0E4A0-DC25-4DDA-B328-03D921F6FB33}" presName="connTx" presStyleLbl="parChTrans1D2" presStyleIdx="2" presStyleCnt="4"/>
      <dgm:spPr/>
      <dgm:t>
        <a:bodyPr/>
        <a:lstStyle/>
        <a:p>
          <a:endParaRPr lang="en-US"/>
        </a:p>
      </dgm:t>
    </dgm:pt>
    <dgm:pt modelId="{A00BBCE5-6EF5-4DC1-BA2C-BA78D0486EF0}" type="pres">
      <dgm:prSet presAssocID="{31AB828E-8ED6-44C9-B677-98271475B64C}" presName="root2" presStyleCnt="0"/>
      <dgm:spPr/>
    </dgm:pt>
    <dgm:pt modelId="{B0CB57CF-99B1-42EE-9E4F-585606AAB36E}" type="pres">
      <dgm:prSet presAssocID="{31AB828E-8ED6-44C9-B677-98271475B64C}" presName="LevelTwoTextNode" presStyleLbl="node2" presStyleIdx="2" presStyleCnt="4">
        <dgm:presLayoutVars>
          <dgm:chPref val="3"/>
        </dgm:presLayoutVars>
      </dgm:prSet>
      <dgm:spPr/>
      <dgm:t>
        <a:bodyPr/>
        <a:lstStyle/>
        <a:p>
          <a:endParaRPr lang="en-US"/>
        </a:p>
      </dgm:t>
    </dgm:pt>
    <dgm:pt modelId="{10036218-A951-42EB-BFB1-7B9587026EEA}" type="pres">
      <dgm:prSet presAssocID="{31AB828E-8ED6-44C9-B677-98271475B64C}" presName="level3hierChild" presStyleCnt="0"/>
      <dgm:spPr/>
    </dgm:pt>
    <dgm:pt modelId="{6847BBFD-9584-4BE7-BCEB-1DCFE0538C2B}" type="pres">
      <dgm:prSet presAssocID="{7387D135-01EB-4F41-B763-3C47A18FBB94}" presName="conn2-1" presStyleLbl="parChTrans1D3" presStyleIdx="2" presStyleCnt="5"/>
      <dgm:spPr/>
      <dgm:t>
        <a:bodyPr/>
        <a:lstStyle/>
        <a:p>
          <a:endParaRPr lang="en-US"/>
        </a:p>
      </dgm:t>
    </dgm:pt>
    <dgm:pt modelId="{9424A9F7-EC3A-414B-AD5E-F5C8DD5ABCAE}" type="pres">
      <dgm:prSet presAssocID="{7387D135-01EB-4F41-B763-3C47A18FBB94}" presName="connTx" presStyleLbl="parChTrans1D3" presStyleIdx="2" presStyleCnt="5"/>
      <dgm:spPr/>
      <dgm:t>
        <a:bodyPr/>
        <a:lstStyle/>
        <a:p>
          <a:endParaRPr lang="en-US"/>
        </a:p>
      </dgm:t>
    </dgm:pt>
    <dgm:pt modelId="{0CA1BF02-9FAE-435E-90CF-62DADB5F7FB9}" type="pres">
      <dgm:prSet presAssocID="{FC637633-5E28-44D3-A7CE-E825B5260F11}" presName="root2" presStyleCnt="0"/>
      <dgm:spPr/>
    </dgm:pt>
    <dgm:pt modelId="{F7817590-AE24-43F8-87C8-1C3DB2C7FAAE}" type="pres">
      <dgm:prSet presAssocID="{FC637633-5E28-44D3-A7CE-E825B5260F11}" presName="LevelTwoTextNode" presStyleLbl="node3" presStyleIdx="2" presStyleCnt="5">
        <dgm:presLayoutVars>
          <dgm:chPref val="3"/>
        </dgm:presLayoutVars>
      </dgm:prSet>
      <dgm:spPr/>
      <dgm:t>
        <a:bodyPr/>
        <a:lstStyle/>
        <a:p>
          <a:endParaRPr lang="en-US"/>
        </a:p>
      </dgm:t>
    </dgm:pt>
    <dgm:pt modelId="{4BF93F74-DBF7-4208-82F7-9490FF95E6B1}" type="pres">
      <dgm:prSet presAssocID="{FC637633-5E28-44D3-A7CE-E825B5260F11}" presName="level3hierChild" presStyleCnt="0"/>
      <dgm:spPr/>
    </dgm:pt>
    <dgm:pt modelId="{68C0250A-ABF0-4A98-BECD-F8EA6CFDAFAB}" type="pres">
      <dgm:prSet presAssocID="{C06C57AC-4E84-4FAF-8C7F-A42456C550EB}" presName="conn2-1" presStyleLbl="parChTrans1D3" presStyleIdx="3" presStyleCnt="5"/>
      <dgm:spPr/>
      <dgm:t>
        <a:bodyPr/>
        <a:lstStyle/>
        <a:p>
          <a:endParaRPr lang="en-US"/>
        </a:p>
      </dgm:t>
    </dgm:pt>
    <dgm:pt modelId="{FD0BCF52-7B10-4772-9D27-7D09EFDA9AD7}" type="pres">
      <dgm:prSet presAssocID="{C06C57AC-4E84-4FAF-8C7F-A42456C550EB}" presName="connTx" presStyleLbl="parChTrans1D3" presStyleIdx="3" presStyleCnt="5"/>
      <dgm:spPr/>
      <dgm:t>
        <a:bodyPr/>
        <a:lstStyle/>
        <a:p>
          <a:endParaRPr lang="en-US"/>
        </a:p>
      </dgm:t>
    </dgm:pt>
    <dgm:pt modelId="{B8C5C824-DA50-4B72-9C04-E646414F8B42}" type="pres">
      <dgm:prSet presAssocID="{19059605-647A-4B1C-A4A7-0D7514D75223}" presName="root2" presStyleCnt="0"/>
      <dgm:spPr/>
    </dgm:pt>
    <dgm:pt modelId="{9D82D5EB-92F9-4A89-8B6E-1CD55DAC6022}" type="pres">
      <dgm:prSet presAssocID="{19059605-647A-4B1C-A4A7-0D7514D75223}" presName="LevelTwoTextNode" presStyleLbl="node3" presStyleIdx="3" presStyleCnt="5">
        <dgm:presLayoutVars>
          <dgm:chPref val="3"/>
        </dgm:presLayoutVars>
      </dgm:prSet>
      <dgm:spPr/>
      <dgm:t>
        <a:bodyPr/>
        <a:lstStyle/>
        <a:p>
          <a:endParaRPr lang="en-US"/>
        </a:p>
      </dgm:t>
    </dgm:pt>
    <dgm:pt modelId="{FEBD198A-4169-47A1-AA8D-ABCAB53D9EAA}" type="pres">
      <dgm:prSet presAssocID="{19059605-647A-4B1C-A4A7-0D7514D75223}" presName="level3hierChild" presStyleCnt="0"/>
      <dgm:spPr/>
    </dgm:pt>
    <dgm:pt modelId="{4EEF8FBB-F8E6-4A64-8DAA-C23C5D8BA4D5}" type="pres">
      <dgm:prSet presAssocID="{839AF538-BDBC-40E7-B18E-85B39E795800}" presName="root1" presStyleCnt="0"/>
      <dgm:spPr/>
    </dgm:pt>
    <dgm:pt modelId="{D11A6F4F-9E7A-4EA8-9043-10F9AEF86C6C}" type="pres">
      <dgm:prSet presAssocID="{839AF538-BDBC-40E7-B18E-85B39E795800}" presName="LevelOneTextNode" presStyleLbl="node0" presStyleIdx="3" presStyleCnt="4">
        <dgm:presLayoutVars>
          <dgm:chPref val="3"/>
        </dgm:presLayoutVars>
      </dgm:prSet>
      <dgm:spPr/>
      <dgm:t>
        <a:bodyPr/>
        <a:lstStyle/>
        <a:p>
          <a:endParaRPr lang="en-US"/>
        </a:p>
      </dgm:t>
    </dgm:pt>
    <dgm:pt modelId="{821A8421-4DE9-430E-903C-84E273E1B7AD}" type="pres">
      <dgm:prSet presAssocID="{839AF538-BDBC-40E7-B18E-85B39E795800}" presName="level2hierChild" presStyleCnt="0"/>
      <dgm:spPr/>
    </dgm:pt>
    <dgm:pt modelId="{FCAC8694-00A7-40C0-B130-83E3142DA84D}" type="pres">
      <dgm:prSet presAssocID="{12B252B3-75B9-456F-8C71-9528EDB9D95A}" presName="conn2-1" presStyleLbl="parChTrans1D2" presStyleIdx="3" presStyleCnt="4"/>
      <dgm:spPr/>
      <dgm:t>
        <a:bodyPr/>
        <a:lstStyle/>
        <a:p>
          <a:endParaRPr lang="en-US"/>
        </a:p>
      </dgm:t>
    </dgm:pt>
    <dgm:pt modelId="{91F203F3-4FC9-48ED-8C51-F821C35D8C88}" type="pres">
      <dgm:prSet presAssocID="{12B252B3-75B9-456F-8C71-9528EDB9D95A}" presName="connTx" presStyleLbl="parChTrans1D2" presStyleIdx="3" presStyleCnt="4"/>
      <dgm:spPr/>
      <dgm:t>
        <a:bodyPr/>
        <a:lstStyle/>
        <a:p>
          <a:endParaRPr lang="en-US"/>
        </a:p>
      </dgm:t>
    </dgm:pt>
    <dgm:pt modelId="{9664AB95-6E59-4539-B1C2-3E0926137DB2}" type="pres">
      <dgm:prSet presAssocID="{56B7A9D4-E7BA-418C-93CB-921F4E06D8FD}" presName="root2" presStyleCnt="0"/>
      <dgm:spPr/>
    </dgm:pt>
    <dgm:pt modelId="{C341956E-CFA1-4065-A732-631E7949A93B}" type="pres">
      <dgm:prSet presAssocID="{56B7A9D4-E7BA-418C-93CB-921F4E06D8FD}" presName="LevelTwoTextNode" presStyleLbl="node2" presStyleIdx="3" presStyleCnt="4">
        <dgm:presLayoutVars>
          <dgm:chPref val="3"/>
        </dgm:presLayoutVars>
      </dgm:prSet>
      <dgm:spPr/>
      <dgm:t>
        <a:bodyPr/>
        <a:lstStyle/>
        <a:p>
          <a:endParaRPr lang="en-US"/>
        </a:p>
      </dgm:t>
    </dgm:pt>
    <dgm:pt modelId="{9549BA33-0D4C-4B1D-8D24-9BD6BE045E7C}" type="pres">
      <dgm:prSet presAssocID="{56B7A9D4-E7BA-418C-93CB-921F4E06D8FD}" presName="level3hierChild" presStyleCnt="0"/>
      <dgm:spPr/>
    </dgm:pt>
    <dgm:pt modelId="{12EDCFA9-608B-448F-8373-BBDC761A5C42}" type="pres">
      <dgm:prSet presAssocID="{01A4DF59-1E86-45C8-8885-9C6618027B57}" presName="conn2-1" presStyleLbl="parChTrans1D3" presStyleIdx="4" presStyleCnt="5"/>
      <dgm:spPr/>
      <dgm:t>
        <a:bodyPr/>
        <a:lstStyle/>
        <a:p>
          <a:endParaRPr lang="en-US"/>
        </a:p>
      </dgm:t>
    </dgm:pt>
    <dgm:pt modelId="{52588A9C-4DCB-418D-A8F5-9D27EF99E135}" type="pres">
      <dgm:prSet presAssocID="{01A4DF59-1E86-45C8-8885-9C6618027B57}" presName="connTx" presStyleLbl="parChTrans1D3" presStyleIdx="4" presStyleCnt="5"/>
      <dgm:spPr/>
      <dgm:t>
        <a:bodyPr/>
        <a:lstStyle/>
        <a:p>
          <a:endParaRPr lang="en-US"/>
        </a:p>
      </dgm:t>
    </dgm:pt>
    <dgm:pt modelId="{ACAE19E0-648D-4CFD-9A18-AAD5FFCB1310}" type="pres">
      <dgm:prSet presAssocID="{EDA2A447-D221-4A53-BBCF-590FDA44F783}" presName="root2" presStyleCnt="0"/>
      <dgm:spPr/>
    </dgm:pt>
    <dgm:pt modelId="{EA48DC28-314E-4ED4-B3A8-8B4FBB87918D}" type="pres">
      <dgm:prSet presAssocID="{EDA2A447-D221-4A53-BBCF-590FDA44F783}" presName="LevelTwoTextNode" presStyleLbl="node3" presStyleIdx="4" presStyleCnt="5">
        <dgm:presLayoutVars>
          <dgm:chPref val="3"/>
        </dgm:presLayoutVars>
      </dgm:prSet>
      <dgm:spPr/>
      <dgm:t>
        <a:bodyPr/>
        <a:lstStyle/>
        <a:p>
          <a:endParaRPr lang="en-US"/>
        </a:p>
      </dgm:t>
    </dgm:pt>
    <dgm:pt modelId="{DBE1F0CD-895D-4193-8591-CBC4FD8EBBD2}" type="pres">
      <dgm:prSet presAssocID="{EDA2A447-D221-4A53-BBCF-590FDA44F783}" presName="level3hierChild" presStyleCnt="0"/>
      <dgm:spPr/>
    </dgm:pt>
  </dgm:ptLst>
  <dgm:cxnLst>
    <dgm:cxn modelId="{8F6325A4-06CD-4EA2-98F9-ABB575BD94A2}" srcId="{839AF538-BDBC-40E7-B18E-85B39E795800}" destId="{56B7A9D4-E7BA-418C-93CB-921F4E06D8FD}" srcOrd="0" destOrd="0" parTransId="{12B252B3-75B9-456F-8C71-9528EDB9D95A}" sibTransId="{1CA50D98-C643-4634-95D9-E05600C041C4}"/>
    <dgm:cxn modelId="{B90DF9D4-6CF6-417B-A285-CB939472B1BF}" type="presOf" srcId="{BAAFCFAB-A25C-4F92-A1DA-50D3854A87B3}" destId="{F9E30AEB-FC14-4D6A-A403-8201B6D6AF82}" srcOrd="0" destOrd="0" presId="urn:microsoft.com/office/officeart/2005/8/layout/hierarchy2"/>
    <dgm:cxn modelId="{B4F963EB-4211-435E-9F15-4CCD585CE151}" srcId="{CD1C8E23-B73C-41BE-94F3-6B9EF130E1BB}" destId="{C68E0E49-6136-425C-80FA-5ED23308D9F8}" srcOrd="1" destOrd="0" parTransId="{86106015-54F4-4026-8D82-7323159D2CD0}" sibTransId="{C667E7A4-974E-4904-9910-B0475366EC31}"/>
    <dgm:cxn modelId="{6F8E5566-9755-4CC4-AC75-C27478185A79}" srcId="{6D1EB27C-BD17-4D97-8A6A-9736191C0259}" destId="{CD1C8E23-B73C-41BE-94F3-6B9EF130E1BB}" srcOrd="1" destOrd="0" parTransId="{A0B4ACA5-C430-461E-914E-7DC5837D6633}" sibTransId="{AD95EF47-5211-47B0-A072-E7EF881DA576}"/>
    <dgm:cxn modelId="{DD7E26F2-0F55-4D35-9972-66A2B30561FA}" type="presOf" srcId="{56B7A9D4-E7BA-418C-93CB-921F4E06D8FD}" destId="{C341956E-CFA1-4065-A732-631E7949A93B}" srcOrd="0" destOrd="0" presId="urn:microsoft.com/office/officeart/2005/8/layout/hierarchy2"/>
    <dgm:cxn modelId="{79180CA8-EAA4-4357-ADCB-FDCC3D8329F1}" srcId="{A113D09A-C7CF-4DCD-BEDE-0357D4AFA9BA}" destId="{C8940358-F118-4DDF-B379-890DF6522B40}" srcOrd="1" destOrd="0" parTransId="{B4FEB555-17F0-45A8-AF7B-859E57307982}" sibTransId="{4575B568-D658-4BD9-9EA9-D8DBA2B98012}"/>
    <dgm:cxn modelId="{6E514505-4948-4FCA-9C91-564CB324D21B}" srcId="{96BD61D1-7E0F-4492-A216-79451D1B7A7E}" destId="{606C8280-D8C0-4349-8085-F630E4E63721}" srcOrd="0" destOrd="0" parTransId="{04A8AF76-1ABE-4230-94DE-3FFAA17A61D9}" sibTransId="{7A99A58D-5610-4F8F-BEFC-BCB121829986}"/>
    <dgm:cxn modelId="{B2BD0A0C-7F57-4E62-B3B1-51A9E8F24B3B}" type="presOf" srcId="{2961FF50-F974-4F7D-A69F-4DA57BAACBC5}" destId="{24ED5566-99EA-4FBE-AC24-41EA37F29C04}" srcOrd="0" destOrd="0" presId="urn:microsoft.com/office/officeart/2005/8/layout/hierarchy2"/>
    <dgm:cxn modelId="{934454CE-9B8C-4135-9374-14B29A0E739B}" type="presOf" srcId="{D7B14EDB-3ACD-414B-AF4D-004411AFD5EE}" destId="{81882448-15EB-443E-A5A4-C883D7BF818A}" srcOrd="1" destOrd="0" presId="urn:microsoft.com/office/officeart/2005/8/layout/hierarchy2"/>
    <dgm:cxn modelId="{F421338E-309A-4C3D-8827-65167B0D94A0}" type="presOf" srcId="{C06C57AC-4E84-4FAF-8C7F-A42456C550EB}" destId="{68C0250A-ABF0-4A98-BECD-F8EA6CFDAFAB}" srcOrd="0" destOrd="0" presId="urn:microsoft.com/office/officeart/2005/8/layout/hierarchy2"/>
    <dgm:cxn modelId="{1A87997F-F2A8-4814-AB4E-542EC198196B}" type="presOf" srcId="{C8940358-F118-4DDF-B379-890DF6522B40}" destId="{99A054F7-359C-42A2-A31B-187F1A6997A5}" srcOrd="0" destOrd="0" presId="urn:microsoft.com/office/officeart/2005/8/layout/hierarchy2"/>
    <dgm:cxn modelId="{E81BE590-822E-4F18-B7EA-1EC86FAEA891}" type="presOf" srcId="{04A8AF76-1ABE-4230-94DE-3FFAA17A61D9}" destId="{5B2A7906-E7ED-4609-B5A9-532308F47E77}" srcOrd="1" destOrd="0" presId="urn:microsoft.com/office/officeart/2005/8/layout/hierarchy2"/>
    <dgm:cxn modelId="{840D2DBA-CCAE-4180-9233-64B477335E34}" type="presOf" srcId="{31AB828E-8ED6-44C9-B677-98271475B64C}" destId="{B0CB57CF-99B1-42EE-9E4F-585606AAB36E}" srcOrd="0" destOrd="0" presId="urn:microsoft.com/office/officeart/2005/8/layout/hierarchy2"/>
    <dgm:cxn modelId="{A2905A49-D658-403D-8C3A-3A8949047F11}" type="presOf" srcId="{90C0E4A0-DC25-4DDA-B328-03D921F6FB33}" destId="{DB6758F4-BFCF-4117-A98C-BF6409F02F19}" srcOrd="0" destOrd="0" presId="urn:microsoft.com/office/officeart/2005/8/layout/hierarchy2"/>
    <dgm:cxn modelId="{142A7F59-54EF-4D60-9CBD-2D2CBA5EE7E7}" type="presOf" srcId="{01A4DF59-1E86-45C8-8885-9C6618027B57}" destId="{12EDCFA9-608B-448F-8373-BBDC761A5C42}" srcOrd="0" destOrd="0" presId="urn:microsoft.com/office/officeart/2005/8/layout/hierarchy2"/>
    <dgm:cxn modelId="{A198B96C-7D31-4E82-AC13-73BBFE6267EB}" srcId="{CD1C8E23-B73C-41BE-94F3-6B9EF130E1BB}" destId="{2961FF50-F974-4F7D-A69F-4DA57BAACBC5}" srcOrd="0" destOrd="0" parTransId="{FB7065B8-ED61-4C72-A349-498FC9757459}" sibTransId="{B395D7AB-348F-496E-B093-F82471642D72}"/>
    <dgm:cxn modelId="{F5FE3827-3720-4CDE-8459-3AB35A2EF750}" srcId="{C8940358-F118-4DDF-B379-890DF6522B40}" destId="{6D1EB27C-BD17-4D97-8A6A-9736191C0259}" srcOrd="0" destOrd="0" parTransId="{BAAFCFAB-A25C-4F92-A1DA-50D3854A87B3}" sibTransId="{4F0B64F4-3E6F-408F-B264-CCB9D856E8A0}"/>
    <dgm:cxn modelId="{8DCAF3EB-C503-4832-8BA6-0E336EF9B504}" type="presOf" srcId="{A0B4ACA5-C430-461E-914E-7DC5837D6633}" destId="{D17CDD5C-FC5D-48C3-8EF9-BCB5B1CDE8B0}" srcOrd="0" destOrd="0" presId="urn:microsoft.com/office/officeart/2005/8/layout/hierarchy2"/>
    <dgm:cxn modelId="{9EAE4C42-D60C-477B-BE85-4B9F3DD305D1}" srcId="{31AB828E-8ED6-44C9-B677-98271475B64C}" destId="{19059605-647A-4B1C-A4A7-0D7514D75223}" srcOrd="1" destOrd="0" parTransId="{C06C57AC-4E84-4FAF-8C7F-A42456C550EB}" sibTransId="{5BB8A11E-9278-4D97-B953-DD731B8CA7E0}"/>
    <dgm:cxn modelId="{1BAE19A6-A39D-44DE-BA8E-306EFEF604BD}" srcId="{A113D09A-C7CF-4DCD-BEDE-0357D4AFA9BA}" destId="{839AF538-BDBC-40E7-B18E-85B39E795800}" srcOrd="3" destOrd="0" parTransId="{1D80E78B-B66B-486D-BD55-BA7C2B43294C}" sibTransId="{DB6735FB-142D-4B99-913A-25AAA31AA22D}"/>
    <dgm:cxn modelId="{CE07B169-9AA8-459A-810C-F6DDFB3E3CC0}" type="presOf" srcId="{90C0E4A0-DC25-4DDA-B328-03D921F6FB33}" destId="{2800D8E9-6E22-4959-B701-B19E613ACC5C}" srcOrd="1" destOrd="0" presId="urn:microsoft.com/office/officeart/2005/8/layout/hierarchy2"/>
    <dgm:cxn modelId="{44AAEBAF-07DD-409F-B613-8386953C945C}" srcId="{B054567F-77BB-4BF2-B96F-123E74652AB2}" destId="{31AB828E-8ED6-44C9-B677-98271475B64C}" srcOrd="0" destOrd="0" parTransId="{90C0E4A0-DC25-4DDA-B328-03D921F6FB33}" sibTransId="{1D15D7C2-6797-47AA-9329-D96A8CD1DF6E}"/>
    <dgm:cxn modelId="{8ED66A38-46BF-4CD4-AC22-423ECFFD4393}" type="presOf" srcId="{05FC18B2-7148-4236-846D-157626862EFA}" destId="{F9966067-7DC3-4D3D-AF82-E62F4F2FFE35}" srcOrd="0" destOrd="0" presId="urn:microsoft.com/office/officeart/2005/8/layout/hierarchy2"/>
    <dgm:cxn modelId="{9B3D94AB-0697-4B5B-9E0D-759C27261DD6}" type="presOf" srcId="{19059605-647A-4B1C-A4A7-0D7514D75223}" destId="{9D82D5EB-92F9-4A89-8B6E-1CD55DAC6022}" srcOrd="0" destOrd="0" presId="urn:microsoft.com/office/officeart/2005/8/layout/hierarchy2"/>
    <dgm:cxn modelId="{0D470622-017F-4B1A-B38D-8B4F5B9B2F7C}" type="presOf" srcId="{86106015-54F4-4026-8D82-7323159D2CD0}" destId="{9C9A6470-CBA3-4D55-9382-8436DF3040FC}" srcOrd="0" destOrd="0" presId="urn:microsoft.com/office/officeart/2005/8/layout/hierarchy2"/>
    <dgm:cxn modelId="{310D3361-413F-48AE-992A-F3A719FCFE48}" type="presOf" srcId="{04A8AF76-1ABE-4230-94DE-3FFAA17A61D9}" destId="{74B0CEFF-3A0D-42F8-B321-FE242CAB8AF6}" srcOrd="0" destOrd="0" presId="urn:microsoft.com/office/officeart/2005/8/layout/hierarchy2"/>
    <dgm:cxn modelId="{A3C33496-B7F3-45AE-8BF6-D7C1B69FF990}" type="presOf" srcId="{7387D135-01EB-4F41-B763-3C47A18FBB94}" destId="{6847BBFD-9584-4BE7-BCEB-1DCFE0538C2B}" srcOrd="0" destOrd="0" presId="urn:microsoft.com/office/officeart/2005/8/layout/hierarchy2"/>
    <dgm:cxn modelId="{CEA52633-DDC0-4FB6-9607-D3AE014E7E72}" srcId="{56B7A9D4-E7BA-418C-93CB-921F4E06D8FD}" destId="{EDA2A447-D221-4A53-BBCF-590FDA44F783}" srcOrd="0" destOrd="0" parTransId="{01A4DF59-1E86-45C8-8885-9C6618027B57}" sibTransId="{3CB92DFE-DD56-4630-8B61-8617B32E8D5D}"/>
    <dgm:cxn modelId="{AA106007-35B5-4A89-B43A-7C016BD1EB52}" type="presOf" srcId="{C06C57AC-4E84-4FAF-8C7F-A42456C550EB}" destId="{FD0BCF52-7B10-4772-9D27-7D09EFDA9AD7}" srcOrd="1" destOrd="0" presId="urn:microsoft.com/office/officeart/2005/8/layout/hierarchy2"/>
    <dgm:cxn modelId="{3E70881A-A208-4E22-B831-928E2CD25F76}" type="presOf" srcId="{606C8280-D8C0-4349-8085-F630E4E63721}" destId="{B9022510-22D0-4D45-91F0-1BAB9ED5C3BA}" srcOrd="0" destOrd="0" presId="urn:microsoft.com/office/officeart/2005/8/layout/hierarchy2"/>
    <dgm:cxn modelId="{0D4F969C-A0D6-4958-A2BB-4CCC294EF7BF}" type="presOf" srcId="{839AF538-BDBC-40E7-B18E-85B39E795800}" destId="{D11A6F4F-9E7A-4EA8-9043-10F9AEF86C6C}" srcOrd="0" destOrd="0" presId="urn:microsoft.com/office/officeart/2005/8/layout/hierarchy2"/>
    <dgm:cxn modelId="{94CCA51F-31D8-49B8-859B-C7E9EBEFEC5F}" type="presOf" srcId="{EDA2A447-D221-4A53-BBCF-590FDA44F783}" destId="{EA48DC28-314E-4ED4-B3A8-8B4FBB87918D}" srcOrd="0" destOrd="0" presId="urn:microsoft.com/office/officeart/2005/8/layout/hierarchy2"/>
    <dgm:cxn modelId="{939D95CD-BCB7-4F7C-BB17-B3A665697E0B}" type="presOf" srcId="{01A4DF59-1E86-45C8-8885-9C6618027B57}" destId="{52588A9C-4DCB-418D-A8F5-9D27EF99E135}" srcOrd="1" destOrd="0" presId="urn:microsoft.com/office/officeart/2005/8/layout/hierarchy2"/>
    <dgm:cxn modelId="{806869AE-7AE9-4CE4-B94C-1AA4EF24B911}" type="presOf" srcId="{18CD2BB5-9993-4791-BDF4-ADF99CDD60D2}" destId="{0DE14573-813C-4D15-86DA-0AC6F6DCF1D8}" srcOrd="1" destOrd="0" presId="urn:microsoft.com/office/officeart/2005/8/layout/hierarchy2"/>
    <dgm:cxn modelId="{02ABFF20-7C94-46D5-BA0E-D8F0F48C599E}" type="presOf" srcId="{D7B14EDB-3ACD-414B-AF4D-004411AFD5EE}" destId="{278F0065-9E6A-4A96-95EA-567ABF18F510}" srcOrd="0" destOrd="0" presId="urn:microsoft.com/office/officeart/2005/8/layout/hierarchy2"/>
    <dgm:cxn modelId="{4FC1F323-CABE-496E-B705-3F98A77E8BFF}" srcId="{31AB828E-8ED6-44C9-B677-98271475B64C}" destId="{FC637633-5E28-44D3-A7CE-E825B5260F11}" srcOrd="0" destOrd="0" parTransId="{7387D135-01EB-4F41-B763-3C47A18FBB94}" sibTransId="{0634FD86-BEEA-4860-8D4A-B85634099EC6}"/>
    <dgm:cxn modelId="{B44DCA7B-246D-4738-95A8-53E5CDA7D998}" type="presOf" srcId="{18CD2BB5-9993-4791-BDF4-ADF99CDD60D2}" destId="{F7CC18F2-1523-42C9-9418-4B72D2FDEA2E}" srcOrd="0" destOrd="0" presId="urn:microsoft.com/office/officeart/2005/8/layout/hierarchy2"/>
    <dgm:cxn modelId="{D814305E-0A32-4ED6-9440-833EF714CAA3}" srcId="{05FC18B2-7148-4236-846D-157626862EFA}" destId="{B3A5C8AC-62E0-4148-B6B5-0E221EE9AEF4}" srcOrd="0" destOrd="0" parTransId="{D7B14EDB-3ACD-414B-AF4D-004411AFD5EE}" sibTransId="{C23659B8-5A67-48B9-A4B3-16BFDDE6BB69}"/>
    <dgm:cxn modelId="{D0860F1D-2A60-4CFC-B574-DC0EAC4FCD89}" type="presOf" srcId="{FB7065B8-ED61-4C72-A349-498FC9757459}" destId="{5A5DE0CD-037B-41DC-8834-B263B1E40BF4}" srcOrd="0" destOrd="0" presId="urn:microsoft.com/office/officeart/2005/8/layout/hierarchy2"/>
    <dgm:cxn modelId="{DDAD98CA-024F-4AC2-8E67-841F38CB6723}" srcId="{A113D09A-C7CF-4DCD-BEDE-0357D4AFA9BA}" destId="{B054567F-77BB-4BF2-B96F-123E74652AB2}" srcOrd="2" destOrd="0" parTransId="{D81DF2F4-17AB-419D-AA85-F8C0DF7AC679}" sibTransId="{20374659-A8D7-4481-9917-E6C6BD80634C}"/>
    <dgm:cxn modelId="{46850CC0-FE97-4FED-B182-F381BCE05697}" type="presOf" srcId="{12B252B3-75B9-456F-8C71-9528EDB9D95A}" destId="{FCAC8694-00A7-40C0-B130-83E3142DA84D}" srcOrd="0" destOrd="0" presId="urn:microsoft.com/office/officeart/2005/8/layout/hierarchy2"/>
    <dgm:cxn modelId="{D6356DF4-0FB8-4445-9531-9ED930521E13}" type="presOf" srcId="{BAAFCFAB-A25C-4F92-A1DA-50D3854A87B3}" destId="{A0C19650-0A38-4BCF-920C-71759316A3FE}" srcOrd="1" destOrd="0" presId="urn:microsoft.com/office/officeart/2005/8/layout/hierarchy2"/>
    <dgm:cxn modelId="{E4BB60D9-3269-43B3-B216-49AF0E5248F3}" type="presOf" srcId="{A113D09A-C7CF-4DCD-BEDE-0357D4AFA9BA}" destId="{25CFB523-732E-4215-AE45-EA420EFBA603}" srcOrd="0" destOrd="0" presId="urn:microsoft.com/office/officeart/2005/8/layout/hierarchy2"/>
    <dgm:cxn modelId="{F3C570C7-A28F-4C50-936F-716411B2C5BE}" type="presOf" srcId="{FB7065B8-ED61-4C72-A349-498FC9757459}" destId="{3F9AF6D4-2F38-4694-AC24-9E4189BC6842}" srcOrd="1" destOrd="0" presId="urn:microsoft.com/office/officeart/2005/8/layout/hierarchy2"/>
    <dgm:cxn modelId="{088108D7-10E3-4D60-A005-BEB4D8E3E8D2}" type="presOf" srcId="{B3A5C8AC-62E0-4148-B6B5-0E221EE9AEF4}" destId="{AEF87235-1EE4-4629-9F02-C6DEF7156BAB}" srcOrd="0" destOrd="0" presId="urn:microsoft.com/office/officeart/2005/8/layout/hierarchy2"/>
    <dgm:cxn modelId="{27EAF2B7-0696-4363-87EE-83263CD179A3}" type="presOf" srcId="{96BD61D1-7E0F-4492-A216-79451D1B7A7E}" destId="{7F3AC32A-3813-4188-9422-1A785B20B876}" srcOrd="0" destOrd="0" presId="urn:microsoft.com/office/officeart/2005/8/layout/hierarchy2"/>
    <dgm:cxn modelId="{F042422C-DB1A-43E5-88BD-53A5FA135CCF}" type="presOf" srcId="{CD1C8E23-B73C-41BE-94F3-6B9EF130E1BB}" destId="{45275F25-E102-4608-9CC2-AD70EEB1E0E4}" srcOrd="0" destOrd="0" presId="urn:microsoft.com/office/officeart/2005/8/layout/hierarchy2"/>
    <dgm:cxn modelId="{E3A2EEE6-C8DC-4020-8A7C-6EC19CF6557C}" srcId="{A113D09A-C7CF-4DCD-BEDE-0357D4AFA9BA}" destId="{05FC18B2-7148-4236-846D-157626862EFA}" srcOrd="0" destOrd="0" parTransId="{A82D4D0B-829B-42CA-B79E-432C9D8F87B8}" sibTransId="{B1DC743F-ABA1-48C1-B8EC-12EEA017B030}"/>
    <dgm:cxn modelId="{10D8B879-95AC-434E-A09E-BB6DBD08D2A2}" type="presOf" srcId="{6D1EB27C-BD17-4D97-8A6A-9736191C0259}" destId="{BADFB9D2-2172-4C87-AF91-238EEC23104A}" srcOrd="0" destOrd="0" presId="urn:microsoft.com/office/officeart/2005/8/layout/hierarchy2"/>
    <dgm:cxn modelId="{803EE6A6-3FDF-4CBB-BB6E-149E1160E4BD}" type="presOf" srcId="{12B252B3-75B9-456F-8C71-9528EDB9D95A}" destId="{91F203F3-4FC9-48ED-8C51-F821C35D8C88}" srcOrd="1" destOrd="0" presId="urn:microsoft.com/office/officeart/2005/8/layout/hierarchy2"/>
    <dgm:cxn modelId="{932A5BF4-C720-496C-9DE6-ED2B55794E04}" type="presOf" srcId="{C68E0E49-6136-425C-80FA-5ED23308D9F8}" destId="{6F6E9B30-3208-4E3B-8BC5-388371D259F0}" srcOrd="0" destOrd="0" presId="urn:microsoft.com/office/officeart/2005/8/layout/hierarchy2"/>
    <dgm:cxn modelId="{F0AF8C49-970F-4699-B620-8A38846A12B1}" type="presOf" srcId="{86106015-54F4-4026-8D82-7323159D2CD0}" destId="{108028CC-067F-4436-8457-3C372945609C}" srcOrd="1" destOrd="0" presId="urn:microsoft.com/office/officeart/2005/8/layout/hierarchy2"/>
    <dgm:cxn modelId="{47100A05-9334-4A40-9EB8-EFC40DA6AC26}" type="presOf" srcId="{B054567F-77BB-4BF2-B96F-123E74652AB2}" destId="{94BF5D3A-2DAA-479A-871E-397B8841DCEB}" srcOrd="0" destOrd="0" presId="urn:microsoft.com/office/officeart/2005/8/layout/hierarchy2"/>
    <dgm:cxn modelId="{093AD5EA-7F60-40D8-AC61-6C8D06F2B49F}" type="presOf" srcId="{A0B4ACA5-C430-461E-914E-7DC5837D6633}" destId="{8D289B80-843D-4577-B9C9-A8E1E63CF65F}" srcOrd="1" destOrd="0" presId="urn:microsoft.com/office/officeart/2005/8/layout/hierarchy2"/>
    <dgm:cxn modelId="{25479462-A51F-4424-BCBF-6AA102A65422}" type="presOf" srcId="{FC637633-5E28-44D3-A7CE-E825B5260F11}" destId="{F7817590-AE24-43F8-87C8-1C3DB2C7FAAE}" srcOrd="0" destOrd="0" presId="urn:microsoft.com/office/officeart/2005/8/layout/hierarchy2"/>
    <dgm:cxn modelId="{300003AA-CBA2-41C9-9954-8770985DB53A}" srcId="{6D1EB27C-BD17-4D97-8A6A-9736191C0259}" destId="{96BD61D1-7E0F-4492-A216-79451D1B7A7E}" srcOrd="0" destOrd="0" parTransId="{18CD2BB5-9993-4791-BDF4-ADF99CDD60D2}" sibTransId="{6DE5ADFF-7C81-455F-AF70-1DA0A16A7875}"/>
    <dgm:cxn modelId="{B3F73F90-8D7D-4D29-9808-BC7194D82CEF}" type="presOf" srcId="{7387D135-01EB-4F41-B763-3C47A18FBB94}" destId="{9424A9F7-EC3A-414B-AD5E-F5C8DD5ABCAE}" srcOrd="1" destOrd="0" presId="urn:microsoft.com/office/officeart/2005/8/layout/hierarchy2"/>
    <dgm:cxn modelId="{F76F9918-6F7A-4769-8B36-5CA78AED2F40}" type="presParOf" srcId="{25CFB523-732E-4215-AE45-EA420EFBA603}" destId="{A031BEF2-1442-4377-8CE5-AC2EAE5B7674}" srcOrd="0" destOrd="0" presId="urn:microsoft.com/office/officeart/2005/8/layout/hierarchy2"/>
    <dgm:cxn modelId="{FD8786B8-A959-43A7-9AEA-65CFDE7E1288}" type="presParOf" srcId="{A031BEF2-1442-4377-8CE5-AC2EAE5B7674}" destId="{F9966067-7DC3-4D3D-AF82-E62F4F2FFE35}" srcOrd="0" destOrd="0" presId="urn:microsoft.com/office/officeart/2005/8/layout/hierarchy2"/>
    <dgm:cxn modelId="{A60BE619-30F1-472D-B94A-A45AC49E2368}" type="presParOf" srcId="{A031BEF2-1442-4377-8CE5-AC2EAE5B7674}" destId="{B0C30C81-B038-4664-B242-F8EA43B22824}" srcOrd="1" destOrd="0" presId="urn:microsoft.com/office/officeart/2005/8/layout/hierarchy2"/>
    <dgm:cxn modelId="{A6D994C8-451A-40C1-85BF-AEE65E66232F}" type="presParOf" srcId="{B0C30C81-B038-4664-B242-F8EA43B22824}" destId="{278F0065-9E6A-4A96-95EA-567ABF18F510}" srcOrd="0" destOrd="0" presId="urn:microsoft.com/office/officeart/2005/8/layout/hierarchy2"/>
    <dgm:cxn modelId="{3A9C7BDE-4457-4AB1-9EB6-8F18D1D78891}" type="presParOf" srcId="{278F0065-9E6A-4A96-95EA-567ABF18F510}" destId="{81882448-15EB-443E-A5A4-C883D7BF818A}" srcOrd="0" destOrd="0" presId="urn:microsoft.com/office/officeart/2005/8/layout/hierarchy2"/>
    <dgm:cxn modelId="{CDBDF990-CA2E-457B-B2F9-3100B40A8065}" type="presParOf" srcId="{B0C30C81-B038-4664-B242-F8EA43B22824}" destId="{B7D2979A-6B30-4DDF-A6F3-A7AE87F83921}" srcOrd="1" destOrd="0" presId="urn:microsoft.com/office/officeart/2005/8/layout/hierarchy2"/>
    <dgm:cxn modelId="{8B263392-57DE-4311-AC5C-E5DE2359508A}" type="presParOf" srcId="{B7D2979A-6B30-4DDF-A6F3-A7AE87F83921}" destId="{AEF87235-1EE4-4629-9F02-C6DEF7156BAB}" srcOrd="0" destOrd="0" presId="urn:microsoft.com/office/officeart/2005/8/layout/hierarchy2"/>
    <dgm:cxn modelId="{181618E7-FDF2-4BBD-A9F3-A6FC91AC0C2C}" type="presParOf" srcId="{B7D2979A-6B30-4DDF-A6F3-A7AE87F83921}" destId="{7A4742C2-1DFF-4F99-8706-D0BD43B972E1}" srcOrd="1" destOrd="0" presId="urn:microsoft.com/office/officeart/2005/8/layout/hierarchy2"/>
    <dgm:cxn modelId="{B762B6F5-F06B-4DCD-AF14-EC5A6F291DFE}" type="presParOf" srcId="{25CFB523-732E-4215-AE45-EA420EFBA603}" destId="{70BECD3C-C3CD-4ABB-AC67-A8AE15F92167}" srcOrd="1" destOrd="0" presId="urn:microsoft.com/office/officeart/2005/8/layout/hierarchy2"/>
    <dgm:cxn modelId="{29D49C16-E2B4-4402-990D-90313A575388}" type="presParOf" srcId="{70BECD3C-C3CD-4ABB-AC67-A8AE15F92167}" destId="{99A054F7-359C-42A2-A31B-187F1A6997A5}" srcOrd="0" destOrd="0" presId="urn:microsoft.com/office/officeart/2005/8/layout/hierarchy2"/>
    <dgm:cxn modelId="{DF03B160-5DA2-4355-BAB1-C9C46D5D531C}" type="presParOf" srcId="{70BECD3C-C3CD-4ABB-AC67-A8AE15F92167}" destId="{5D1ADAF9-7A88-441B-82F9-8C0B54492E47}" srcOrd="1" destOrd="0" presId="urn:microsoft.com/office/officeart/2005/8/layout/hierarchy2"/>
    <dgm:cxn modelId="{A90E2018-4ADB-49FF-80AF-49E6C3C27BA0}" type="presParOf" srcId="{5D1ADAF9-7A88-441B-82F9-8C0B54492E47}" destId="{F9E30AEB-FC14-4D6A-A403-8201B6D6AF82}" srcOrd="0" destOrd="0" presId="urn:microsoft.com/office/officeart/2005/8/layout/hierarchy2"/>
    <dgm:cxn modelId="{4396AFBF-F089-4366-A0D1-57E7FA74CC10}" type="presParOf" srcId="{F9E30AEB-FC14-4D6A-A403-8201B6D6AF82}" destId="{A0C19650-0A38-4BCF-920C-71759316A3FE}" srcOrd="0" destOrd="0" presId="urn:microsoft.com/office/officeart/2005/8/layout/hierarchy2"/>
    <dgm:cxn modelId="{7694C561-47E9-4377-910F-553C0F3FD30D}" type="presParOf" srcId="{5D1ADAF9-7A88-441B-82F9-8C0B54492E47}" destId="{3B612F19-332C-4135-8A0F-C1F9EE272E3F}" srcOrd="1" destOrd="0" presId="urn:microsoft.com/office/officeart/2005/8/layout/hierarchy2"/>
    <dgm:cxn modelId="{90F12ACB-DD46-491E-B37E-EF0435785A49}" type="presParOf" srcId="{3B612F19-332C-4135-8A0F-C1F9EE272E3F}" destId="{BADFB9D2-2172-4C87-AF91-238EEC23104A}" srcOrd="0" destOrd="0" presId="urn:microsoft.com/office/officeart/2005/8/layout/hierarchy2"/>
    <dgm:cxn modelId="{E9C7EE2A-0F31-4636-A05C-AD13196D591A}" type="presParOf" srcId="{3B612F19-332C-4135-8A0F-C1F9EE272E3F}" destId="{8206F11C-AC7D-4EEB-B158-ED3488AB9BE2}" srcOrd="1" destOrd="0" presId="urn:microsoft.com/office/officeart/2005/8/layout/hierarchy2"/>
    <dgm:cxn modelId="{A1702433-0853-4C03-AB0B-AEA914A2B49C}" type="presParOf" srcId="{8206F11C-AC7D-4EEB-B158-ED3488AB9BE2}" destId="{F7CC18F2-1523-42C9-9418-4B72D2FDEA2E}" srcOrd="0" destOrd="0" presId="urn:microsoft.com/office/officeart/2005/8/layout/hierarchy2"/>
    <dgm:cxn modelId="{91AC1EEB-6B33-4078-B09E-902B7ABA985D}" type="presParOf" srcId="{F7CC18F2-1523-42C9-9418-4B72D2FDEA2E}" destId="{0DE14573-813C-4D15-86DA-0AC6F6DCF1D8}" srcOrd="0" destOrd="0" presId="urn:microsoft.com/office/officeart/2005/8/layout/hierarchy2"/>
    <dgm:cxn modelId="{CAB71FBB-5ED8-4F6A-8C47-92CFF7586098}" type="presParOf" srcId="{8206F11C-AC7D-4EEB-B158-ED3488AB9BE2}" destId="{6D15F517-198E-40AF-8587-9F6DC7C5F28A}" srcOrd="1" destOrd="0" presId="urn:microsoft.com/office/officeart/2005/8/layout/hierarchy2"/>
    <dgm:cxn modelId="{E4376C57-21B4-4A11-9403-997FE3D1C373}" type="presParOf" srcId="{6D15F517-198E-40AF-8587-9F6DC7C5F28A}" destId="{7F3AC32A-3813-4188-9422-1A785B20B876}" srcOrd="0" destOrd="0" presId="urn:microsoft.com/office/officeart/2005/8/layout/hierarchy2"/>
    <dgm:cxn modelId="{CB300E60-C8BC-4EFB-A0E1-9CBEF2DAD4D7}" type="presParOf" srcId="{6D15F517-198E-40AF-8587-9F6DC7C5F28A}" destId="{88F9B3A7-BF5B-4991-B61C-9BD026AAEDA4}" srcOrd="1" destOrd="0" presId="urn:microsoft.com/office/officeart/2005/8/layout/hierarchy2"/>
    <dgm:cxn modelId="{11189FC4-8D82-4A56-AF5F-39B9A53D5EA1}" type="presParOf" srcId="{88F9B3A7-BF5B-4991-B61C-9BD026AAEDA4}" destId="{74B0CEFF-3A0D-42F8-B321-FE242CAB8AF6}" srcOrd="0" destOrd="0" presId="urn:microsoft.com/office/officeart/2005/8/layout/hierarchy2"/>
    <dgm:cxn modelId="{06B0DC6F-6CCE-4BAC-9DB3-AFDFF76701EB}" type="presParOf" srcId="{74B0CEFF-3A0D-42F8-B321-FE242CAB8AF6}" destId="{5B2A7906-E7ED-4609-B5A9-532308F47E77}" srcOrd="0" destOrd="0" presId="urn:microsoft.com/office/officeart/2005/8/layout/hierarchy2"/>
    <dgm:cxn modelId="{F2F3F84D-8D11-4041-93EF-B86200E7BF80}" type="presParOf" srcId="{88F9B3A7-BF5B-4991-B61C-9BD026AAEDA4}" destId="{15BF07EE-6F12-401F-85A8-107CB0134D3D}" srcOrd="1" destOrd="0" presId="urn:microsoft.com/office/officeart/2005/8/layout/hierarchy2"/>
    <dgm:cxn modelId="{93E8C97D-06B9-4679-9D29-CBCD57DE844D}" type="presParOf" srcId="{15BF07EE-6F12-401F-85A8-107CB0134D3D}" destId="{B9022510-22D0-4D45-91F0-1BAB9ED5C3BA}" srcOrd="0" destOrd="0" presId="urn:microsoft.com/office/officeart/2005/8/layout/hierarchy2"/>
    <dgm:cxn modelId="{F715B079-55A7-49FC-9D1B-FFC012DF6E7A}" type="presParOf" srcId="{15BF07EE-6F12-401F-85A8-107CB0134D3D}" destId="{12E95725-B0D9-44D5-9442-F56D8F4F152C}" srcOrd="1" destOrd="0" presId="urn:microsoft.com/office/officeart/2005/8/layout/hierarchy2"/>
    <dgm:cxn modelId="{7EBC7149-DD70-494C-9E6F-7A2A852AEAED}" type="presParOf" srcId="{8206F11C-AC7D-4EEB-B158-ED3488AB9BE2}" destId="{D17CDD5C-FC5D-48C3-8EF9-BCB5B1CDE8B0}" srcOrd="2" destOrd="0" presId="urn:microsoft.com/office/officeart/2005/8/layout/hierarchy2"/>
    <dgm:cxn modelId="{7569B624-A7F2-4C64-9ED5-BDC8B5D00BC6}" type="presParOf" srcId="{D17CDD5C-FC5D-48C3-8EF9-BCB5B1CDE8B0}" destId="{8D289B80-843D-4577-B9C9-A8E1E63CF65F}" srcOrd="0" destOrd="0" presId="urn:microsoft.com/office/officeart/2005/8/layout/hierarchy2"/>
    <dgm:cxn modelId="{AB847B29-DE6F-4492-9B78-A982CDF1DE04}" type="presParOf" srcId="{8206F11C-AC7D-4EEB-B158-ED3488AB9BE2}" destId="{664C36CA-FFC5-451D-B921-58F3AC39D96A}" srcOrd="3" destOrd="0" presId="urn:microsoft.com/office/officeart/2005/8/layout/hierarchy2"/>
    <dgm:cxn modelId="{7F91EC44-4873-4386-A667-4EDF6B83A479}" type="presParOf" srcId="{664C36CA-FFC5-451D-B921-58F3AC39D96A}" destId="{45275F25-E102-4608-9CC2-AD70EEB1E0E4}" srcOrd="0" destOrd="0" presId="urn:microsoft.com/office/officeart/2005/8/layout/hierarchy2"/>
    <dgm:cxn modelId="{83E37FBB-6E06-4237-854D-C76E89ADC8C1}" type="presParOf" srcId="{664C36CA-FFC5-451D-B921-58F3AC39D96A}" destId="{FEE18DEC-F420-46FB-BC3E-F88FF11D0FC9}" srcOrd="1" destOrd="0" presId="urn:microsoft.com/office/officeart/2005/8/layout/hierarchy2"/>
    <dgm:cxn modelId="{1E7212F1-9E30-4BE9-8B91-8E8A5413B460}" type="presParOf" srcId="{FEE18DEC-F420-46FB-BC3E-F88FF11D0FC9}" destId="{5A5DE0CD-037B-41DC-8834-B263B1E40BF4}" srcOrd="0" destOrd="0" presId="urn:microsoft.com/office/officeart/2005/8/layout/hierarchy2"/>
    <dgm:cxn modelId="{BFDF88DB-F940-476D-B0A7-48F1BC70C15D}" type="presParOf" srcId="{5A5DE0CD-037B-41DC-8834-B263B1E40BF4}" destId="{3F9AF6D4-2F38-4694-AC24-9E4189BC6842}" srcOrd="0" destOrd="0" presId="urn:microsoft.com/office/officeart/2005/8/layout/hierarchy2"/>
    <dgm:cxn modelId="{CC3C4992-51D1-4D3A-8688-1D3A619F13CD}" type="presParOf" srcId="{FEE18DEC-F420-46FB-BC3E-F88FF11D0FC9}" destId="{1826FB76-8F4F-4301-B550-260E9D3AE42E}" srcOrd="1" destOrd="0" presId="urn:microsoft.com/office/officeart/2005/8/layout/hierarchy2"/>
    <dgm:cxn modelId="{56770435-95DE-4CE6-896F-2F9D95204590}" type="presParOf" srcId="{1826FB76-8F4F-4301-B550-260E9D3AE42E}" destId="{24ED5566-99EA-4FBE-AC24-41EA37F29C04}" srcOrd="0" destOrd="0" presId="urn:microsoft.com/office/officeart/2005/8/layout/hierarchy2"/>
    <dgm:cxn modelId="{83A32CF5-4540-45D0-B567-F375DE53DE17}" type="presParOf" srcId="{1826FB76-8F4F-4301-B550-260E9D3AE42E}" destId="{85BDBBDD-0403-438F-922D-10BC8CF1D4BB}" srcOrd="1" destOrd="0" presId="urn:microsoft.com/office/officeart/2005/8/layout/hierarchy2"/>
    <dgm:cxn modelId="{361FA29A-1ADF-4D53-9E06-F4E00F7E6DAA}" type="presParOf" srcId="{FEE18DEC-F420-46FB-BC3E-F88FF11D0FC9}" destId="{9C9A6470-CBA3-4D55-9382-8436DF3040FC}" srcOrd="2" destOrd="0" presId="urn:microsoft.com/office/officeart/2005/8/layout/hierarchy2"/>
    <dgm:cxn modelId="{AFFB137B-8565-4DF8-B805-39C9B02442C1}" type="presParOf" srcId="{9C9A6470-CBA3-4D55-9382-8436DF3040FC}" destId="{108028CC-067F-4436-8457-3C372945609C}" srcOrd="0" destOrd="0" presId="urn:microsoft.com/office/officeart/2005/8/layout/hierarchy2"/>
    <dgm:cxn modelId="{B1AA4606-6932-432C-BAFC-4418C61536F3}" type="presParOf" srcId="{FEE18DEC-F420-46FB-BC3E-F88FF11D0FC9}" destId="{D62BF3E1-0072-496D-A43A-66A24293265A}" srcOrd="3" destOrd="0" presId="urn:microsoft.com/office/officeart/2005/8/layout/hierarchy2"/>
    <dgm:cxn modelId="{9E8448A2-E47C-41A8-BBCC-5A021E67AA57}" type="presParOf" srcId="{D62BF3E1-0072-496D-A43A-66A24293265A}" destId="{6F6E9B30-3208-4E3B-8BC5-388371D259F0}" srcOrd="0" destOrd="0" presId="urn:microsoft.com/office/officeart/2005/8/layout/hierarchy2"/>
    <dgm:cxn modelId="{3410E9AD-AC46-4989-B254-8B98816309D4}" type="presParOf" srcId="{D62BF3E1-0072-496D-A43A-66A24293265A}" destId="{0A639B5C-B482-4052-AEF5-82062CCB9CA8}" srcOrd="1" destOrd="0" presId="urn:microsoft.com/office/officeart/2005/8/layout/hierarchy2"/>
    <dgm:cxn modelId="{90A32FB1-EF30-4AEB-AA16-92C4120D6339}" type="presParOf" srcId="{25CFB523-732E-4215-AE45-EA420EFBA603}" destId="{BDA2C379-5EBD-4910-B874-29CBE0C7F2F9}" srcOrd="2" destOrd="0" presId="urn:microsoft.com/office/officeart/2005/8/layout/hierarchy2"/>
    <dgm:cxn modelId="{E72C966B-9740-42FA-805A-9DA7A48B27C1}" type="presParOf" srcId="{BDA2C379-5EBD-4910-B874-29CBE0C7F2F9}" destId="{94BF5D3A-2DAA-479A-871E-397B8841DCEB}" srcOrd="0" destOrd="0" presId="urn:microsoft.com/office/officeart/2005/8/layout/hierarchy2"/>
    <dgm:cxn modelId="{084D3FE8-3289-4D66-BD27-B4EDFF5CD1D7}" type="presParOf" srcId="{BDA2C379-5EBD-4910-B874-29CBE0C7F2F9}" destId="{6B702EB4-E31C-418A-807D-77F62265C8C2}" srcOrd="1" destOrd="0" presId="urn:microsoft.com/office/officeart/2005/8/layout/hierarchy2"/>
    <dgm:cxn modelId="{27E3900C-1115-4A25-951B-8E19DDA2CDF4}" type="presParOf" srcId="{6B702EB4-E31C-418A-807D-77F62265C8C2}" destId="{DB6758F4-BFCF-4117-A98C-BF6409F02F19}" srcOrd="0" destOrd="0" presId="urn:microsoft.com/office/officeart/2005/8/layout/hierarchy2"/>
    <dgm:cxn modelId="{BDB822A3-3E9A-4EB0-93E2-EAFBB2D81CD8}" type="presParOf" srcId="{DB6758F4-BFCF-4117-A98C-BF6409F02F19}" destId="{2800D8E9-6E22-4959-B701-B19E613ACC5C}" srcOrd="0" destOrd="0" presId="urn:microsoft.com/office/officeart/2005/8/layout/hierarchy2"/>
    <dgm:cxn modelId="{A7BA999E-E4D1-4E55-B5A4-04BC87B1388A}" type="presParOf" srcId="{6B702EB4-E31C-418A-807D-77F62265C8C2}" destId="{A00BBCE5-6EF5-4DC1-BA2C-BA78D0486EF0}" srcOrd="1" destOrd="0" presId="urn:microsoft.com/office/officeart/2005/8/layout/hierarchy2"/>
    <dgm:cxn modelId="{0558A928-178A-41E1-93B6-33B4084FF2BF}" type="presParOf" srcId="{A00BBCE5-6EF5-4DC1-BA2C-BA78D0486EF0}" destId="{B0CB57CF-99B1-42EE-9E4F-585606AAB36E}" srcOrd="0" destOrd="0" presId="urn:microsoft.com/office/officeart/2005/8/layout/hierarchy2"/>
    <dgm:cxn modelId="{3EE3B1C1-2E69-45CB-BFC9-1D93655A340A}" type="presParOf" srcId="{A00BBCE5-6EF5-4DC1-BA2C-BA78D0486EF0}" destId="{10036218-A951-42EB-BFB1-7B9587026EEA}" srcOrd="1" destOrd="0" presId="urn:microsoft.com/office/officeart/2005/8/layout/hierarchy2"/>
    <dgm:cxn modelId="{5D814597-2DE0-4974-9790-5F6D28153956}" type="presParOf" srcId="{10036218-A951-42EB-BFB1-7B9587026EEA}" destId="{6847BBFD-9584-4BE7-BCEB-1DCFE0538C2B}" srcOrd="0" destOrd="0" presId="urn:microsoft.com/office/officeart/2005/8/layout/hierarchy2"/>
    <dgm:cxn modelId="{12B0CE11-00AF-4551-AF86-E8FFE7A2551C}" type="presParOf" srcId="{6847BBFD-9584-4BE7-BCEB-1DCFE0538C2B}" destId="{9424A9F7-EC3A-414B-AD5E-F5C8DD5ABCAE}" srcOrd="0" destOrd="0" presId="urn:microsoft.com/office/officeart/2005/8/layout/hierarchy2"/>
    <dgm:cxn modelId="{93DA331B-8F7D-47BD-ABC4-0B10269BC173}" type="presParOf" srcId="{10036218-A951-42EB-BFB1-7B9587026EEA}" destId="{0CA1BF02-9FAE-435E-90CF-62DADB5F7FB9}" srcOrd="1" destOrd="0" presId="urn:microsoft.com/office/officeart/2005/8/layout/hierarchy2"/>
    <dgm:cxn modelId="{AEF98680-39FB-4BA2-8F02-E1F1051D04BB}" type="presParOf" srcId="{0CA1BF02-9FAE-435E-90CF-62DADB5F7FB9}" destId="{F7817590-AE24-43F8-87C8-1C3DB2C7FAAE}" srcOrd="0" destOrd="0" presId="urn:microsoft.com/office/officeart/2005/8/layout/hierarchy2"/>
    <dgm:cxn modelId="{DE6B098F-B73D-43E4-A91B-1348D2E91A21}" type="presParOf" srcId="{0CA1BF02-9FAE-435E-90CF-62DADB5F7FB9}" destId="{4BF93F74-DBF7-4208-82F7-9490FF95E6B1}" srcOrd="1" destOrd="0" presId="urn:microsoft.com/office/officeart/2005/8/layout/hierarchy2"/>
    <dgm:cxn modelId="{62A748A0-8D68-43DC-9201-C3A18BDA80BF}" type="presParOf" srcId="{10036218-A951-42EB-BFB1-7B9587026EEA}" destId="{68C0250A-ABF0-4A98-BECD-F8EA6CFDAFAB}" srcOrd="2" destOrd="0" presId="urn:microsoft.com/office/officeart/2005/8/layout/hierarchy2"/>
    <dgm:cxn modelId="{29377C07-B828-4FA8-9259-6547BE16F6D4}" type="presParOf" srcId="{68C0250A-ABF0-4A98-BECD-F8EA6CFDAFAB}" destId="{FD0BCF52-7B10-4772-9D27-7D09EFDA9AD7}" srcOrd="0" destOrd="0" presId="urn:microsoft.com/office/officeart/2005/8/layout/hierarchy2"/>
    <dgm:cxn modelId="{57EDBF1A-5573-417C-AE4A-58B51BF5E458}" type="presParOf" srcId="{10036218-A951-42EB-BFB1-7B9587026EEA}" destId="{B8C5C824-DA50-4B72-9C04-E646414F8B42}" srcOrd="3" destOrd="0" presId="urn:microsoft.com/office/officeart/2005/8/layout/hierarchy2"/>
    <dgm:cxn modelId="{CA17D558-E2DC-4701-9658-41245F250436}" type="presParOf" srcId="{B8C5C824-DA50-4B72-9C04-E646414F8B42}" destId="{9D82D5EB-92F9-4A89-8B6E-1CD55DAC6022}" srcOrd="0" destOrd="0" presId="urn:microsoft.com/office/officeart/2005/8/layout/hierarchy2"/>
    <dgm:cxn modelId="{869BFD85-A2A3-4B2E-B020-53EB1AB69C2A}" type="presParOf" srcId="{B8C5C824-DA50-4B72-9C04-E646414F8B42}" destId="{FEBD198A-4169-47A1-AA8D-ABCAB53D9EAA}" srcOrd="1" destOrd="0" presId="urn:microsoft.com/office/officeart/2005/8/layout/hierarchy2"/>
    <dgm:cxn modelId="{292A8822-42EB-4A3C-A830-FFEE4BB3A79B}" type="presParOf" srcId="{25CFB523-732E-4215-AE45-EA420EFBA603}" destId="{4EEF8FBB-F8E6-4A64-8DAA-C23C5D8BA4D5}" srcOrd="3" destOrd="0" presId="urn:microsoft.com/office/officeart/2005/8/layout/hierarchy2"/>
    <dgm:cxn modelId="{627BF6CA-669F-422A-84A7-C83A7BD80FCF}" type="presParOf" srcId="{4EEF8FBB-F8E6-4A64-8DAA-C23C5D8BA4D5}" destId="{D11A6F4F-9E7A-4EA8-9043-10F9AEF86C6C}" srcOrd="0" destOrd="0" presId="urn:microsoft.com/office/officeart/2005/8/layout/hierarchy2"/>
    <dgm:cxn modelId="{1B232271-05C9-41A5-8177-41E7C3E725F2}" type="presParOf" srcId="{4EEF8FBB-F8E6-4A64-8DAA-C23C5D8BA4D5}" destId="{821A8421-4DE9-430E-903C-84E273E1B7AD}" srcOrd="1" destOrd="0" presId="urn:microsoft.com/office/officeart/2005/8/layout/hierarchy2"/>
    <dgm:cxn modelId="{FF8E870B-8EB5-4284-A02C-9F0F7472E1AE}" type="presParOf" srcId="{821A8421-4DE9-430E-903C-84E273E1B7AD}" destId="{FCAC8694-00A7-40C0-B130-83E3142DA84D}" srcOrd="0" destOrd="0" presId="urn:microsoft.com/office/officeart/2005/8/layout/hierarchy2"/>
    <dgm:cxn modelId="{A4F3D84D-0AF5-4314-873C-2B69AB0FC09B}" type="presParOf" srcId="{FCAC8694-00A7-40C0-B130-83E3142DA84D}" destId="{91F203F3-4FC9-48ED-8C51-F821C35D8C88}" srcOrd="0" destOrd="0" presId="urn:microsoft.com/office/officeart/2005/8/layout/hierarchy2"/>
    <dgm:cxn modelId="{1850B49E-ACBA-4EC4-AE21-5CD42196C78E}" type="presParOf" srcId="{821A8421-4DE9-430E-903C-84E273E1B7AD}" destId="{9664AB95-6E59-4539-B1C2-3E0926137DB2}" srcOrd="1" destOrd="0" presId="urn:microsoft.com/office/officeart/2005/8/layout/hierarchy2"/>
    <dgm:cxn modelId="{8DD165A1-BAC9-4435-AB2F-CC09EC8EA692}" type="presParOf" srcId="{9664AB95-6E59-4539-B1C2-3E0926137DB2}" destId="{C341956E-CFA1-4065-A732-631E7949A93B}" srcOrd="0" destOrd="0" presId="urn:microsoft.com/office/officeart/2005/8/layout/hierarchy2"/>
    <dgm:cxn modelId="{438A2940-B7A8-4119-B6D4-166B945D4791}" type="presParOf" srcId="{9664AB95-6E59-4539-B1C2-3E0926137DB2}" destId="{9549BA33-0D4C-4B1D-8D24-9BD6BE045E7C}" srcOrd="1" destOrd="0" presId="urn:microsoft.com/office/officeart/2005/8/layout/hierarchy2"/>
    <dgm:cxn modelId="{4CE4C4EB-CE0C-48AE-99BE-BEEFFE0FA190}" type="presParOf" srcId="{9549BA33-0D4C-4B1D-8D24-9BD6BE045E7C}" destId="{12EDCFA9-608B-448F-8373-BBDC761A5C42}" srcOrd="0" destOrd="0" presId="urn:microsoft.com/office/officeart/2005/8/layout/hierarchy2"/>
    <dgm:cxn modelId="{FC3512D3-F9FE-45E2-9526-262D87A43847}" type="presParOf" srcId="{12EDCFA9-608B-448F-8373-BBDC761A5C42}" destId="{52588A9C-4DCB-418D-A8F5-9D27EF99E135}" srcOrd="0" destOrd="0" presId="urn:microsoft.com/office/officeart/2005/8/layout/hierarchy2"/>
    <dgm:cxn modelId="{80A6322C-35AC-45A1-A8BC-2389AC025E6E}" type="presParOf" srcId="{9549BA33-0D4C-4B1D-8D24-9BD6BE045E7C}" destId="{ACAE19E0-648D-4CFD-9A18-AAD5FFCB1310}" srcOrd="1" destOrd="0" presId="urn:microsoft.com/office/officeart/2005/8/layout/hierarchy2"/>
    <dgm:cxn modelId="{B9F41BED-B97A-41E6-8EB2-62ECEE85DD62}" type="presParOf" srcId="{ACAE19E0-648D-4CFD-9A18-AAD5FFCB1310}" destId="{EA48DC28-314E-4ED4-B3A8-8B4FBB87918D}" srcOrd="0" destOrd="0" presId="urn:microsoft.com/office/officeart/2005/8/layout/hierarchy2"/>
    <dgm:cxn modelId="{0EB57356-4D16-4CA4-8D50-731C71BE87D7}" type="presParOf" srcId="{ACAE19E0-648D-4CFD-9A18-AAD5FFCB1310}" destId="{DBE1F0CD-895D-4193-8591-CBC4FD8EBBD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89CF1B-4F6C-4C44-A4C1-C2173017BA14}" type="datetimeFigureOut">
              <a:rPr lang="en-US" smtClean="0"/>
              <a:pPr/>
              <a:t>5/2/2016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BCAA3E-C6AB-4D2B-9E12-E3E7FB1A4DBF}" type="slidenum">
              <a:rPr lang="en-US" smtClean="0"/>
              <a:pPr/>
              <a:t>‹#›</a:t>
            </a:fld>
            <a:endParaRPr lang="en-US"/>
          </a:p>
        </p:txBody>
      </p:sp>
    </p:spTree>
    <p:extLst>
      <p:ext uri="{BB962C8B-B14F-4D97-AF65-F5344CB8AC3E}">
        <p14:creationId xmlns:p14="http://schemas.microsoft.com/office/powerpoint/2010/main" val="1436972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3EA7C8-458B-490F-9500-313B8BD4DCE3}" type="datetimeFigureOut">
              <a:rPr lang="en-US" smtClean="0"/>
              <a:pPr/>
              <a:t>5/2/2016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04ACA-AC9C-4E69-859B-ADD775CED12A}" type="slidenum">
              <a:rPr lang="en-US" smtClean="0"/>
              <a:pPr/>
              <a:t>‹#›</a:t>
            </a:fld>
            <a:endParaRPr lang="en-US"/>
          </a:p>
        </p:txBody>
      </p:sp>
    </p:spTree>
    <p:extLst>
      <p:ext uri="{BB962C8B-B14F-4D97-AF65-F5344CB8AC3E}">
        <p14:creationId xmlns:p14="http://schemas.microsoft.com/office/powerpoint/2010/main" val="3976754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Talk</a:t>
            </a:r>
            <a:r>
              <a:rPr lang="en-US" baseline="0" dirty="0" smtClean="0"/>
              <a:t> to students about:</a:t>
            </a:r>
          </a:p>
          <a:p>
            <a:pPr marL="228600" indent="-228600">
              <a:buAutoNum type="arabicPeriod"/>
            </a:pPr>
            <a:r>
              <a:rPr lang="en-US" baseline="0" dirty="0" smtClean="0"/>
              <a:t>Copying the VM over.</a:t>
            </a:r>
          </a:p>
          <a:p>
            <a:pPr marL="228600" indent="-228600">
              <a:buAutoNum type="arabicPeriod"/>
            </a:pPr>
            <a:r>
              <a:rPr lang="en-US" baseline="0" dirty="0" smtClean="0"/>
              <a:t>Setting it up.</a:t>
            </a:r>
          </a:p>
          <a:p>
            <a:pPr marL="228600" indent="-228600">
              <a:buAutoNum type="arabicPeriod"/>
            </a:pPr>
            <a:r>
              <a:rPr lang="en-US" baseline="0" dirty="0" smtClean="0"/>
              <a:t>MAKE SURE EVERYONE ACTUALLY STARTED COPYING AND IS HAVING NO PROBLEMS</a:t>
            </a:r>
          </a:p>
          <a:p>
            <a:pPr marL="228600" indent="-228600">
              <a:buAutoNum type="arabicPeriod"/>
            </a:pPr>
            <a:r>
              <a:rPr lang="en-US" baseline="0" dirty="0" smtClean="0"/>
              <a:t>Note that all software is free.</a:t>
            </a:r>
          </a:p>
          <a:p>
            <a:pPr marL="228600" indent="-228600">
              <a:buAutoNum type="arabicPeriod"/>
            </a:pPr>
            <a:r>
              <a:rPr lang="en-US" baseline="0" dirty="0" smtClean="0"/>
              <a:t>Visual Studio Express for XML editing</a:t>
            </a:r>
          </a:p>
          <a:p>
            <a:pPr marL="228600" indent="-228600">
              <a:buAutoNum type="arabicPeriod"/>
            </a:pPr>
            <a:r>
              <a:rPr lang="en-US" baseline="0" dirty="0" smtClean="0"/>
              <a:t>010 is optional but nice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5</a:t>
            </a:fld>
            <a:endParaRPr lang="en-US"/>
          </a:p>
        </p:txBody>
      </p:sp>
    </p:spTree>
    <p:extLst>
      <p:ext uri="{BB962C8B-B14F-4D97-AF65-F5344CB8AC3E}">
        <p14:creationId xmlns:p14="http://schemas.microsoft.com/office/powerpoint/2010/main" val="2002822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 New slide</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23</a:t>
            </a:fld>
            <a:endParaRPr lang="en-US"/>
          </a:p>
        </p:txBody>
      </p:sp>
    </p:spTree>
    <p:extLst>
      <p:ext uri="{BB962C8B-B14F-4D97-AF65-F5344CB8AC3E}">
        <p14:creationId xmlns:p14="http://schemas.microsoft.com/office/powerpoint/2010/main" val="2455008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CHANGED(11/13):</a:t>
            </a:r>
            <a:r>
              <a:rPr lang="en-US" baseline="0" dirty="0" smtClean="0"/>
              <a:t> Emphasized length is chars</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24</a:t>
            </a:fld>
            <a:endParaRPr lang="en-US"/>
          </a:p>
        </p:txBody>
      </p:sp>
    </p:spTree>
    <p:extLst>
      <p:ext uri="{BB962C8B-B14F-4D97-AF65-F5344CB8AC3E}">
        <p14:creationId xmlns:p14="http://schemas.microsoft.com/office/powerpoint/2010/main" val="1141427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a:t>
            </a:r>
            <a:r>
              <a:rPr lang="en-US" baseline="0" dirty="0" smtClean="0"/>
              <a:t> (11/13): Moved Hello World above padding since it is a more standard case.</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25</a:t>
            </a:fld>
            <a:endParaRPr lang="en-US"/>
          </a:p>
        </p:txBody>
      </p:sp>
    </p:spTree>
    <p:extLst>
      <p:ext uri="{BB962C8B-B14F-4D97-AF65-F5344CB8AC3E}">
        <p14:creationId xmlns:p14="http://schemas.microsoft.com/office/powerpoint/2010/main" val="3431374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Mess</a:t>
            </a:r>
            <a:r>
              <a:rPr lang="en-US" baseline="0" dirty="0" smtClean="0"/>
              <a:t> around with different attributes</a:t>
            </a:r>
          </a:p>
          <a:p>
            <a:endParaRPr lang="en-US" baseline="0" dirty="0" smtClean="0"/>
          </a:p>
          <a:p>
            <a:pPr>
              <a:buFontTx/>
              <a:buNone/>
            </a:pPr>
            <a:r>
              <a:rPr lang="en-US" baseline="0" dirty="0" smtClean="0"/>
              <a:t>-Students will use StringExercise.xml</a:t>
            </a:r>
          </a:p>
          <a:p>
            <a:pPr>
              <a:buFontTx/>
              <a:buNone/>
            </a:pPr>
            <a:r>
              <a:rPr lang="en-US" baseline="0" dirty="0" smtClean="0"/>
              <a:t>-Students will use XML editor to make modifications</a:t>
            </a:r>
          </a:p>
          <a:p>
            <a:pPr>
              <a:buFontTx/>
              <a:buChar char="-"/>
            </a:pPr>
            <a:r>
              <a:rPr lang="en-US" baseline="0" dirty="0" smtClean="0"/>
              <a:t>Students will run via the command prompt to view modifications</a:t>
            </a:r>
          </a:p>
          <a:p>
            <a:pPr>
              <a:buFontTx/>
              <a:buChar char="-"/>
            </a:pPr>
            <a:r>
              <a:rPr lang="en-US" baseline="0" dirty="0" smtClean="0"/>
              <a:t>Attributes we want them to mess with are size, null term, length, change pad character</a:t>
            </a:r>
          </a:p>
          <a:p>
            <a:pPr>
              <a:buFontTx/>
              <a:buNone/>
            </a:pPr>
            <a:endParaRPr lang="en-US" baseline="0" dirty="0" smtClean="0"/>
          </a:p>
          <a:p>
            <a:pPr>
              <a:buFontTx/>
              <a:buNone/>
            </a:pPr>
            <a:r>
              <a:rPr lang="en-US" baseline="0" dirty="0" smtClean="0"/>
              <a:t>Student takeaways are:</a:t>
            </a:r>
          </a:p>
          <a:p>
            <a:pPr>
              <a:buFontTx/>
              <a:buChar char="-"/>
            </a:pPr>
            <a:r>
              <a:rPr lang="en-US" baseline="0" dirty="0" smtClean="0"/>
              <a:t>Observer the </a:t>
            </a:r>
            <a:r>
              <a:rPr lang="en-US" baseline="0" dirty="0" err="1" smtClean="0"/>
              <a:t>pimpness</a:t>
            </a:r>
            <a:r>
              <a:rPr lang="en-US" baseline="0" dirty="0" smtClean="0"/>
              <a:t> of XSD</a:t>
            </a:r>
          </a:p>
          <a:p>
            <a:pPr>
              <a:buFontTx/>
              <a:buChar char="-"/>
            </a:pPr>
            <a:r>
              <a:rPr lang="en-US" baseline="0" dirty="0" smtClean="0"/>
              <a:t>Comfort with XML</a:t>
            </a:r>
          </a:p>
          <a:p>
            <a:pPr>
              <a:buFontTx/>
              <a:buChar char="-"/>
            </a:pPr>
            <a:r>
              <a:rPr lang="en-US" baseline="0" dirty="0" smtClean="0"/>
              <a:t>How to run peach from the command line.</a:t>
            </a:r>
          </a:p>
          <a:p>
            <a:pPr>
              <a:buFontTx/>
              <a:buChar char="-"/>
            </a:pPr>
            <a:r>
              <a:rPr lang="en-US" baseline="0" dirty="0" smtClean="0"/>
              <a:t>Notice the inline docs for *</a:t>
            </a:r>
          </a:p>
          <a:p>
            <a:pPr>
              <a:buFontTx/>
              <a:buChar char="-"/>
            </a:pPr>
            <a:endParaRPr lang="en-US" baseline="0" dirty="0" smtClean="0"/>
          </a:p>
          <a:p>
            <a:pPr>
              <a:buFontTx/>
              <a:buChar char="-"/>
            </a:pPr>
            <a:r>
              <a:rPr lang="en-US" baseline="0" dirty="0" smtClean="0"/>
              <a:t>Student Actions:</a:t>
            </a:r>
          </a:p>
          <a:p>
            <a:pPr>
              <a:buFontTx/>
              <a:buChar char="-"/>
            </a:pPr>
            <a:r>
              <a:rPr lang="en-US" baseline="0" dirty="0" smtClean="0"/>
              <a:t>1. Show them how to interact with web site</a:t>
            </a:r>
          </a:p>
          <a:p>
            <a:pPr>
              <a:buFontTx/>
              <a:buChar char="-"/>
            </a:pPr>
            <a:r>
              <a:rPr lang="en-US" baseline="0" dirty="0" smtClean="0"/>
              <a:t>2. Show how to run the sample. Students will run at the same time.</a:t>
            </a:r>
          </a:p>
          <a:p>
            <a:pPr>
              <a:buFontTx/>
              <a:buChar char="-"/>
            </a:pPr>
            <a:r>
              <a:rPr lang="en-US" baseline="0" dirty="0" smtClean="0"/>
              <a:t>3. We all discuss the output and what peach is telling us.</a:t>
            </a:r>
          </a:p>
          <a:p>
            <a:pPr>
              <a:buFontTx/>
              <a:buChar char="-"/>
            </a:pPr>
            <a:r>
              <a:rPr lang="en-US" baseline="0" dirty="0" smtClean="0"/>
              <a:t>4. Have student observer the </a:t>
            </a:r>
            <a:r>
              <a:rPr lang="en-US" baseline="0" dirty="0" err="1" smtClean="0"/>
              <a:t>intellisense</a:t>
            </a:r>
            <a:r>
              <a:rPr lang="en-US" baseline="0" dirty="0" smtClean="0"/>
              <a:t> by adding a space to the XML</a:t>
            </a:r>
          </a:p>
          <a:p>
            <a:pPr>
              <a:buFontTx/>
              <a:buChar char="-"/>
            </a:pPr>
            <a:r>
              <a:rPr lang="en-US" baseline="0" dirty="0" smtClean="0"/>
              <a:t>5. Set length to 10 and rerun</a:t>
            </a:r>
          </a:p>
          <a:p>
            <a:pPr>
              <a:buFontTx/>
              <a:buChar char="-"/>
            </a:pPr>
            <a:r>
              <a:rPr lang="en-US" baseline="0" dirty="0" smtClean="0"/>
              <a:t>6. Update the pad character and rerun</a:t>
            </a:r>
          </a:p>
          <a:p>
            <a:pPr>
              <a:buFontTx/>
              <a:buNone/>
            </a:pPr>
            <a:endParaRPr lang="en-US" baseline="0" dirty="0" smtClean="0"/>
          </a:p>
          <a:p>
            <a:pPr>
              <a:buFontTx/>
              <a:buNone/>
            </a:pPr>
            <a:endParaRPr lang="en-US" baseline="0" dirty="0" smtClean="0"/>
          </a:p>
        </p:txBody>
      </p:sp>
      <p:sp>
        <p:nvSpPr>
          <p:cNvPr id="4" name="Slide Number Placeholder 3"/>
          <p:cNvSpPr>
            <a:spLocks noGrp="1"/>
          </p:cNvSpPr>
          <p:nvPr>
            <p:ph type="sldNum" sz="quarter" idx="10"/>
          </p:nvPr>
        </p:nvSpPr>
        <p:spPr/>
        <p:txBody>
          <a:bodyPr/>
          <a:lstStyle/>
          <a:p>
            <a:fld id="{95D04ACA-AC9C-4E69-859B-ADD775CED12A}" type="slidenum">
              <a:rPr lang="en-US" smtClean="0"/>
              <a:pPr/>
              <a:t>26</a:t>
            </a:fld>
            <a:endParaRPr lang="en-US"/>
          </a:p>
        </p:txBody>
      </p:sp>
    </p:spTree>
    <p:extLst>
      <p:ext uri="{BB962C8B-B14F-4D97-AF65-F5344CB8AC3E}">
        <p14:creationId xmlns:p14="http://schemas.microsoft.com/office/powerpoint/2010/main" val="817126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 New slide</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27</a:t>
            </a:fld>
            <a:endParaRPr lang="en-US"/>
          </a:p>
        </p:txBody>
      </p:sp>
    </p:spTree>
    <p:extLst>
      <p:ext uri="{BB962C8B-B14F-4D97-AF65-F5344CB8AC3E}">
        <p14:creationId xmlns:p14="http://schemas.microsoft.com/office/powerpoint/2010/main" val="2455008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a:t>
            </a:r>
            <a:r>
              <a:rPr lang="en-US" baseline="0" dirty="0" smtClean="0"/>
              <a:t>(11/13):  Emphasized that size is required and is in bits</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28</a:t>
            </a:fld>
            <a:endParaRPr lang="en-US"/>
          </a:p>
        </p:txBody>
      </p:sp>
    </p:spTree>
    <p:extLst>
      <p:ext uri="{BB962C8B-B14F-4D97-AF65-F5344CB8AC3E}">
        <p14:creationId xmlns:p14="http://schemas.microsoft.com/office/powerpoint/2010/main" val="3305382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 New slide</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29</a:t>
            </a:fld>
            <a:endParaRPr lang="en-US"/>
          </a:p>
        </p:txBody>
      </p:sp>
    </p:spTree>
    <p:extLst>
      <p:ext uri="{BB962C8B-B14F-4D97-AF65-F5344CB8AC3E}">
        <p14:creationId xmlns:p14="http://schemas.microsoft.com/office/powerpoint/2010/main" val="2455008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 New slide</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31</a:t>
            </a:fld>
            <a:endParaRPr lang="en-US"/>
          </a:p>
        </p:txBody>
      </p:sp>
    </p:spTree>
    <p:extLst>
      <p:ext uri="{BB962C8B-B14F-4D97-AF65-F5344CB8AC3E}">
        <p14:creationId xmlns:p14="http://schemas.microsoft.com/office/powerpoint/2010/main" val="2455008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 New slide</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33</a:t>
            </a:fld>
            <a:endParaRPr lang="en-US"/>
          </a:p>
        </p:txBody>
      </p:sp>
    </p:spTree>
    <p:extLst>
      <p:ext uri="{BB962C8B-B14F-4D97-AF65-F5344CB8AC3E}">
        <p14:creationId xmlns:p14="http://schemas.microsoft.com/office/powerpoint/2010/main" val="2455008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a:buChar char="à"/>
            </a:pPr>
            <a:r>
              <a:rPr lang="en-US" baseline="0" dirty="0" smtClean="0">
                <a:sym typeface="Wingdings" pitchFamily="2" charset="2"/>
              </a:rPr>
              <a:t>Different “payloads”, could be more then one</a:t>
            </a:r>
          </a:p>
          <a:p>
            <a:pPr>
              <a:buFont typeface="Wingdings"/>
              <a:buChar char="à"/>
            </a:pPr>
            <a:r>
              <a:rPr lang="en-US" baseline="0" dirty="0" smtClean="0">
                <a:sym typeface="Wingdings" pitchFamily="2" charset="2"/>
              </a:rPr>
              <a:t>Typically indicated by some flag or type value</a:t>
            </a:r>
          </a:p>
          <a:p>
            <a:pPr>
              <a:buFont typeface="Wingdings"/>
              <a:buChar char="à"/>
            </a:pPr>
            <a:endParaRPr lang="en-US" baseline="0" dirty="0" smtClean="0">
              <a:sym typeface="Wingdings" pitchFamily="2" charset="2"/>
            </a:endParaRPr>
          </a:p>
          <a:p>
            <a:pPr>
              <a:buFont typeface="Wingdings"/>
              <a:buChar char="à"/>
            </a:pPr>
            <a:r>
              <a:rPr lang="en-US" baseline="0" dirty="0" smtClean="0">
                <a:sym typeface="Wingdings" pitchFamily="2" charset="2"/>
              </a:rPr>
              <a:t>DHCP Messages have sets of option blocks</a:t>
            </a:r>
          </a:p>
          <a:p>
            <a:pPr>
              <a:buFont typeface="Wingdings"/>
              <a:buChar char="à"/>
            </a:pPr>
            <a:endParaRPr lang="en-US" dirty="0"/>
          </a:p>
        </p:txBody>
      </p:sp>
      <p:sp>
        <p:nvSpPr>
          <p:cNvPr id="4" name="Slide Number Placeholder 3"/>
          <p:cNvSpPr>
            <a:spLocks noGrp="1"/>
          </p:cNvSpPr>
          <p:nvPr>
            <p:ph type="sldNum" sz="quarter" idx="10"/>
          </p:nvPr>
        </p:nvSpPr>
        <p:spPr/>
        <p:txBody>
          <a:bodyPr/>
          <a:lstStyle/>
          <a:p>
            <a:fld id="{83898612-B405-4933-8763-968196EA70A4}" type="slidenum">
              <a:rPr lang="en-US" smtClean="0"/>
              <a:pPr/>
              <a:t>34</a:t>
            </a:fld>
            <a:endParaRPr lang="en-US"/>
          </a:p>
        </p:txBody>
      </p:sp>
    </p:spTree>
    <p:extLst>
      <p:ext uri="{BB962C8B-B14F-4D97-AF65-F5344CB8AC3E}">
        <p14:creationId xmlns:p14="http://schemas.microsoft.com/office/powerpoint/2010/main" val="199634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6</a:t>
            </a:fld>
            <a:endParaRPr lang="en-US"/>
          </a:p>
        </p:txBody>
      </p:sp>
    </p:spTree>
    <p:extLst>
      <p:ext uri="{BB962C8B-B14F-4D97-AF65-F5344CB8AC3E}">
        <p14:creationId xmlns:p14="http://schemas.microsoft.com/office/powerpoint/2010/main" val="1030022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35</a:t>
            </a:fld>
            <a:endParaRPr lang="en-US"/>
          </a:p>
        </p:txBody>
      </p:sp>
    </p:spTree>
    <p:extLst>
      <p:ext uri="{BB962C8B-B14F-4D97-AF65-F5344CB8AC3E}">
        <p14:creationId xmlns:p14="http://schemas.microsoft.com/office/powerpoint/2010/main" val="2241372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37</a:t>
            </a:fld>
            <a:endParaRPr lang="en-US"/>
          </a:p>
        </p:txBody>
      </p:sp>
    </p:spTree>
    <p:extLst>
      <p:ext uri="{BB962C8B-B14F-4D97-AF65-F5344CB8AC3E}">
        <p14:creationId xmlns:p14="http://schemas.microsoft.com/office/powerpoint/2010/main" val="3340350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38</a:t>
            </a:fld>
            <a:endParaRPr lang="en-US"/>
          </a:p>
        </p:txBody>
      </p:sp>
    </p:spTree>
    <p:extLst>
      <p:ext uri="{BB962C8B-B14F-4D97-AF65-F5344CB8AC3E}">
        <p14:creationId xmlns:p14="http://schemas.microsoft.com/office/powerpoint/2010/main" val="4238563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sym typeface="Wingdings" pitchFamily="2" charset="2"/>
              </a:rPr>
              <a:t>Any named data element</a:t>
            </a:r>
          </a:p>
          <a:p>
            <a:r>
              <a:rPr lang="en-US" baseline="0" dirty="0" smtClean="0">
                <a:sym typeface="Wingdings" pitchFamily="2" charset="2"/>
              </a:rPr>
              <a:t>Named child elements can be overridden</a:t>
            </a:r>
          </a:p>
          <a:p>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7BF10273-2BDA-4D34-8D83-D2DCBB1A1C2E}" type="slidenum">
              <a:rPr lang="en-US" smtClean="0"/>
              <a:pPr/>
              <a:t>39</a:t>
            </a:fld>
            <a:endParaRPr lang="en-US"/>
          </a:p>
        </p:txBody>
      </p:sp>
    </p:spTree>
    <p:extLst>
      <p:ext uri="{BB962C8B-B14F-4D97-AF65-F5344CB8AC3E}">
        <p14:creationId xmlns:p14="http://schemas.microsoft.com/office/powerpoint/2010/main" val="1588523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a:buChar char="à"/>
            </a:pPr>
            <a:r>
              <a:rPr lang="en-US" dirty="0" smtClean="0">
                <a:sym typeface="Wingdings" pitchFamily="2" charset="2"/>
              </a:rPr>
              <a:t>Bolded names!</a:t>
            </a:r>
          </a:p>
          <a:p>
            <a:pPr>
              <a:buFont typeface="Wingdings"/>
              <a:buChar char="à"/>
            </a:pPr>
            <a:r>
              <a:rPr lang="en-US" dirty="0" smtClean="0">
                <a:sym typeface="Wingdings" pitchFamily="2" charset="2"/>
              </a:rPr>
              <a:t>Key use of</a:t>
            </a:r>
            <a:r>
              <a:rPr lang="en-US" baseline="0" dirty="0" smtClean="0">
                <a:sym typeface="Wingdings" pitchFamily="2" charset="2"/>
              </a:rPr>
              <a:t> namespaces</a:t>
            </a:r>
          </a:p>
          <a:p>
            <a:pPr>
              <a:buFont typeface="Wingdings"/>
              <a:buChar char="à"/>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83898612-B405-4933-8763-968196EA70A4}" type="slidenum">
              <a:rPr lang="en-US" smtClean="0"/>
              <a:pPr/>
              <a:t>40</a:t>
            </a:fld>
            <a:endParaRPr lang="en-US"/>
          </a:p>
        </p:txBody>
      </p:sp>
    </p:spTree>
    <p:extLst>
      <p:ext uri="{BB962C8B-B14F-4D97-AF65-F5344CB8AC3E}">
        <p14:creationId xmlns:p14="http://schemas.microsoft.com/office/powerpoint/2010/main" val="1872263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 Add a note about what happens when you add</a:t>
            </a:r>
            <a:r>
              <a:rPr lang="en-US" baseline="0" dirty="0" smtClean="0"/>
              <a:t> an element to the referencing block. For example, in the above example, what happens if the right-most </a:t>
            </a:r>
            <a:r>
              <a:rPr lang="en-US" baseline="0" dirty="0" err="1" smtClean="0"/>
              <a:t>datamodel</a:t>
            </a:r>
            <a:r>
              <a:rPr lang="en-US" baseline="0" dirty="0" smtClean="0"/>
              <a:t> specified a &lt;blob&gt;, then “header”, then a &lt;string&gt;. Would the &lt;blob&gt; be placed above “header”? Would the &lt;string&gt; be placed immediately below “header” or after “\r\n”?</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41</a:t>
            </a:fld>
            <a:endParaRPr lang="en-US"/>
          </a:p>
        </p:txBody>
      </p:sp>
    </p:spTree>
    <p:extLst>
      <p:ext uri="{BB962C8B-B14F-4D97-AF65-F5344CB8AC3E}">
        <p14:creationId xmlns:p14="http://schemas.microsoft.com/office/powerpoint/2010/main" val="3922684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a:t>
            </a:r>
            <a:r>
              <a:rPr lang="en-US" baseline="0" dirty="0" smtClean="0"/>
              <a:t> No change made. I have notes that this entire </a:t>
            </a:r>
            <a:r>
              <a:rPr lang="en-US" baseline="0" dirty="0" err="1" smtClean="0"/>
              <a:t>recusion</a:t>
            </a:r>
            <a:r>
              <a:rPr lang="en-US" baseline="0" dirty="0" smtClean="0"/>
              <a:t> discussion drew blanks on people. I recommend moving this near the end of the class</a:t>
            </a:r>
          </a:p>
          <a:p>
            <a:endParaRPr lang="en-US" baseline="0" dirty="0" smtClean="0"/>
          </a:p>
          <a:p>
            <a:r>
              <a:rPr lang="en-US" baseline="0" dirty="0" smtClean="0"/>
              <a:t>UPDATE(11/13): Added graphic to show how this is not possible</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42</a:t>
            </a:fld>
            <a:endParaRPr lang="en-US"/>
          </a:p>
        </p:txBody>
      </p:sp>
    </p:spTree>
    <p:extLst>
      <p:ext uri="{BB962C8B-B14F-4D97-AF65-F5344CB8AC3E}">
        <p14:creationId xmlns:p14="http://schemas.microsoft.com/office/powerpoint/2010/main" val="3611094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 Added graphic to</a:t>
            </a:r>
            <a:r>
              <a:rPr lang="en-US" baseline="0" dirty="0" smtClean="0"/>
              <a:t> show this is the preferred way</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43</a:t>
            </a:fld>
            <a:endParaRPr lang="en-US"/>
          </a:p>
        </p:txBody>
      </p:sp>
    </p:spTree>
    <p:extLst>
      <p:ext uri="{BB962C8B-B14F-4D97-AF65-F5344CB8AC3E}">
        <p14:creationId xmlns:p14="http://schemas.microsoft.com/office/powerpoint/2010/main" val="4261898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a:t>
            </a:r>
            <a:r>
              <a:rPr lang="en-US" baseline="0" dirty="0" smtClean="0"/>
              <a:t> (11/13) : moved graphics to the left</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45</a:t>
            </a:fld>
            <a:endParaRPr lang="en-US"/>
          </a:p>
        </p:txBody>
      </p:sp>
    </p:spTree>
    <p:extLst>
      <p:ext uri="{BB962C8B-B14F-4D97-AF65-F5344CB8AC3E}">
        <p14:creationId xmlns:p14="http://schemas.microsoft.com/office/powerpoint/2010/main" val="765010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UPDATE: Use the </a:t>
            </a:r>
            <a:r>
              <a:rPr lang="en-US" dirty="0" err="1" smtClean="0"/>
              <a:t>stdout.StdHex</a:t>
            </a:r>
            <a:r>
              <a:rPr lang="en-US" baseline="0" dirty="0" smtClean="0"/>
              <a:t> (or whatever the hell I called it) as Publisher for all labs, exercises, templates, etc. We had to let the Transformers and Relations out of the bag early so people could see the changes in output.</a:t>
            </a:r>
            <a:endParaRPr lang="en-US" dirty="0" smtClean="0"/>
          </a:p>
          <a:p>
            <a:endParaRPr lang="en-US" dirty="0" smtClean="0"/>
          </a:p>
          <a:p>
            <a:endParaRPr lang="en-US" dirty="0" smtClean="0"/>
          </a:p>
          <a:p>
            <a:r>
              <a:rPr lang="en-US" dirty="0" smtClean="0"/>
              <a:t>Student</a:t>
            </a:r>
            <a:r>
              <a:rPr lang="en-US" baseline="0" dirty="0" smtClean="0"/>
              <a:t> takeaways:</a:t>
            </a:r>
          </a:p>
          <a:p>
            <a:pPr marL="228600" indent="-228600">
              <a:buAutoNum type="arabicPeriod"/>
            </a:pPr>
            <a:r>
              <a:rPr lang="en-US" baseline="0" dirty="0" smtClean="0"/>
              <a:t>Multiple data models</a:t>
            </a:r>
          </a:p>
          <a:p>
            <a:pPr marL="228600" indent="-228600">
              <a:buAutoNum type="arabicPeriod"/>
            </a:pPr>
            <a:r>
              <a:rPr lang="en-US" baseline="0" dirty="0" smtClean="0"/>
              <a:t>Use case for a block</a:t>
            </a:r>
          </a:p>
          <a:p>
            <a:pPr marL="228600" indent="-228600">
              <a:buAutoNum type="arabicPeriod"/>
            </a:pPr>
            <a:r>
              <a:rPr lang="en-US" baseline="0" dirty="0" smtClean="0"/>
              <a:t>Reuse of templates</a:t>
            </a:r>
          </a:p>
          <a:p>
            <a:pPr marL="228600" indent="-228600">
              <a:buAutoNum type="arabicPeriod"/>
            </a:pPr>
            <a:r>
              <a:rPr lang="en-US" baseline="0" dirty="0" smtClean="0"/>
              <a:t>Use of references</a:t>
            </a:r>
          </a:p>
          <a:p>
            <a:pPr marL="228600" indent="-228600">
              <a:buAutoNum type="arabicPeriod"/>
            </a:pPr>
            <a:endParaRPr lang="en-US" baseline="0" dirty="0" smtClean="0"/>
          </a:p>
          <a:p>
            <a:pPr marL="228600" indent="-228600">
              <a:buNone/>
            </a:pPr>
            <a:r>
              <a:rPr lang="en-US" baseline="0" dirty="0" smtClean="0"/>
              <a:t>Student Action:</a:t>
            </a:r>
          </a:p>
          <a:p>
            <a:pPr marL="228600" indent="-228600">
              <a:buAutoNum type="arabicPeriod"/>
            </a:pPr>
            <a:r>
              <a:rPr lang="en-US" baseline="0" dirty="0" smtClean="0"/>
              <a:t>Attempt to predict output of sample</a:t>
            </a:r>
          </a:p>
          <a:p>
            <a:pPr marL="228600" indent="-228600">
              <a:buAutoNum type="arabicPeriod"/>
            </a:pPr>
            <a:r>
              <a:rPr lang="en-US" baseline="0" dirty="0" smtClean="0"/>
              <a:t>Run it and discuss results</a:t>
            </a:r>
          </a:p>
          <a:p>
            <a:pPr marL="228600" indent="-228600">
              <a:buAutoNum type="arabicPeriod"/>
            </a:pPr>
            <a:r>
              <a:rPr lang="en-US" baseline="0" dirty="0" smtClean="0"/>
              <a:t>Students add a new block that references the “</a:t>
            </a:r>
            <a:r>
              <a:rPr lang="en-US" baseline="0" dirty="0" err="1" smtClean="0"/>
              <a:t>TryUsingMeBlock</a:t>
            </a:r>
            <a:r>
              <a:rPr lang="en-US" baseline="0" dirty="0" smtClean="0"/>
              <a:t>” and overrides the nouns in the sentence</a:t>
            </a:r>
          </a:p>
        </p:txBody>
      </p:sp>
      <p:sp>
        <p:nvSpPr>
          <p:cNvPr id="4" name="Slide Number Placeholder 3"/>
          <p:cNvSpPr>
            <a:spLocks noGrp="1"/>
          </p:cNvSpPr>
          <p:nvPr>
            <p:ph type="sldNum" sz="quarter" idx="10"/>
          </p:nvPr>
        </p:nvSpPr>
        <p:spPr/>
        <p:txBody>
          <a:bodyPr/>
          <a:lstStyle/>
          <a:p>
            <a:fld id="{95D04ACA-AC9C-4E69-859B-ADD775CED12A}" type="slidenum">
              <a:rPr lang="en-US" smtClean="0"/>
              <a:pPr/>
              <a:t>46</a:t>
            </a:fld>
            <a:endParaRPr lang="en-US"/>
          </a:p>
        </p:txBody>
      </p:sp>
    </p:spTree>
    <p:extLst>
      <p:ext uri="{BB962C8B-B14F-4D97-AF65-F5344CB8AC3E}">
        <p14:creationId xmlns:p14="http://schemas.microsoft.com/office/powerpoint/2010/main" val="2446396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General</a:t>
            </a:r>
            <a:r>
              <a:rPr lang="en-US" baseline="0" dirty="0" smtClean="0"/>
              <a:t> Configuration</a:t>
            </a:r>
          </a:p>
          <a:p>
            <a:r>
              <a:rPr lang="en-US" baseline="0" dirty="0" smtClean="0"/>
              <a:t>  &gt; Include other XML files</a:t>
            </a:r>
          </a:p>
          <a:p>
            <a:r>
              <a:rPr lang="en-US" baseline="0" dirty="0" smtClean="0"/>
              <a:t>  &gt; Configure paths</a:t>
            </a:r>
          </a:p>
          <a:p>
            <a:r>
              <a:rPr lang="en-US" baseline="0" dirty="0" smtClean="0"/>
              <a:t>  &gt; Import Python namespaces (to use extensions)</a:t>
            </a:r>
          </a:p>
          <a:p>
            <a:endParaRPr lang="en-US" baseline="0" dirty="0" smtClean="0"/>
          </a:p>
          <a:p>
            <a:r>
              <a:rPr lang="en-US" baseline="0" dirty="0" smtClean="0"/>
              <a:t>Data Models</a:t>
            </a:r>
          </a:p>
          <a:p>
            <a:r>
              <a:rPr lang="en-US" baseline="0" dirty="0" smtClean="0"/>
              <a:t>  &gt; Define the structure of data to be fuzzed</a:t>
            </a:r>
          </a:p>
          <a:p>
            <a:endParaRPr lang="en-US" baseline="0" dirty="0" smtClean="0"/>
          </a:p>
          <a:p>
            <a:r>
              <a:rPr lang="en-US" baseline="0" dirty="0" smtClean="0"/>
              <a:t>State Models</a:t>
            </a:r>
          </a:p>
          <a:p>
            <a:r>
              <a:rPr lang="en-US" baseline="0" dirty="0" smtClean="0"/>
              <a:t>  &gt; Define the structure of the state machine to be fuzzed</a:t>
            </a:r>
          </a:p>
          <a:p>
            <a:endParaRPr lang="en-US" baseline="0" dirty="0" smtClean="0"/>
          </a:p>
          <a:p>
            <a:r>
              <a:rPr lang="en-US" baseline="0" dirty="0" smtClean="0"/>
              <a:t>Agent Configuration</a:t>
            </a:r>
          </a:p>
          <a:p>
            <a:r>
              <a:rPr lang="en-US" baseline="0" dirty="0" smtClean="0"/>
              <a:t>  &gt; The configuration of the Agent and monitors that will be utilized during fuzzing</a:t>
            </a:r>
          </a:p>
          <a:p>
            <a:endParaRPr lang="en-US" baseline="0" dirty="0" smtClean="0"/>
          </a:p>
          <a:p>
            <a:r>
              <a:rPr lang="en-US" baseline="0" dirty="0" smtClean="0"/>
              <a:t>Test and Run Definitions</a:t>
            </a:r>
          </a:p>
          <a:p>
            <a:r>
              <a:rPr lang="en-US" baseline="0" dirty="0" smtClean="0"/>
              <a:t>  &gt; Pull everything together into specific fuzzing tests and runs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8</a:t>
            </a:fld>
            <a:endParaRPr lang="en-US"/>
          </a:p>
        </p:txBody>
      </p:sp>
    </p:spTree>
    <p:extLst>
      <p:ext uri="{BB962C8B-B14F-4D97-AF65-F5344CB8AC3E}">
        <p14:creationId xmlns:p14="http://schemas.microsoft.com/office/powerpoint/2010/main" val="340641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UPDATE(11/18):</a:t>
            </a:r>
            <a:r>
              <a:rPr lang="en-US" baseline="0" dirty="0" smtClean="0"/>
              <a:t> Updated from python code</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47</a:t>
            </a:fld>
            <a:endParaRPr lang="en-US"/>
          </a:p>
        </p:txBody>
      </p:sp>
    </p:spTree>
    <p:extLst>
      <p:ext uri="{BB962C8B-B14F-4D97-AF65-F5344CB8AC3E}">
        <p14:creationId xmlns:p14="http://schemas.microsoft.com/office/powerpoint/2010/main" val="1135241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a:t>
            </a:r>
            <a:r>
              <a:rPr lang="en-US" baseline="0" dirty="0" smtClean="0"/>
              <a:t> Consider building on last lab to show relations on a Block element. I have a note to remove ‘single string comment’ from </a:t>
            </a:r>
            <a:r>
              <a:rPr lang="en-US" baseline="0" dirty="0" err="1" smtClean="0"/>
              <a:t>exercie</a:t>
            </a:r>
            <a:r>
              <a:rPr lang="en-US" baseline="0" dirty="0" smtClean="0"/>
              <a:t>.</a:t>
            </a:r>
            <a:endParaRPr lang="en-US" dirty="0" smtClean="0"/>
          </a:p>
          <a:p>
            <a:endParaRPr lang="en-US" dirty="0" smtClean="0"/>
          </a:p>
          <a:p>
            <a:r>
              <a:rPr lang="en-US" dirty="0" smtClean="0"/>
              <a:t>Student</a:t>
            </a:r>
            <a:r>
              <a:rPr lang="en-US" baseline="0" dirty="0" smtClean="0"/>
              <a:t> Takeaways:</a:t>
            </a:r>
          </a:p>
          <a:p>
            <a:pPr marL="228600" indent="-228600">
              <a:buAutoNum type="arabicPeriod"/>
            </a:pPr>
            <a:r>
              <a:rPr lang="en-US" baseline="0" dirty="0" smtClean="0"/>
              <a:t>Demonstrate </a:t>
            </a:r>
            <a:r>
              <a:rPr lang="en-US" baseline="0" dirty="0" err="1" smtClean="0"/>
              <a:t>sizeof</a:t>
            </a:r>
            <a:r>
              <a:rPr lang="en-US" baseline="0" dirty="0" smtClean="0"/>
              <a:t> relation</a:t>
            </a:r>
          </a:p>
          <a:p>
            <a:pPr marL="228600" indent="-228600">
              <a:buAutoNum type="arabicPeriod"/>
            </a:pPr>
            <a:r>
              <a:rPr lang="en-US" baseline="0" dirty="0" smtClean="0"/>
              <a:t>Basic understanding of how relations work</a:t>
            </a:r>
          </a:p>
          <a:p>
            <a:pPr marL="228600" indent="-228600">
              <a:buNone/>
            </a:pPr>
            <a:endParaRPr lang="en-US" baseline="0" dirty="0" smtClean="0"/>
          </a:p>
          <a:p>
            <a:pPr marL="228600" indent="-228600">
              <a:buNone/>
            </a:pPr>
            <a:r>
              <a:rPr lang="en-US" baseline="0" dirty="0" smtClean="0"/>
              <a:t>Student action:</a:t>
            </a:r>
          </a:p>
          <a:p>
            <a:pPr marL="228600" indent="-228600">
              <a:buNone/>
            </a:pPr>
            <a:r>
              <a:rPr lang="en-US" baseline="0" dirty="0" smtClean="0"/>
              <a:t>1. Modify the data element and observe the length change update.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48</a:t>
            </a:fld>
            <a:endParaRPr lang="en-US"/>
          </a:p>
        </p:txBody>
      </p:sp>
    </p:spTree>
    <p:extLst>
      <p:ext uri="{BB962C8B-B14F-4D97-AF65-F5344CB8AC3E}">
        <p14:creationId xmlns:p14="http://schemas.microsoft.com/office/powerpoint/2010/main" val="2843613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UPDATED(11/18):</a:t>
            </a:r>
            <a:r>
              <a:rPr lang="en-US" baseline="0" dirty="0" smtClean="0"/>
              <a:t> emphasized 3 types</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51</a:t>
            </a:fld>
            <a:endParaRPr lang="en-US"/>
          </a:p>
        </p:txBody>
      </p:sp>
    </p:spTree>
    <p:extLst>
      <p:ext uri="{BB962C8B-B14F-4D97-AF65-F5344CB8AC3E}">
        <p14:creationId xmlns:p14="http://schemas.microsoft.com/office/powerpoint/2010/main" val="2201119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53</a:t>
            </a:fld>
            <a:endParaRPr lang="en-US"/>
          </a:p>
        </p:txBody>
      </p:sp>
    </p:spTree>
    <p:extLst>
      <p:ext uri="{BB962C8B-B14F-4D97-AF65-F5344CB8AC3E}">
        <p14:creationId xmlns:p14="http://schemas.microsoft.com/office/powerpoint/2010/main" val="4162184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r>
              <a:rPr lang="en-US" baseline="0" dirty="0" smtClean="0"/>
              <a:t> Added a size attribute to &lt;Number&gt;. Renamed “Numbers” to “Bytes” for clarity.</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55</a:t>
            </a:fld>
            <a:endParaRPr lang="en-US"/>
          </a:p>
        </p:txBody>
      </p:sp>
    </p:spTree>
    <p:extLst>
      <p:ext uri="{BB962C8B-B14F-4D97-AF65-F5344CB8AC3E}">
        <p14:creationId xmlns:p14="http://schemas.microsoft.com/office/powerpoint/2010/main" val="806773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a:t>
            </a:r>
            <a:r>
              <a:rPr lang="en-US" baseline="0" dirty="0" smtClean="0"/>
              <a:t> This is a new slide to ensure students know that Relations are clobbered along with everything else defined as part of the “Length” Number</a:t>
            </a:r>
          </a:p>
          <a:p>
            <a:r>
              <a:rPr lang="en-US" baseline="0" dirty="0" smtClean="0"/>
              <a:t>UPDATE(11/13): Moved to end of Relation section</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62</a:t>
            </a:fld>
            <a:endParaRPr lang="en-US"/>
          </a:p>
        </p:txBody>
      </p:sp>
    </p:spTree>
    <p:extLst>
      <p:ext uri="{BB962C8B-B14F-4D97-AF65-F5344CB8AC3E}">
        <p14:creationId xmlns:p14="http://schemas.microsoft.com/office/powerpoint/2010/main" val="2614368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a:t>
            </a:r>
            <a:r>
              <a:rPr lang="en-US" baseline="0" dirty="0" smtClean="0"/>
              <a:t> Consider building on last lab to show relations on a Block element. I have a note to remove ‘single string comment’ from </a:t>
            </a:r>
            <a:r>
              <a:rPr lang="en-US" baseline="0" dirty="0" err="1" smtClean="0"/>
              <a:t>exercie</a:t>
            </a:r>
            <a:r>
              <a:rPr lang="en-US" baseline="0" dirty="0" smtClean="0"/>
              <a:t>.</a:t>
            </a:r>
            <a:endParaRPr lang="en-US" dirty="0" smtClean="0"/>
          </a:p>
          <a:p>
            <a:endParaRPr lang="en-US" dirty="0" smtClean="0"/>
          </a:p>
          <a:p>
            <a:endParaRPr lang="en-US" dirty="0" smtClean="0"/>
          </a:p>
          <a:p>
            <a:r>
              <a:rPr lang="en-US" dirty="0" smtClean="0"/>
              <a:t>Student</a:t>
            </a:r>
            <a:r>
              <a:rPr lang="en-US" baseline="0" dirty="0" smtClean="0"/>
              <a:t> Takeaways:</a:t>
            </a:r>
          </a:p>
          <a:p>
            <a:pPr marL="228600" indent="-228600">
              <a:buAutoNum type="arabicPeriod"/>
            </a:pPr>
            <a:r>
              <a:rPr lang="en-US" baseline="0" dirty="0" smtClean="0"/>
              <a:t>Demonstrate </a:t>
            </a:r>
            <a:r>
              <a:rPr lang="en-US" baseline="0" dirty="0" err="1" smtClean="0"/>
              <a:t>sizeof</a:t>
            </a:r>
            <a:r>
              <a:rPr lang="en-US" baseline="0" dirty="0" smtClean="0"/>
              <a:t> relation</a:t>
            </a:r>
          </a:p>
          <a:p>
            <a:pPr marL="228600" indent="-228600">
              <a:buAutoNum type="arabicPeriod"/>
            </a:pPr>
            <a:r>
              <a:rPr lang="en-US" baseline="0" dirty="0" smtClean="0"/>
              <a:t>Basic understanding of how relations work</a:t>
            </a:r>
          </a:p>
          <a:p>
            <a:pPr marL="228600" indent="-228600">
              <a:buNone/>
            </a:pPr>
            <a:endParaRPr lang="en-US" baseline="0" dirty="0" smtClean="0"/>
          </a:p>
          <a:p>
            <a:pPr marL="228600" indent="-228600">
              <a:buNone/>
            </a:pPr>
            <a:r>
              <a:rPr lang="en-US" baseline="0" dirty="0" smtClean="0"/>
              <a:t>Student action:</a:t>
            </a:r>
          </a:p>
          <a:p>
            <a:pPr marL="228600" indent="-228600">
              <a:buNone/>
            </a:pPr>
            <a:r>
              <a:rPr lang="en-US" baseline="0" dirty="0" smtClean="0"/>
              <a:t>1. Modify the data element and observe the length change update.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63</a:t>
            </a:fld>
            <a:endParaRPr lang="en-US"/>
          </a:p>
        </p:txBody>
      </p:sp>
    </p:spTree>
    <p:extLst>
      <p:ext uri="{BB962C8B-B14F-4D97-AF65-F5344CB8AC3E}">
        <p14:creationId xmlns:p14="http://schemas.microsoft.com/office/powerpoint/2010/main" val="3533237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a:t>
            </a:r>
            <a:r>
              <a:rPr lang="en-US" baseline="0" dirty="0" smtClean="0"/>
              <a:t> We should consider adding a slide about the differences between </a:t>
            </a:r>
            <a:r>
              <a:rPr lang="en-US" baseline="0" dirty="0" err="1" smtClean="0"/>
              <a:t>Fixup</a:t>
            </a:r>
            <a:r>
              <a:rPr lang="en-US" baseline="0" dirty="0" smtClean="0"/>
              <a:t> and Transformer. Lots of questions about it were asked.</a:t>
            </a:r>
          </a:p>
          <a:p>
            <a:r>
              <a:rPr lang="en-US" baseline="0" dirty="0" smtClean="0"/>
              <a:t>UPDATE: We </a:t>
            </a:r>
            <a:r>
              <a:rPr lang="en-US" baseline="0" dirty="0" err="1" smtClean="0"/>
              <a:t>shuold</a:t>
            </a:r>
            <a:r>
              <a:rPr lang="en-US" baseline="0" dirty="0" smtClean="0"/>
              <a:t> add a slide that speaks in further detail about how </a:t>
            </a:r>
            <a:r>
              <a:rPr lang="en-US" baseline="0" dirty="0" err="1" smtClean="0"/>
              <a:t>Fixups</a:t>
            </a:r>
            <a:r>
              <a:rPr lang="en-US" baseline="0" dirty="0" smtClean="0"/>
              <a:t> and Relations don’t persist across “ref” when the element is replaced.</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71</a:t>
            </a:fld>
            <a:endParaRPr lang="en-US"/>
          </a:p>
        </p:txBody>
      </p:sp>
    </p:spTree>
    <p:extLst>
      <p:ext uri="{BB962C8B-B14F-4D97-AF65-F5344CB8AC3E}">
        <p14:creationId xmlns:p14="http://schemas.microsoft.com/office/powerpoint/2010/main" val="35276597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UPDATE(11/13):</a:t>
            </a:r>
            <a:r>
              <a:rPr lang="en-US" baseline="0" dirty="0" smtClean="0"/>
              <a:t> Removed extra space</a:t>
            </a:r>
            <a:endParaRPr lang="en-US" dirty="0" smtClean="0"/>
          </a:p>
          <a:p>
            <a:r>
              <a:rPr lang="en-US" dirty="0" smtClean="0"/>
              <a:t>UPDATE: This is a new slide to reinforce</a:t>
            </a:r>
            <a:r>
              <a:rPr lang="en-US" baseline="0" dirty="0" smtClean="0"/>
              <a:t> that Transformers are also clobbered when overriding referenced elements.</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72</a:t>
            </a:fld>
            <a:endParaRPr lang="en-US"/>
          </a:p>
        </p:txBody>
      </p:sp>
    </p:spTree>
    <p:extLst>
      <p:ext uri="{BB962C8B-B14F-4D97-AF65-F5344CB8AC3E}">
        <p14:creationId xmlns:p14="http://schemas.microsoft.com/office/powerpoint/2010/main" val="3375324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5D04ACA-AC9C-4E69-859B-ADD775CED12A}" type="slidenum">
              <a:rPr lang="en-US" smtClean="0"/>
              <a:pPr/>
              <a:t>73</a:t>
            </a:fld>
            <a:endParaRPr lang="en-US"/>
          </a:p>
        </p:txBody>
      </p:sp>
    </p:spTree>
    <p:extLst>
      <p:ext uri="{BB962C8B-B14F-4D97-AF65-F5344CB8AC3E}">
        <p14:creationId xmlns:p14="http://schemas.microsoft.com/office/powerpoint/2010/main" val="959024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10</a:t>
            </a:fld>
            <a:endParaRPr lang="en-US"/>
          </a:p>
        </p:txBody>
      </p:sp>
    </p:spTree>
    <p:extLst>
      <p:ext uri="{BB962C8B-B14F-4D97-AF65-F5344CB8AC3E}">
        <p14:creationId xmlns:p14="http://schemas.microsoft.com/office/powerpoint/2010/main" val="13697436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 </a:t>
            </a:r>
            <a:r>
              <a:rPr lang="en-US" dirty="0" err="1" smtClean="0"/>
              <a:t>setprop</a:t>
            </a:r>
            <a:r>
              <a:rPr lang="en-US" dirty="0" smtClean="0"/>
              <a:t> =&gt;</a:t>
            </a:r>
            <a:r>
              <a:rPr lang="en-US" baseline="0" dirty="0" smtClean="0"/>
              <a:t> </a:t>
            </a:r>
            <a:r>
              <a:rPr lang="en-US" baseline="0" dirty="0" err="1" smtClean="0"/>
              <a:t>setProperty</a:t>
            </a:r>
            <a:r>
              <a:rPr lang="en-US" baseline="0" dirty="0" smtClean="0"/>
              <a:t>, </a:t>
            </a:r>
            <a:r>
              <a:rPr lang="en-US" baseline="0" dirty="0" err="1" smtClean="0"/>
              <a:t>getprop</a:t>
            </a:r>
            <a:r>
              <a:rPr lang="en-US" baseline="0" dirty="0" smtClean="0"/>
              <a:t> =&gt; </a:t>
            </a:r>
            <a:r>
              <a:rPr lang="en-US" baseline="0" dirty="0" err="1" smtClean="0"/>
              <a:t>getProperty</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80</a:t>
            </a:fld>
            <a:endParaRPr lang="en-US"/>
          </a:p>
        </p:txBody>
      </p:sp>
    </p:spTree>
    <p:extLst>
      <p:ext uri="{BB962C8B-B14F-4D97-AF65-F5344CB8AC3E}">
        <p14:creationId xmlns:p14="http://schemas.microsoft.com/office/powerpoint/2010/main" val="2098607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baseline="0" dirty="0" smtClean="0"/>
              <a:t>Student actions:</a:t>
            </a:r>
          </a:p>
          <a:p>
            <a:pPr>
              <a:buFontTx/>
              <a:buNone/>
            </a:pPr>
            <a:endParaRPr lang="en-US" baseline="0" dirty="0" smtClean="0"/>
          </a:p>
          <a:p>
            <a:pPr marL="228600" indent="-228600">
              <a:buFontTx/>
              <a:buAutoNum type="arabicPeriod"/>
            </a:pPr>
            <a:r>
              <a:rPr lang="en-US" baseline="0" dirty="0" smtClean="0"/>
              <a:t>Run the </a:t>
            </a:r>
            <a:r>
              <a:rPr lang="en-US" baseline="0" dirty="0" err="1" smtClean="0"/>
              <a:t>netcat</a:t>
            </a:r>
            <a:r>
              <a:rPr lang="en-US" baseline="0" dirty="0" smtClean="0"/>
              <a:t> state model example</a:t>
            </a:r>
          </a:p>
          <a:p>
            <a:pPr marL="228600" indent="-228600">
              <a:buFontTx/>
              <a:buAutoNum type="arabicPeriod"/>
            </a:pPr>
            <a:r>
              <a:rPr lang="en-US" baseline="0" dirty="0" smtClean="0"/>
              <a:t>Interact with it</a:t>
            </a:r>
          </a:p>
          <a:p>
            <a:pPr marL="228600" indent="-228600">
              <a:buFontTx/>
              <a:buAutoNum type="arabicPeriod"/>
            </a:pPr>
            <a:r>
              <a:rPr lang="en-US" baseline="0" dirty="0" err="1" smtClean="0"/>
              <a:t>Aint</a:t>
            </a:r>
            <a:r>
              <a:rPr lang="en-US" baseline="0" dirty="0" smtClean="0"/>
              <a:t> that cool</a:t>
            </a:r>
          </a:p>
          <a:p>
            <a:pPr marL="228600" indent="-228600">
              <a:buFontTx/>
              <a:buAutoNum type="arabicPeriod"/>
            </a:pPr>
            <a:r>
              <a:rPr lang="en-US" baseline="0" dirty="0" smtClean="0"/>
              <a:t>Let’s talk about how it works.</a:t>
            </a:r>
          </a:p>
        </p:txBody>
      </p:sp>
      <p:sp>
        <p:nvSpPr>
          <p:cNvPr id="4" name="Slide Number Placeholder 3"/>
          <p:cNvSpPr>
            <a:spLocks noGrp="1"/>
          </p:cNvSpPr>
          <p:nvPr>
            <p:ph type="sldNum" sz="quarter" idx="10"/>
          </p:nvPr>
        </p:nvSpPr>
        <p:spPr/>
        <p:txBody>
          <a:bodyPr/>
          <a:lstStyle/>
          <a:p>
            <a:fld id="{95D04ACA-AC9C-4E69-859B-ADD775CED12A}" type="slidenum">
              <a:rPr lang="en-US" smtClean="0"/>
              <a:pPr/>
              <a:t>82</a:t>
            </a:fld>
            <a:endParaRPr lang="en-US"/>
          </a:p>
        </p:txBody>
      </p:sp>
    </p:spTree>
    <p:extLst>
      <p:ext uri="{BB962C8B-B14F-4D97-AF65-F5344CB8AC3E}">
        <p14:creationId xmlns:p14="http://schemas.microsoft.com/office/powerpoint/2010/main" val="234836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CHANGED(11/13):</a:t>
            </a:r>
            <a:r>
              <a:rPr lang="en-US" baseline="0" dirty="0" smtClean="0"/>
              <a:t> Added note of what Data is used for</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85</a:t>
            </a:fld>
            <a:endParaRPr lang="en-US"/>
          </a:p>
        </p:txBody>
      </p:sp>
    </p:spTree>
    <p:extLst>
      <p:ext uri="{BB962C8B-B14F-4D97-AF65-F5344CB8AC3E}">
        <p14:creationId xmlns:p14="http://schemas.microsoft.com/office/powerpoint/2010/main" val="27302149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a:buChar char="à"/>
            </a:pPr>
            <a:r>
              <a:rPr lang="en-US" dirty="0" smtClean="0">
                <a:sym typeface="Wingdings" pitchFamily="2" charset="2"/>
              </a:rPr>
              <a:t>Multiple data “seeds”</a:t>
            </a:r>
          </a:p>
          <a:p>
            <a:pPr>
              <a:buFont typeface="Wingdings"/>
              <a:buChar char="à"/>
            </a:pPr>
            <a:r>
              <a:rPr lang="en-US" dirty="0" smtClean="0">
                <a:sym typeface="Wingdings" pitchFamily="2" charset="2"/>
              </a:rPr>
              <a:t>Variations on tests</a:t>
            </a:r>
          </a:p>
          <a:p>
            <a:pPr>
              <a:buFont typeface="Wingdings"/>
              <a:buChar char="à"/>
            </a:pPr>
            <a:r>
              <a:rPr lang="en-US" dirty="0" smtClean="0"/>
              <a:t>HTTP,</a:t>
            </a:r>
            <a:r>
              <a:rPr lang="en-US" baseline="0" dirty="0" smtClean="0"/>
              <a:t> GET </a:t>
            </a:r>
            <a:r>
              <a:rPr lang="en-US" baseline="0" dirty="0" err="1" smtClean="0"/>
              <a:t>vs</a:t>
            </a:r>
            <a:r>
              <a:rPr lang="en-US" baseline="0" dirty="0" smtClean="0"/>
              <a:t> POST </a:t>
            </a:r>
            <a:r>
              <a:rPr lang="en-US" baseline="0" dirty="0" err="1" smtClean="0"/>
              <a:t>vs</a:t>
            </a:r>
            <a:r>
              <a:rPr lang="en-US" baseline="0" dirty="0" smtClean="0"/>
              <a:t> OPTIONS </a:t>
            </a:r>
            <a:r>
              <a:rPr lang="en-US" baseline="0" dirty="0" err="1" smtClean="0"/>
              <a:t>vs</a:t>
            </a:r>
            <a:r>
              <a:rPr lang="en-US" baseline="0" dirty="0" smtClean="0"/>
              <a:t>….</a:t>
            </a:r>
          </a:p>
          <a:p>
            <a:pPr>
              <a:buFont typeface="Wingdings"/>
              <a:buChar char="à"/>
            </a:pPr>
            <a:endParaRPr lang="en-US" dirty="0" smtClean="0"/>
          </a:p>
          <a:p>
            <a:pPr>
              <a:buFont typeface="Wingdings"/>
              <a:buNone/>
            </a:pPr>
            <a:r>
              <a:rPr lang="en-US" dirty="0" smtClean="0"/>
              <a:t>CHANGED(11/13):</a:t>
            </a:r>
            <a:r>
              <a:rPr lang="en-US" baseline="0" dirty="0" smtClean="0"/>
              <a:t> Moved from after Relations Exercise to </a:t>
            </a:r>
            <a:r>
              <a:rPr lang="en-US" baseline="0" dirty="0" err="1" smtClean="0"/>
              <a:t>StateModel</a:t>
            </a:r>
            <a:r>
              <a:rPr lang="en-US" baseline="0" dirty="0" smtClean="0"/>
              <a:t> area</a:t>
            </a:r>
            <a:endParaRPr lang="en-US" dirty="0"/>
          </a:p>
        </p:txBody>
      </p:sp>
      <p:sp>
        <p:nvSpPr>
          <p:cNvPr id="4" name="Slide Number Placeholder 3"/>
          <p:cNvSpPr>
            <a:spLocks noGrp="1"/>
          </p:cNvSpPr>
          <p:nvPr>
            <p:ph type="sldNum" sz="quarter" idx="10"/>
          </p:nvPr>
        </p:nvSpPr>
        <p:spPr/>
        <p:txBody>
          <a:bodyPr/>
          <a:lstStyle/>
          <a:p>
            <a:fld id="{83898612-B405-4933-8763-968196EA70A4}" type="slidenum">
              <a:rPr lang="en-US" smtClean="0"/>
              <a:pPr/>
              <a:t>86</a:t>
            </a:fld>
            <a:endParaRPr lang="en-US"/>
          </a:p>
        </p:txBody>
      </p:sp>
    </p:spTree>
    <p:extLst>
      <p:ext uri="{BB962C8B-B14F-4D97-AF65-F5344CB8AC3E}">
        <p14:creationId xmlns:p14="http://schemas.microsoft.com/office/powerpoint/2010/main" val="1179275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abstraction provided by the peach </a:t>
            </a:r>
            <a:r>
              <a:rPr lang="en-US" baseline="0" dirty="0" err="1" smtClean="0"/>
              <a:t>ddl</a:t>
            </a:r>
            <a:r>
              <a:rPr lang="en-US" baseline="0" dirty="0" smtClean="0"/>
              <a:t> is separation of data and data definitions.  This allows combining different combinations of data and templates to create variations on tests.  An example of this could be HTTP performing a GET vs. POST vs. OPTIONS, etc.</a:t>
            </a:r>
            <a:endParaRPr lang="en-US" dirty="0"/>
          </a:p>
        </p:txBody>
      </p:sp>
      <p:sp>
        <p:nvSpPr>
          <p:cNvPr id="4" name="Slide Number Placeholder 3"/>
          <p:cNvSpPr>
            <a:spLocks noGrp="1"/>
          </p:cNvSpPr>
          <p:nvPr>
            <p:ph type="sldNum" sz="quarter" idx="10"/>
          </p:nvPr>
        </p:nvSpPr>
        <p:spPr/>
        <p:txBody>
          <a:bodyPr/>
          <a:lstStyle/>
          <a:p>
            <a:fld id="{83898612-B405-4933-8763-968196EA70A4}" type="slidenum">
              <a:rPr lang="en-US" smtClean="0"/>
              <a:pPr/>
              <a:t>87</a:t>
            </a:fld>
            <a:endParaRPr lang="en-US"/>
          </a:p>
        </p:txBody>
      </p:sp>
    </p:spTree>
    <p:extLst>
      <p:ext uri="{BB962C8B-B14F-4D97-AF65-F5344CB8AC3E}">
        <p14:creationId xmlns:p14="http://schemas.microsoft.com/office/powerpoint/2010/main" val="28139287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CHANGED(11/13):</a:t>
            </a:r>
            <a:r>
              <a:rPr lang="en-US" baseline="0" dirty="0" smtClean="0"/>
              <a:t> New slide</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96</a:t>
            </a:fld>
            <a:endParaRPr lang="en-US"/>
          </a:p>
        </p:txBody>
      </p:sp>
    </p:spTree>
    <p:extLst>
      <p:ext uri="{BB962C8B-B14F-4D97-AF65-F5344CB8AC3E}">
        <p14:creationId xmlns:p14="http://schemas.microsoft.com/office/powerpoint/2010/main" val="1489504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a:t>
            </a:r>
            <a:r>
              <a:rPr lang="en-US" baseline="0" dirty="0" smtClean="0"/>
              <a:t> </a:t>
            </a:r>
            <a:r>
              <a:rPr lang="en-US" baseline="0" dirty="0" err="1" smtClean="0"/>
              <a:t>setProperty</a:t>
            </a:r>
            <a:r>
              <a:rPr lang="en-US" baseline="0" dirty="0" smtClean="0"/>
              <a:t>, </a:t>
            </a:r>
            <a:r>
              <a:rPr lang="en-US" baseline="0" dirty="0" err="1" smtClean="0"/>
              <a:t>getProperty</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97</a:t>
            </a:fld>
            <a:endParaRPr lang="en-US"/>
          </a:p>
        </p:txBody>
      </p:sp>
    </p:spTree>
    <p:extLst>
      <p:ext uri="{BB962C8B-B14F-4D97-AF65-F5344CB8AC3E}">
        <p14:creationId xmlns:p14="http://schemas.microsoft.com/office/powerpoint/2010/main" val="1335616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UPDATE(11/13): Moved from</a:t>
            </a:r>
            <a:r>
              <a:rPr lang="en-US" baseline="0" dirty="0" smtClean="0"/>
              <a:t> slide 74 into </a:t>
            </a:r>
            <a:r>
              <a:rPr lang="en-US" baseline="0" dirty="0" err="1" smtClean="0"/>
              <a:t>StateModel</a:t>
            </a:r>
            <a:r>
              <a:rPr lang="en-US" baseline="0" dirty="0" smtClean="0"/>
              <a:t> Conditional</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113</a:t>
            </a:fld>
            <a:endParaRPr lang="en-US"/>
          </a:p>
        </p:txBody>
      </p:sp>
    </p:spTree>
    <p:extLst>
      <p:ext uri="{BB962C8B-B14F-4D97-AF65-F5344CB8AC3E}">
        <p14:creationId xmlns:p14="http://schemas.microsoft.com/office/powerpoint/2010/main" val="4417709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r>
              <a:rPr lang="en-US" baseline="0" dirty="0" smtClean="0"/>
              <a:t> Change 2</a:t>
            </a:r>
            <a:r>
              <a:rPr lang="en-US" baseline="30000" dirty="0" smtClean="0"/>
              <a:t>nd</a:t>
            </a:r>
            <a:r>
              <a:rPr lang="en-US" baseline="0" dirty="0" smtClean="0"/>
              <a:t> when from “</a:t>
            </a:r>
            <a:r>
              <a:rPr lang="en-US" baseline="0" dirty="0" err="1" smtClean="0"/>
              <a:t>stateMachine</a:t>
            </a:r>
            <a:r>
              <a:rPr lang="en-US" baseline="0" dirty="0" smtClean="0"/>
              <a:t>[…” to </a:t>
            </a:r>
            <a:r>
              <a:rPr lang="en-US" baseline="0" dirty="0" err="1" smtClean="0"/>
              <a:t>StateModel</a:t>
            </a:r>
            <a:r>
              <a:rPr lang="en-US" baseline="0" dirty="0" smtClean="0"/>
              <a:t>[..</a:t>
            </a:r>
          </a:p>
          <a:p>
            <a:r>
              <a:rPr lang="en-US" baseline="0" dirty="0" smtClean="0"/>
              <a:t>UPDATED: Added the Black text so it’s a bit more clear </a:t>
            </a:r>
            <a:r>
              <a:rPr lang="en-US" baseline="0" dirty="0" err="1" smtClean="0"/>
              <a:t>whats</a:t>
            </a:r>
            <a:r>
              <a:rPr lang="en-US" baseline="0" dirty="0" smtClean="0"/>
              <a:t> happening.</a:t>
            </a:r>
          </a:p>
          <a:p>
            <a:r>
              <a:rPr lang="en-US" baseline="0" dirty="0" smtClean="0"/>
              <a:t>UPDATED: Don’t we need a “ref” in the first Action </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114</a:t>
            </a:fld>
            <a:endParaRPr lang="en-US"/>
          </a:p>
        </p:txBody>
      </p:sp>
    </p:spTree>
    <p:extLst>
      <p:ext uri="{BB962C8B-B14F-4D97-AF65-F5344CB8AC3E}">
        <p14:creationId xmlns:p14="http://schemas.microsoft.com/office/powerpoint/2010/main" val="5160341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aseline="0" dirty="0" smtClean="0"/>
          </a:p>
        </p:txBody>
      </p:sp>
      <p:sp>
        <p:nvSpPr>
          <p:cNvPr id="4" name="Slide Number Placeholder 3"/>
          <p:cNvSpPr>
            <a:spLocks noGrp="1"/>
          </p:cNvSpPr>
          <p:nvPr>
            <p:ph type="sldNum" sz="quarter" idx="10"/>
          </p:nvPr>
        </p:nvSpPr>
        <p:spPr/>
        <p:txBody>
          <a:bodyPr/>
          <a:lstStyle/>
          <a:p>
            <a:fld id="{95D04ACA-AC9C-4E69-859B-ADD775CED12A}" type="slidenum">
              <a:rPr lang="en-US" smtClean="0"/>
              <a:pPr/>
              <a:t>117</a:t>
            </a:fld>
            <a:endParaRPr lang="en-US"/>
          </a:p>
        </p:txBody>
      </p:sp>
    </p:spTree>
    <p:extLst>
      <p:ext uri="{BB962C8B-B14F-4D97-AF65-F5344CB8AC3E}">
        <p14:creationId xmlns:p14="http://schemas.microsoft.com/office/powerpoint/2010/main" val="264135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a:buChar char="à"/>
            </a:pPr>
            <a:r>
              <a:rPr lang="en-US" dirty="0" smtClean="0">
                <a:sym typeface="Wingdings" pitchFamily="2" charset="2"/>
              </a:rPr>
              <a:t>Template and Blocks are essentially</a:t>
            </a:r>
            <a:r>
              <a:rPr lang="en-US" baseline="0" dirty="0" smtClean="0">
                <a:sym typeface="Wingdings" pitchFamily="2" charset="2"/>
              </a:rPr>
              <a:t> the same, except blocks must be children of templates.</a:t>
            </a:r>
          </a:p>
          <a:p>
            <a:pPr>
              <a:buFont typeface="Wingdings"/>
              <a:buChar char="à"/>
            </a:pPr>
            <a:endParaRPr lang="en-US" dirty="0"/>
          </a:p>
        </p:txBody>
      </p:sp>
      <p:sp>
        <p:nvSpPr>
          <p:cNvPr id="4" name="Slide Number Placeholder 3"/>
          <p:cNvSpPr>
            <a:spLocks noGrp="1"/>
          </p:cNvSpPr>
          <p:nvPr>
            <p:ph type="sldNum" sz="quarter" idx="10"/>
          </p:nvPr>
        </p:nvSpPr>
        <p:spPr/>
        <p:txBody>
          <a:bodyPr/>
          <a:lstStyle/>
          <a:p>
            <a:fld id="{83898612-B405-4933-8763-968196EA70A4}" type="slidenum">
              <a:rPr lang="en-US" smtClean="0"/>
              <a:pPr/>
              <a:t>11</a:t>
            </a:fld>
            <a:endParaRPr lang="en-US"/>
          </a:p>
        </p:txBody>
      </p:sp>
    </p:spTree>
    <p:extLst>
      <p:ext uri="{BB962C8B-B14F-4D97-AF65-F5344CB8AC3E}">
        <p14:creationId xmlns:p14="http://schemas.microsoft.com/office/powerpoint/2010/main" val="25966449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 Added “Agents” to &lt;Test&gt;</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119</a:t>
            </a:fld>
            <a:endParaRPr lang="en-US"/>
          </a:p>
        </p:txBody>
      </p:sp>
    </p:spTree>
    <p:extLst>
      <p:ext uri="{BB962C8B-B14F-4D97-AF65-F5344CB8AC3E}">
        <p14:creationId xmlns:p14="http://schemas.microsoft.com/office/powerpoint/2010/main" val="1062657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120</a:t>
            </a:fld>
            <a:endParaRPr lang="en-US"/>
          </a:p>
        </p:txBody>
      </p:sp>
    </p:spTree>
    <p:extLst>
      <p:ext uri="{BB962C8B-B14F-4D97-AF65-F5344CB8AC3E}">
        <p14:creationId xmlns:p14="http://schemas.microsoft.com/office/powerpoint/2010/main" val="1722170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Publisher</a:t>
            </a:r>
            <a:r>
              <a:rPr lang="en-US" baseline="0" dirty="0" smtClean="0"/>
              <a:t>s are methods of sending data.  This could be network, file, COM, SQL, etc.  Custom Publishers can be created in Python.</a:t>
            </a:r>
            <a:endParaRPr lang="en-US" dirty="0"/>
          </a:p>
        </p:txBody>
      </p:sp>
      <p:sp>
        <p:nvSpPr>
          <p:cNvPr id="4" name="Slide Number Placeholder 3"/>
          <p:cNvSpPr>
            <a:spLocks noGrp="1"/>
          </p:cNvSpPr>
          <p:nvPr>
            <p:ph type="sldNum" sz="quarter" idx="10"/>
          </p:nvPr>
        </p:nvSpPr>
        <p:spPr/>
        <p:txBody>
          <a:bodyPr/>
          <a:lstStyle/>
          <a:p>
            <a:fld id="{7BF10273-2BDA-4D34-8D83-D2DCBB1A1C2E}" type="slidenum">
              <a:rPr lang="en-US" smtClean="0"/>
              <a:pPr/>
              <a:t>122</a:t>
            </a:fld>
            <a:endParaRPr lang="en-US"/>
          </a:p>
        </p:txBody>
      </p:sp>
    </p:spTree>
    <p:extLst>
      <p:ext uri="{BB962C8B-B14F-4D97-AF65-F5344CB8AC3E}">
        <p14:creationId xmlns:p14="http://schemas.microsoft.com/office/powerpoint/2010/main" val="13875139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126</a:t>
            </a:fld>
            <a:endParaRPr lang="en-US"/>
          </a:p>
        </p:txBody>
      </p:sp>
    </p:spTree>
    <p:extLst>
      <p:ext uri="{BB962C8B-B14F-4D97-AF65-F5344CB8AC3E}">
        <p14:creationId xmlns:p14="http://schemas.microsoft.com/office/powerpoint/2010/main" val="2444308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 showed</a:t>
            </a:r>
            <a:r>
              <a:rPr lang="en-US" baseline="0" dirty="0" smtClean="0"/>
              <a:t> example of peach agent command line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128</a:t>
            </a:fld>
            <a:endParaRPr lang="en-US"/>
          </a:p>
        </p:txBody>
      </p:sp>
    </p:spTree>
    <p:extLst>
      <p:ext uri="{BB962C8B-B14F-4D97-AF65-F5344CB8AC3E}">
        <p14:creationId xmlns:p14="http://schemas.microsoft.com/office/powerpoint/2010/main" val="8205892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 Fixed </a:t>
            </a:r>
            <a:r>
              <a:rPr lang="en-US" dirty="0" err="1" smtClean="0"/>
              <a:t>ip</a:t>
            </a:r>
            <a:r>
              <a:rPr lang="en-US" dirty="0" smtClean="0"/>
              <a:t> address</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130</a:t>
            </a:fld>
            <a:endParaRPr lang="en-US"/>
          </a:p>
        </p:txBody>
      </p:sp>
    </p:spTree>
    <p:extLst>
      <p:ext uri="{BB962C8B-B14F-4D97-AF65-F5344CB8AC3E}">
        <p14:creationId xmlns:p14="http://schemas.microsoft.com/office/powerpoint/2010/main" val="6042982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a:t>
            </a:r>
            <a:r>
              <a:rPr lang="en-US" baseline="0" dirty="0" smtClean="0"/>
              <a:t> Moved this below and subsequent slides below 186-188</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132</a:t>
            </a:fld>
            <a:endParaRPr lang="en-US"/>
          </a:p>
        </p:txBody>
      </p:sp>
    </p:spTree>
    <p:extLst>
      <p:ext uri="{BB962C8B-B14F-4D97-AF65-F5344CB8AC3E}">
        <p14:creationId xmlns:p14="http://schemas.microsoft.com/office/powerpoint/2010/main" val="1421173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 default port is 9001</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133</a:t>
            </a:fld>
            <a:endParaRPr lang="en-US"/>
          </a:p>
        </p:txBody>
      </p:sp>
    </p:spTree>
    <p:extLst>
      <p:ext uri="{BB962C8B-B14F-4D97-AF65-F5344CB8AC3E}">
        <p14:creationId xmlns:p14="http://schemas.microsoft.com/office/powerpoint/2010/main" val="1538970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we use the default value that was set via the Data Model or a Data element.</a:t>
            </a:r>
            <a:endParaRPr lang="en-US" dirty="0"/>
          </a:p>
        </p:txBody>
      </p:sp>
      <p:sp>
        <p:nvSpPr>
          <p:cNvPr id="4" name="Slide Number Placeholder 3"/>
          <p:cNvSpPr>
            <a:spLocks noGrp="1"/>
          </p:cNvSpPr>
          <p:nvPr>
            <p:ph type="sldNum" sz="quarter" idx="10"/>
          </p:nvPr>
        </p:nvSpPr>
        <p:spPr/>
        <p:txBody>
          <a:bodyPr/>
          <a:lstStyle/>
          <a:p>
            <a:fld id="{63B188EC-3402-42C6-B739-C7264BCAF5F3}" type="slidenum">
              <a:rPr lang="en-US" smtClean="0"/>
              <a:pPr/>
              <a:t>143</a:t>
            </a:fld>
            <a:endParaRPr lang="en-US"/>
          </a:p>
        </p:txBody>
      </p:sp>
    </p:spTree>
    <p:extLst>
      <p:ext uri="{BB962C8B-B14F-4D97-AF65-F5344CB8AC3E}">
        <p14:creationId xmlns:p14="http://schemas.microsoft.com/office/powerpoint/2010/main" val="18497768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up, if we specify a relation, we will</a:t>
            </a:r>
            <a:r>
              <a:rPr lang="en-US" baseline="0" dirty="0" smtClean="0"/>
              <a:t> use that value instead of the default value.</a:t>
            </a:r>
            <a:endParaRPr lang="en-US" dirty="0"/>
          </a:p>
        </p:txBody>
      </p:sp>
      <p:sp>
        <p:nvSpPr>
          <p:cNvPr id="4" name="Slide Number Placeholder 3"/>
          <p:cNvSpPr>
            <a:spLocks noGrp="1"/>
          </p:cNvSpPr>
          <p:nvPr>
            <p:ph type="sldNum" sz="quarter" idx="10"/>
          </p:nvPr>
        </p:nvSpPr>
        <p:spPr/>
        <p:txBody>
          <a:bodyPr/>
          <a:lstStyle/>
          <a:p>
            <a:fld id="{63B188EC-3402-42C6-B739-C7264BCAF5F3}" type="slidenum">
              <a:rPr lang="en-US" smtClean="0"/>
              <a:pPr/>
              <a:t>144</a:t>
            </a:fld>
            <a:endParaRPr lang="en-US"/>
          </a:p>
        </p:txBody>
      </p:sp>
    </p:spTree>
    <p:extLst>
      <p:ext uri="{BB962C8B-B14F-4D97-AF65-F5344CB8AC3E}">
        <p14:creationId xmlns:p14="http://schemas.microsoft.com/office/powerpoint/2010/main" val="1451124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UPDATED(11/13):</a:t>
            </a:r>
            <a:r>
              <a:rPr lang="en-US" baseline="0" dirty="0" smtClean="0"/>
              <a:t> Fixed </a:t>
            </a:r>
            <a:r>
              <a:rPr lang="en-US" baseline="0" dirty="0" err="1" smtClean="0"/>
              <a:t>udp</a:t>
            </a:r>
            <a:r>
              <a:rPr lang="en-US" baseline="0" dirty="0" smtClean="0"/>
              <a:t> checksum</a:t>
            </a:r>
            <a:endParaRPr lang="en-US" dirty="0" smtClean="0"/>
          </a:p>
          <a:p>
            <a:r>
              <a:rPr lang="en-US" dirty="0" smtClean="0"/>
              <a:t>UPDATED: Changed Checksum</a:t>
            </a:r>
            <a:r>
              <a:rPr lang="en-US" baseline="0" dirty="0" smtClean="0"/>
              <a:t> Relation to a </a:t>
            </a:r>
            <a:r>
              <a:rPr lang="en-US" baseline="0" dirty="0" err="1" smtClean="0"/>
              <a:t>Fixup</a:t>
            </a:r>
            <a:r>
              <a:rPr lang="en-US" baseline="0"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UPDATED: Changed Name of Data to </a:t>
            </a:r>
            <a:r>
              <a:rPr lang="en-US" dirty="0" err="1" smtClean="0"/>
              <a:t>DataBlob</a:t>
            </a:r>
            <a:r>
              <a:rPr lang="en-US" dirty="0" smtClean="0"/>
              <a:t>.</a:t>
            </a:r>
            <a:r>
              <a:rPr lang="en-US" baseline="0" dirty="0" smtClean="0"/>
              <a:t> Clarifies Data is not a keyword.</a:t>
            </a:r>
            <a:endParaRPr lang="en-US" dirty="0" smtClean="0"/>
          </a:p>
          <a:p>
            <a:endParaRPr lang="en-US" dirty="0" smtClean="0"/>
          </a:p>
          <a:p>
            <a:r>
              <a:rPr lang="en-US" dirty="0" smtClean="0"/>
              <a:t> * Point out number</a:t>
            </a:r>
          </a:p>
          <a:p>
            <a:r>
              <a:rPr lang="en-US" baseline="0" dirty="0" smtClean="0"/>
              <a:t> * Point out relations</a:t>
            </a:r>
          </a:p>
          <a:p>
            <a:endParaRPr lang="en-US" baseline="0" dirty="0" smtClean="0"/>
          </a:p>
          <a:p>
            <a:pPr>
              <a:buFont typeface="Wingdings"/>
              <a:buChar char="à"/>
            </a:pPr>
            <a:r>
              <a:rPr lang="en-US" baseline="0" dirty="0" smtClean="0">
                <a:sym typeface="Wingdings" pitchFamily="2" charset="2"/>
              </a:rPr>
              <a:t>NOTE: Checksum should include part of IP header, but… :)</a:t>
            </a:r>
          </a:p>
          <a:p>
            <a:pPr>
              <a:buFont typeface="Wingdings"/>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7BF10273-2BDA-4D34-8D83-D2DCBB1A1C2E}" type="slidenum">
              <a:rPr lang="en-US" smtClean="0"/>
              <a:pPr/>
              <a:t>12</a:t>
            </a:fld>
            <a:endParaRPr lang="en-US"/>
          </a:p>
        </p:txBody>
      </p:sp>
    </p:spTree>
    <p:extLst>
      <p:ext uri="{BB962C8B-B14F-4D97-AF65-F5344CB8AC3E}">
        <p14:creationId xmlns:p14="http://schemas.microsoft.com/office/powerpoint/2010/main" val="16970435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up, if we specify a relation, we will</a:t>
            </a:r>
            <a:r>
              <a:rPr lang="en-US" baseline="0" dirty="0" smtClean="0"/>
              <a:t> use that value instead of the </a:t>
            </a:r>
            <a:r>
              <a:rPr lang="en-US" baseline="0" smtClean="0"/>
              <a:t>default value.</a:t>
            </a:r>
            <a:endParaRPr lang="en-US" dirty="0"/>
          </a:p>
        </p:txBody>
      </p:sp>
      <p:sp>
        <p:nvSpPr>
          <p:cNvPr id="4" name="Slide Number Placeholder 3"/>
          <p:cNvSpPr>
            <a:spLocks noGrp="1"/>
          </p:cNvSpPr>
          <p:nvPr>
            <p:ph type="sldNum" sz="quarter" idx="10"/>
          </p:nvPr>
        </p:nvSpPr>
        <p:spPr/>
        <p:txBody>
          <a:bodyPr/>
          <a:lstStyle/>
          <a:p>
            <a:fld id="{63B188EC-3402-42C6-B739-C7264BCAF5F3}" type="slidenum">
              <a:rPr lang="en-US" smtClean="0"/>
              <a:pPr/>
              <a:t>145</a:t>
            </a:fld>
            <a:endParaRPr lang="en-US"/>
          </a:p>
        </p:txBody>
      </p:sp>
    </p:spTree>
    <p:extLst>
      <p:ext uri="{BB962C8B-B14F-4D97-AF65-F5344CB8AC3E}">
        <p14:creationId xmlns:p14="http://schemas.microsoft.com/office/powerpoint/2010/main" val="11898237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up, if we specify a relation, we will</a:t>
            </a:r>
            <a:r>
              <a:rPr lang="en-US" baseline="0" dirty="0" smtClean="0"/>
              <a:t> use that value instead of the </a:t>
            </a:r>
            <a:r>
              <a:rPr lang="en-US" baseline="0" smtClean="0"/>
              <a:t>default value.</a:t>
            </a:r>
            <a:endParaRPr lang="en-US" dirty="0"/>
          </a:p>
        </p:txBody>
      </p:sp>
      <p:sp>
        <p:nvSpPr>
          <p:cNvPr id="4" name="Slide Number Placeholder 3"/>
          <p:cNvSpPr>
            <a:spLocks noGrp="1"/>
          </p:cNvSpPr>
          <p:nvPr>
            <p:ph type="sldNum" sz="quarter" idx="10"/>
          </p:nvPr>
        </p:nvSpPr>
        <p:spPr/>
        <p:txBody>
          <a:bodyPr/>
          <a:lstStyle/>
          <a:p>
            <a:fld id="{63B188EC-3402-42C6-B739-C7264BCAF5F3}" type="slidenum">
              <a:rPr lang="en-US" smtClean="0"/>
              <a:pPr/>
              <a:t>146</a:t>
            </a:fld>
            <a:endParaRPr lang="en-US"/>
          </a:p>
        </p:txBody>
      </p:sp>
    </p:spTree>
    <p:extLst>
      <p:ext uri="{BB962C8B-B14F-4D97-AF65-F5344CB8AC3E}">
        <p14:creationId xmlns:p14="http://schemas.microsoft.com/office/powerpoint/2010/main" val="16143344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up, if we specify a relation, we will</a:t>
            </a:r>
            <a:r>
              <a:rPr lang="en-US" baseline="0" dirty="0" smtClean="0"/>
              <a:t> use that value instead of the </a:t>
            </a:r>
            <a:r>
              <a:rPr lang="en-US" baseline="0" smtClean="0"/>
              <a:t>default value.</a:t>
            </a:r>
            <a:endParaRPr lang="en-US" dirty="0"/>
          </a:p>
        </p:txBody>
      </p:sp>
      <p:sp>
        <p:nvSpPr>
          <p:cNvPr id="4" name="Slide Number Placeholder 3"/>
          <p:cNvSpPr>
            <a:spLocks noGrp="1"/>
          </p:cNvSpPr>
          <p:nvPr>
            <p:ph type="sldNum" sz="quarter" idx="10"/>
          </p:nvPr>
        </p:nvSpPr>
        <p:spPr/>
        <p:txBody>
          <a:bodyPr/>
          <a:lstStyle/>
          <a:p>
            <a:fld id="{63B188EC-3402-42C6-B739-C7264BCAF5F3}" type="slidenum">
              <a:rPr lang="en-US" smtClean="0"/>
              <a:pPr/>
              <a:t>147</a:t>
            </a:fld>
            <a:endParaRPr lang="en-US"/>
          </a:p>
        </p:txBody>
      </p:sp>
    </p:spTree>
    <p:extLst>
      <p:ext uri="{BB962C8B-B14F-4D97-AF65-F5344CB8AC3E}">
        <p14:creationId xmlns:p14="http://schemas.microsoft.com/office/powerpoint/2010/main" val="992595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Transformers</a:t>
            </a:r>
            <a:r>
              <a:rPr lang="en-US" baseline="0" dirty="0" smtClean="0"/>
              <a:t> are always applied last.  They will modify our value in some deterministic </a:t>
            </a:r>
            <a:r>
              <a:rPr lang="en-US" baseline="0" dirty="0" err="1" smtClean="0"/>
              <a:t>mannor</a:t>
            </a:r>
            <a:r>
              <a:rPr lang="en-US" baseline="0" dirty="0" smtClean="0"/>
              <a:t> such as base64 encoding, compression (zip), etc.</a:t>
            </a:r>
            <a:endParaRPr lang="en-US" dirty="0"/>
          </a:p>
        </p:txBody>
      </p:sp>
      <p:sp>
        <p:nvSpPr>
          <p:cNvPr id="4" name="Slide Number Placeholder 3"/>
          <p:cNvSpPr>
            <a:spLocks noGrp="1"/>
          </p:cNvSpPr>
          <p:nvPr>
            <p:ph type="sldNum" sz="quarter" idx="10"/>
          </p:nvPr>
        </p:nvSpPr>
        <p:spPr/>
        <p:txBody>
          <a:bodyPr/>
          <a:lstStyle/>
          <a:p>
            <a:fld id="{63B188EC-3402-42C6-B739-C7264BCAF5F3}" type="slidenum">
              <a:rPr lang="en-US" smtClean="0"/>
              <a:pPr/>
              <a:t>148</a:t>
            </a:fld>
            <a:endParaRPr lang="en-US"/>
          </a:p>
        </p:txBody>
      </p:sp>
    </p:spTree>
    <p:extLst>
      <p:ext uri="{BB962C8B-B14F-4D97-AF65-F5344CB8AC3E}">
        <p14:creationId xmlns:p14="http://schemas.microsoft.com/office/powerpoint/2010/main" val="1856401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that is how we produce a value :)</a:t>
            </a:r>
            <a:endParaRPr lang="en-US" dirty="0"/>
          </a:p>
        </p:txBody>
      </p:sp>
      <p:sp>
        <p:nvSpPr>
          <p:cNvPr id="4" name="Slide Number Placeholder 3"/>
          <p:cNvSpPr>
            <a:spLocks noGrp="1"/>
          </p:cNvSpPr>
          <p:nvPr>
            <p:ph type="sldNum" sz="quarter" idx="10"/>
          </p:nvPr>
        </p:nvSpPr>
        <p:spPr/>
        <p:txBody>
          <a:bodyPr/>
          <a:lstStyle/>
          <a:p>
            <a:fld id="{63B188EC-3402-42C6-B739-C7264BCAF5F3}" type="slidenum">
              <a:rPr lang="en-US" smtClean="0"/>
              <a:pPr/>
              <a:t>149</a:t>
            </a:fld>
            <a:endParaRPr lang="en-US"/>
          </a:p>
        </p:txBody>
      </p:sp>
    </p:spTree>
    <p:extLst>
      <p:ext uri="{BB962C8B-B14F-4D97-AF65-F5344CB8AC3E}">
        <p14:creationId xmlns:p14="http://schemas.microsoft.com/office/powerpoint/2010/main" val="207278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UPDATED(11/13):</a:t>
            </a:r>
            <a:r>
              <a:rPr lang="en-US" baseline="0" dirty="0" smtClean="0"/>
              <a:t> Pushed literal to bottom</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15</a:t>
            </a:fld>
            <a:endParaRPr lang="en-US"/>
          </a:p>
        </p:txBody>
      </p:sp>
    </p:spTree>
    <p:extLst>
      <p:ext uri="{BB962C8B-B14F-4D97-AF65-F5344CB8AC3E}">
        <p14:creationId xmlns:p14="http://schemas.microsoft.com/office/powerpoint/2010/main" val="4180333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UPDATED(11/13): Capitalized</a:t>
            </a:r>
            <a:r>
              <a:rPr lang="en-US" baseline="0" dirty="0" smtClean="0"/>
              <a:t> Array</a:t>
            </a:r>
            <a:endParaRPr lang="en-US" dirty="0" smtClean="0"/>
          </a:p>
          <a:p>
            <a:r>
              <a:rPr lang="en-US" dirty="0" smtClean="0"/>
              <a:t>UPDATED: Fixed “</a:t>
            </a:r>
            <a:r>
              <a:rPr lang="en-US" dirty="0" err="1" smtClean="0"/>
              <a:t>maxOccrs</a:t>
            </a:r>
            <a:r>
              <a:rPr lang="en-US" dirty="0" smtClean="0"/>
              <a:t>” typo. Updated</a:t>
            </a:r>
            <a:r>
              <a:rPr lang="en-US" baseline="0" dirty="0" smtClean="0"/>
              <a:t> </a:t>
            </a:r>
            <a:r>
              <a:rPr lang="en-US" baseline="0" dirty="0" err="1" smtClean="0"/>
              <a:t>minOccurs</a:t>
            </a:r>
            <a:r>
              <a:rPr lang="en-US" baseline="0" dirty="0" smtClean="0"/>
              <a:t> value to “1” from “1024” for clarity</a:t>
            </a:r>
          </a:p>
          <a:p>
            <a:r>
              <a:rPr lang="en-US" baseline="0" dirty="0" smtClean="0"/>
              <a:t>UPDATED: Changed names to Uppercase for consistency</a:t>
            </a:r>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17</a:t>
            </a:fld>
            <a:endParaRPr lang="en-US"/>
          </a:p>
        </p:txBody>
      </p:sp>
    </p:spTree>
    <p:extLst>
      <p:ext uri="{BB962C8B-B14F-4D97-AF65-F5344CB8AC3E}">
        <p14:creationId xmlns:p14="http://schemas.microsoft.com/office/powerpoint/2010/main" val="2909620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D04ACA-AC9C-4E69-859B-ADD775CED12A}" type="slidenum">
              <a:rPr lang="en-US" smtClean="0"/>
              <a:pPr/>
              <a:t>18</a:t>
            </a:fld>
            <a:endParaRPr lang="en-US"/>
          </a:p>
        </p:txBody>
      </p:sp>
    </p:spTree>
    <p:extLst>
      <p:ext uri="{BB962C8B-B14F-4D97-AF65-F5344CB8AC3E}">
        <p14:creationId xmlns:p14="http://schemas.microsoft.com/office/powerpoint/2010/main" val="13510658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http://www.schultzfruitridgefarm.com/images_revision/photo_peaches2.jpg"/>
          <p:cNvPicPr>
            <a:picLocks noChangeAspect="1" noChangeArrowheads="1"/>
          </p:cNvPicPr>
          <p:nvPr userDrawn="1"/>
        </p:nvPicPr>
        <p:blipFill rotWithShape="1">
          <a:blip r:embed="rId2">
            <a:lum bright="70000" contrast="-70000"/>
            <a:extLst>
              <a:ext uri="{28A0092B-C50C-407E-A947-70E740481C1C}">
                <a14:useLocalDpi xmlns:a14="http://schemas.microsoft.com/office/drawing/2010/main" val="0"/>
              </a:ext>
            </a:extLst>
          </a:blip>
          <a:srcRect t="23718" b="1"/>
          <a:stretch/>
        </p:blipFill>
        <p:spPr bwMode="auto">
          <a:xfrm>
            <a:off x="15386" y="1"/>
            <a:ext cx="9139238" cy="49243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51EB01B-FD63-4C28-931E-399BAB43E370}" type="datetime1">
              <a:rPr lang="en-US" smtClean="0"/>
              <a:pPr/>
              <a:t>5/2/2016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24" y="567466"/>
            <a:ext cx="9144000" cy="3437068"/>
          </a:xfrm>
          <a:prstGeom prst="rect">
            <a:avLst/>
          </a:prstGeom>
        </p:spPr>
      </p:pic>
    </p:spTree>
    <p:extLst>
      <p:ext uri="{BB962C8B-B14F-4D97-AF65-F5344CB8AC3E}">
        <p14:creationId xmlns:p14="http://schemas.microsoft.com/office/powerpoint/2010/main" val="114774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C8285-6003-4D8C-8A69-DE71B1D40C45}" type="datetime1">
              <a:rPr lang="en-US" smtClean="0"/>
              <a:pPr/>
              <a:t>5/2/2016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a:t>
            </a:fld>
            <a:endParaRPr lang="en-US"/>
          </a:p>
        </p:txBody>
      </p:sp>
    </p:spTree>
    <p:extLst>
      <p:ext uri="{BB962C8B-B14F-4D97-AF65-F5344CB8AC3E}">
        <p14:creationId xmlns:p14="http://schemas.microsoft.com/office/powerpoint/2010/main" val="204057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5C81B7-DC39-4C14-90C6-3A18A6A300F4}" type="datetime1">
              <a:rPr lang="en-US" smtClean="0"/>
              <a:pPr/>
              <a:t>5/2/2016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50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0"/>
            <a:ext cx="7290054" cy="149961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768096" y="1676400"/>
            <a:ext cx="7290055" cy="46329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E56E70-CE22-4562-92E1-059D029884C9}" type="datetime1">
              <a:rPr lang="en-US" smtClean="0"/>
              <a:pPr/>
              <a:t>5/2/2016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a:t>
            </a:fld>
            <a:endParaRPr lang="en-US"/>
          </a:p>
        </p:txBody>
      </p:sp>
    </p:spTree>
    <p:extLst>
      <p:ext uri="{BB962C8B-B14F-4D97-AF65-F5344CB8AC3E}">
        <p14:creationId xmlns:p14="http://schemas.microsoft.com/office/powerpoint/2010/main" val="388636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838D6D-5FA5-4BA8-B175-3F8515687F9B}" type="datetime1">
              <a:rPr lang="en-US" smtClean="0"/>
              <a:pPr/>
              <a:t>5/2/2016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62" y="0"/>
            <a:ext cx="3875576" cy="1456761"/>
          </a:xfrm>
          <a:prstGeom prst="rect">
            <a:avLst/>
          </a:prstGeom>
        </p:spPr>
      </p:pic>
    </p:spTree>
    <p:extLst>
      <p:ext uri="{BB962C8B-B14F-4D97-AF65-F5344CB8AC3E}">
        <p14:creationId xmlns:p14="http://schemas.microsoft.com/office/powerpoint/2010/main" val="123092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10785"/>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1752600"/>
            <a:ext cx="3566160" cy="4556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91990" y="1752600"/>
            <a:ext cx="3566160" cy="4556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F3EB983-D761-4C1A-844D-AA5BA1AE25B9}" type="datetime1">
              <a:rPr lang="en-US" smtClean="0"/>
              <a:pPr/>
              <a:t>5/2/2016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3E9FE52-2665-401B-AA9F-C87D72041FEF}" type="slidenum">
              <a:rPr lang="en-US" smtClean="0"/>
              <a:pPr/>
              <a:t>‹#›</a:t>
            </a:fld>
            <a:endParaRPr lang="en-US"/>
          </a:p>
        </p:txBody>
      </p:sp>
    </p:spTree>
    <p:extLst>
      <p:ext uri="{BB962C8B-B14F-4D97-AF65-F5344CB8AC3E}">
        <p14:creationId xmlns:p14="http://schemas.microsoft.com/office/powerpoint/2010/main" val="215930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152400"/>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1835950"/>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658910"/>
            <a:ext cx="3566160" cy="36504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474405" y="1835950"/>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658910"/>
            <a:ext cx="3566160" cy="365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0B2B80-FEEA-49A4-8F28-43E207D9B788}" type="datetime1">
              <a:rPr lang="en-US" smtClean="0"/>
              <a:pPr/>
              <a:t>5/2/2016</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3E9FE52-2665-401B-AA9F-C87D72041FEF}" type="slidenum">
              <a:rPr lang="en-US" smtClean="0"/>
              <a:pPr/>
              <a:t>‹#›</a:t>
            </a:fld>
            <a:endParaRPr lang="en-US"/>
          </a:p>
        </p:txBody>
      </p:sp>
    </p:spTree>
    <p:extLst>
      <p:ext uri="{BB962C8B-B14F-4D97-AF65-F5344CB8AC3E}">
        <p14:creationId xmlns:p14="http://schemas.microsoft.com/office/powerpoint/2010/main" val="111979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FFDBC-FB55-4ED2-9535-A32265E32216}" type="datetime1">
              <a:rPr lang="en-US" smtClean="0"/>
              <a:pPr/>
              <a:t>5/2/2016</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a:t>
            </a:fld>
            <a:endParaRPr lang="en-US"/>
          </a:p>
        </p:txBody>
      </p:sp>
    </p:spTree>
    <p:extLst>
      <p:ext uri="{BB962C8B-B14F-4D97-AF65-F5344CB8AC3E}">
        <p14:creationId xmlns:p14="http://schemas.microsoft.com/office/powerpoint/2010/main" val="102517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0B285-FD3D-4E36-992C-87D98AF7C9DB}" type="datetime1">
              <a:rPr lang="en-US" smtClean="0"/>
              <a:pPr/>
              <a:t>5/2/2016</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a:t>
            </a:fld>
            <a:endParaRPr lang="en-US"/>
          </a:p>
        </p:txBody>
      </p:sp>
      <p:sp>
        <p:nvSpPr>
          <p:cNvPr id="5" name="Rectangle 4"/>
          <p:cNvSpPr>
            <a:spLocks noChangeArrowheads="1"/>
          </p:cNvSpPr>
          <p:nvPr userDrawn="1"/>
        </p:nvSpPr>
        <p:spPr bwMode="auto">
          <a:xfrm>
            <a:off x="2667000" y="6391656"/>
            <a:ext cx="6312408"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Tree>
    <p:extLst>
      <p:ext uri="{BB962C8B-B14F-4D97-AF65-F5344CB8AC3E}">
        <p14:creationId xmlns:p14="http://schemas.microsoft.com/office/powerpoint/2010/main" val="358883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0"/>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768096" y="1905000"/>
            <a:ext cx="3291840" cy="4114800"/>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2270A-1A3A-4668-B449-D05171D13E8E}" type="datetime1">
              <a:rPr lang="en-US" smtClean="0"/>
              <a:pPr/>
              <a:t>5/2/2016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3E9FE52-2665-401B-AA9F-C87D72041FEF}" type="slidenum">
              <a:rPr lang="en-US" smtClean="0"/>
              <a:pPr/>
              <a:t>‹#›</a:t>
            </a:fld>
            <a:endParaRPr lang="en-US"/>
          </a:p>
        </p:txBody>
      </p:sp>
    </p:spTree>
    <p:extLst>
      <p:ext uri="{BB962C8B-B14F-4D97-AF65-F5344CB8AC3E}">
        <p14:creationId xmlns:p14="http://schemas.microsoft.com/office/powerpoint/2010/main" val="253768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814A4-6DF3-4536-851A-705494236FCD}" type="datetime1">
              <a:rPr lang="en-US" smtClean="0"/>
              <a:pPr/>
              <a:t>5/2/2016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3E9FE52-2665-401B-AA9F-C87D72041FEF}"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92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0"/>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1600200"/>
            <a:ext cx="7290055" cy="47091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6C2038-67E5-4B6A-B9D6-A8A2A8AE8D20}" type="datetime1">
              <a:rPr lang="en-US" smtClean="0"/>
              <a:pPr/>
              <a:t>5/2/2016</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lgn="r"/>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3E9FE52-2665-401B-AA9F-C87D72041FEF}" type="slidenum">
              <a:rPr lang="en-US" smtClean="0"/>
              <a:pPr/>
              <a:t>‹#›</a:t>
            </a:fld>
            <a:endParaRPr lang="en-US"/>
          </a:p>
        </p:txBody>
      </p:sp>
      <p:cxnSp>
        <p:nvCxnSpPr>
          <p:cNvPr id="7" name="Straight Connector 6"/>
          <p:cNvCxnSpPr/>
          <p:nvPr/>
        </p:nvCxnSpPr>
        <p:spPr>
          <a:xfrm flipV="1">
            <a:off x="533400" y="30480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8" y="6200864"/>
            <a:ext cx="1752362" cy="657136"/>
          </a:xfrm>
          <a:prstGeom prst="rect">
            <a:avLst/>
          </a:prstGeom>
        </p:spPr>
      </p:pic>
    </p:spTree>
    <p:extLst>
      <p:ext uri="{BB962C8B-B14F-4D97-AF65-F5344CB8AC3E}">
        <p14:creationId xmlns:p14="http://schemas.microsoft.com/office/powerpoint/2010/main" val="304481631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Custom Pits</a:t>
            </a:r>
            <a:endParaRPr lang="en-US" dirty="0"/>
          </a:p>
        </p:txBody>
      </p:sp>
      <p:sp>
        <p:nvSpPr>
          <p:cNvPr id="3" name="Subtitle 2"/>
          <p:cNvSpPr>
            <a:spLocks noGrp="1"/>
          </p:cNvSpPr>
          <p:nvPr>
            <p:ph type="subTitle" idx="1"/>
          </p:nvPr>
        </p:nvSpPr>
        <p:spPr/>
        <p:txBody>
          <a:bodyPr/>
          <a:lstStyle/>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DataModel</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err="1" smtClean="0"/>
              <a:t>DataModel’s</a:t>
            </a:r>
            <a:r>
              <a:rPr lang="en-US" dirty="0" smtClean="0"/>
              <a:t> are used to describe the structure of the data you want to fuzz</a:t>
            </a:r>
          </a:p>
          <a:p>
            <a:pPr>
              <a:buFont typeface="Arial" panose="020B0604020202020204" pitchFamily="34" charset="0"/>
              <a:buChar char="•"/>
            </a:pPr>
            <a:r>
              <a:rPr lang="en-US" dirty="0" smtClean="0"/>
              <a:t>More than one </a:t>
            </a:r>
            <a:r>
              <a:rPr lang="en-US" dirty="0" err="1" smtClean="0"/>
              <a:t>DataModel</a:t>
            </a:r>
            <a:r>
              <a:rPr lang="en-US" dirty="0" smtClean="0"/>
              <a:t> can be defined</a:t>
            </a:r>
          </a:p>
          <a:p>
            <a:pPr>
              <a:buFont typeface="Arial" panose="020B0604020202020204" pitchFamily="34" charset="0"/>
              <a:buChar char="•"/>
            </a:pPr>
            <a:r>
              <a:rPr lang="en-US" dirty="0" smtClean="0"/>
              <a:t>Comprised of </a:t>
            </a:r>
            <a:r>
              <a:rPr lang="en-US" i="1" dirty="0" smtClean="0"/>
              <a:t>data elements</a:t>
            </a:r>
            <a:r>
              <a:rPr lang="en-US" dirty="0" smtClean="0"/>
              <a:t> such as strings and numbers</a:t>
            </a:r>
          </a:p>
          <a:p>
            <a:pPr>
              <a:buFont typeface="Arial" panose="020B0604020202020204" pitchFamily="34" charset="0"/>
              <a:buChar char="•"/>
            </a:pPr>
            <a:r>
              <a:rPr lang="en-US" dirty="0" smtClean="0"/>
              <a:t>Correct type information is important!</a:t>
            </a:r>
          </a:p>
          <a:p>
            <a:pPr>
              <a:buNone/>
            </a:pPr>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Model</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100</a:t>
            </a:fld>
            <a:endParaRPr lang="en-US"/>
          </a:p>
        </p:txBody>
      </p:sp>
      <p:graphicFrame>
        <p:nvGraphicFramePr>
          <p:cNvPr id="6" name="Diagram 5"/>
          <p:cNvGraphicFramePr/>
          <p:nvPr>
            <p:extLst>
              <p:ext uri="{D42A27DB-BD31-4B8C-83A1-F6EECF244321}">
                <p14:modId xmlns:p14="http://schemas.microsoft.com/office/powerpoint/2010/main" val="689727950"/>
              </p:ext>
            </p:extLst>
          </p:nvPr>
        </p:nvGraphicFramePr>
        <p:xfrm>
          <a:off x="1143000" y="1397000"/>
          <a:ext cx="7162800"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to Select an Element</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/Response/</a:t>
            </a:r>
            <a:r>
              <a:rPr lang="en-US" dirty="0" err="1" smtClean="0">
                <a:latin typeface="Courier New" panose="02070309020205020404" pitchFamily="49" charset="0"/>
                <a:cs typeface="Courier New" panose="02070309020205020404" pitchFamily="49" charset="0"/>
              </a:rPr>
              <a:t>SessionId</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101</a:t>
            </a:fld>
            <a:endParaRPr lang="en-US"/>
          </a:p>
        </p:txBody>
      </p:sp>
      <p:graphicFrame>
        <p:nvGraphicFramePr>
          <p:cNvPr id="6" name="Diagram 5"/>
          <p:cNvGraphicFramePr/>
          <p:nvPr>
            <p:extLst>
              <p:ext uri="{D42A27DB-BD31-4B8C-83A1-F6EECF244321}">
                <p14:modId xmlns:p14="http://schemas.microsoft.com/office/powerpoint/2010/main" val="817068987"/>
              </p:ext>
            </p:extLst>
          </p:nvPr>
        </p:nvGraphicFramePr>
        <p:xfrm>
          <a:off x="1143000" y="2286000"/>
          <a:ext cx="71628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49819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to Select a Single Element</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/Request3/Header/</a:t>
            </a:r>
            <a:r>
              <a:rPr lang="en-US" dirty="0" err="1" smtClean="0">
                <a:latin typeface="Courier New" panose="02070309020205020404" pitchFamily="49" charset="0"/>
                <a:cs typeface="Courier New" panose="02070309020205020404" pitchFamily="49" charset="0"/>
              </a:rPr>
              <a:t>SessionId</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102</a:t>
            </a:fld>
            <a:endParaRPr lang="en-US"/>
          </a:p>
        </p:txBody>
      </p:sp>
      <p:graphicFrame>
        <p:nvGraphicFramePr>
          <p:cNvPr id="7" name="Diagram 6"/>
          <p:cNvGraphicFramePr/>
          <p:nvPr>
            <p:extLst>
              <p:ext uri="{D42A27DB-BD31-4B8C-83A1-F6EECF244321}">
                <p14:modId xmlns:p14="http://schemas.microsoft.com/office/powerpoint/2010/main" val="2642879396"/>
              </p:ext>
            </p:extLst>
          </p:nvPr>
        </p:nvGraphicFramePr>
        <p:xfrm>
          <a:off x="1143000" y="2133600"/>
          <a:ext cx="7162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29657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to Select a Single Element</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/Request3//</a:t>
            </a:r>
            <a:r>
              <a:rPr lang="en-US" dirty="0" err="1" smtClean="0">
                <a:latin typeface="Courier New" panose="02070309020205020404" pitchFamily="49" charset="0"/>
                <a:cs typeface="Courier New" panose="02070309020205020404" pitchFamily="49" charset="0"/>
              </a:rPr>
              <a:t>SessionId</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103</a:t>
            </a:fld>
            <a:endParaRPr lang="en-US"/>
          </a:p>
        </p:txBody>
      </p:sp>
      <p:graphicFrame>
        <p:nvGraphicFramePr>
          <p:cNvPr id="7" name="Diagram 6"/>
          <p:cNvGraphicFramePr/>
          <p:nvPr>
            <p:extLst/>
          </p:nvPr>
        </p:nvGraphicFramePr>
        <p:xfrm>
          <a:off x="1143000" y="2133600"/>
          <a:ext cx="7162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62579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to Select Multiple Elements</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SessionId</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104</a:t>
            </a:fld>
            <a:endParaRPr lang="en-US"/>
          </a:p>
        </p:txBody>
      </p:sp>
      <p:graphicFrame>
        <p:nvGraphicFramePr>
          <p:cNvPr id="6" name="Diagram 5"/>
          <p:cNvGraphicFramePr/>
          <p:nvPr>
            <p:extLst>
              <p:ext uri="{D42A27DB-BD31-4B8C-83A1-F6EECF244321}">
                <p14:modId xmlns:p14="http://schemas.microsoft.com/office/powerpoint/2010/main" val="486746664"/>
              </p:ext>
            </p:extLst>
          </p:nvPr>
        </p:nvGraphicFramePr>
        <p:xfrm>
          <a:off x="1143000" y="2286000"/>
          <a:ext cx="71628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77080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Slurping to Single Element</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105</a:t>
            </a:fld>
            <a:endParaRPr lang="en-US"/>
          </a:p>
        </p:txBody>
      </p:sp>
      <p:graphicFrame>
        <p:nvGraphicFramePr>
          <p:cNvPr id="6" name="Diagram 5"/>
          <p:cNvGraphicFramePr/>
          <p:nvPr>
            <p:extLst>
              <p:ext uri="{D42A27DB-BD31-4B8C-83A1-F6EECF244321}">
                <p14:modId xmlns:p14="http://schemas.microsoft.com/office/powerpoint/2010/main" val="624078150"/>
              </p:ext>
            </p:extLst>
          </p:nvPr>
        </p:nvGraphicFramePr>
        <p:xfrm>
          <a:off x="1143000" y="1397000"/>
          <a:ext cx="7162800"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Bent Arrow 13"/>
          <p:cNvSpPr/>
          <p:nvPr/>
        </p:nvSpPr>
        <p:spPr>
          <a:xfrm rot="5400000">
            <a:off x="5805853" y="290149"/>
            <a:ext cx="592834" cy="3060540"/>
          </a:xfrm>
          <a:prstGeom prst="ben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871060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Slurping to Single Element</a:t>
            </a:r>
            <a:endParaRPr lang="en-US" dirty="0"/>
          </a:p>
        </p:txBody>
      </p:sp>
      <p:sp>
        <p:nvSpPr>
          <p:cNvPr id="5" name="Content Placeholder 4"/>
          <p:cNvSpPr>
            <a:spLocks noGrp="1"/>
          </p:cNvSpPr>
          <p:nvPr>
            <p:ph idx="1"/>
          </p:nvPr>
        </p:nvSpPr>
        <p:spPr/>
        <p:txBody>
          <a:bodyPr/>
          <a:lstStyle/>
          <a:p>
            <a:pPr>
              <a:buNone/>
            </a:pPr>
            <a:r>
              <a:rPr lang="en-US" dirty="0" smtClean="0"/>
              <a:t>From (</a:t>
            </a:r>
            <a:r>
              <a:rPr lang="en-US" dirty="0" err="1" smtClean="0"/>
              <a:t>valueXpath</a:t>
            </a:r>
            <a:r>
              <a:rPr lang="en-US" dirty="0" smtClean="0"/>
              <a:t>):</a:t>
            </a:r>
          </a:p>
          <a:p>
            <a:r>
              <a:rPr lang="en-US" dirty="0" smtClean="0">
                <a:latin typeface="Courier New" panose="02070309020205020404" pitchFamily="49" charset="0"/>
                <a:cs typeface="Courier New" panose="02070309020205020404" pitchFamily="49" charset="0"/>
              </a:rPr>
              <a:t>/Response/</a:t>
            </a:r>
            <a:r>
              <a:rPr lang="en-US" dirty="0" err="1" smtClean="0">
                <a:latin typeface="Courier New" panose="02070309020205020404" pitchFamily="49" charset="0"/>
                <a:cs typeface="Courier New" panose="02070309020205020404" pitchFamily="49" charset="0"/>
              </a:rPr>
              <a:t>SessionId</a:t>
            </a:r>
            <a:endParaRPr lang="en-US" dirty="0" smtClean="0">
              <a:latin typeface="Courier New" panose="02070309020205020404" pitchFamily="49" charset="0"/>
              <a:cs typeface="Courier New" panose="02070309020205020404" pitchFamily="49" charset="0"/>
            </a:endParaRPr>
          </a:p>
          <a:p>
            <a:pPr>
              <a:buNone/>
            </a:pPr>
            <a:endParaRPr lang="en-US" dirty="0" smtClean="0"/>
          </a:p>
          <a:p>
            <a:pPr>
              <a:buNone/>
            </a:pPr>
            <a:r>
              <a:rPr lang="en-US" dirty="0" smtClean="0"/>
              <a:t>To (</a:t>
            </a:r>
            <a:r>
              <a:rPr lang="en-US" dirty="0" err="1" smtClean="0"/>
              <a:t>setXpath</a:t>
            </a:r>
            <a:r>
              <a:rPr lang="en-US" dirty="0" smtClean="0"/>
              <a:t>):</a:t>
            </a:r>
          </a:p>
          <a:p>
            <a:r>
              <a:rPr lang="en-US" dirty="0" smtClean="0">
                <a:latin typeface="Courier New" panose="02070309020205020404" pitchFamily="49" charset="0"/>
                <a:cs typeface="Courier New" panose="02070309020205020404" pitchFamily="49" charset="0"/>
              </a:rPr>
              <a:t>/Request1/Body/Chunk1/</a:t>
            </a:r>
            <a:r>
              <a:rPr lang="en-US" dirty="0" err="1" smtClean="0">
                <a:latin typeface="Courier New" panose="02070309020205020404" pitchFamily="49" charset="0"/>
                <a:cs typeface="Courier New" panose="02070309020205020404" pitchFamily="49" charset="0"/>
              </a:rPr>
              <a:t>SessionId</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/Request1//</a:t>
            </a:r>
            <a:r>
              <a:rPr lang="en-US" dirty="0" err="1" smtClean="0">
                <a:latin typeface="Courier New" panose="02070309020205020404" pitchFamily="49" charset="0"/>
                <a:cs typeface="Courier New" panose="02070309020205020404" pitchFamily="49" charset="0"/>
              </a:rPr>
              <a:t>SessionId</a:t>
            </a:r>
            <a:endParaRPr lang="en-US" dirty="0" smtClean="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Slurping to Multiple Elements</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107</a:t>
            </a:fld>
            <a:endParaRPr lang="en-US"/>
          </a:p>
        </p:txBody>
      </p:sp>
      <p:graphicFrame>
        <p:nvGraphicFramePr>
          <p:cNvPr id="6" name="Diagram 5"/>
          <p:cNvGraphicFramePr/>
          <p:nvPr>
            <p:extLst>
              <p:ext uri="{D42A27DB-BD31-4B8C-83A1-F6EECF244321}">
                <p14:modId xmlns:p14="http://schemas.microsoft.com/office/powerpoint/2010/main" val="3460869033"/>
              </p:ext>
            </p:extLst>
          </p:nvPr>
        </p:nvGraphicFramePr>
        <p:xfrm>
          <a:off x="1143000" y="1397000"/>
          <a:ext cx="7162800"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766529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Slurping to Multiple Elements</a:t>
            </a:r>
            <a:endParaRPr lang="en-US" dirty="0"/>
          </a:p>
        </p:txBody>
      </p:sp>
      <p:sp>
        <p:nvSpPr>
          <p:cNvPr id="5" name="Content Placeholder 4"/>
          <p:cNvSpPr>
            <a:spLocks noGrp="1"/>
          </p:cNvSpPr>
          <p:nvPr>
            <p:ph idx="1"/>
          </p:nvPr>
        </p:nvSpPr>
        <p:spPr/>
        <p:txBody>
          <a:bodyPr/>
          <a:lstStyle/>
          <a:p>
            <a:pPr>
              <a:buNone/>
            </a:pPr>
            <a:r>
              <a:rPr lang="en-US" dirty="0" smtClean="0"/>
              <a:t>From (</a:t>
            </a:r>
            <a:r>
              <a:rPr lang="en-US" dirty="0" err="1" smtClean="0"/>
              <a:t>valueXpath</a:t>
            </a:r>
            <a:r>
              <a:rPr lang="en-US" dirty="0" smtClean="0"/>
              <a:t>):</a:t>
            </a:r>
          </a:p>
          <a:p>
            <a:r>
              <a:rPr lang="en-US" dirty="0">
                <a:latin typeface="Courier New" panose="02070309020205020404" pitchFamily="49" charset="0"/>
                <a:cs typeface="Courier New" panose="02070309020205020404" pitchFamily="49" charset="0"/>
              </a:rPr>
              <a:t>/Response/</a:t>
            </a:r>
            <a:r>
              <a:rPr lang="en-US" dirty="0" err="1">
                <a:latin typeface="Courier New" panose="02070309020205020404" pitchFamily="49" charset="0"/>
                <a:cs typeface="Courier New" panose="02070309020205020404" pitchFamily="49" charset="0"/>
              </a:rPr>
              <a:t>SessionId</a:t>
            </a:r>
            <a:endParaRPr lang="en-US" dirty="0">
              <a:latin typeface="Courier New" panose="02070309020205020404" pitchFamily="49" charset="0"/>
              <a:cs typeface="Courier New" panose="02070309020205020404" pitchFamily="49" charset="0"/>
            </a:endParaRPr>
          </a:p>
          <a:p>
            <a:pPr>
              <a:buNone/>
            </a:pPr>
            <a:endParaRPr lang="en-US" dirty="0"/>
          </a:p>
          <a:p>
            <a:pPr>
              <a:buNone/>
            </a:pPr>
            <a:r>
              <a:rPr lang="en-US" dirty="0" smtClean="0"/>
              <a:t>To (</a:t>
            </a:r>
            <a:r>
              <a:rPr lang="en-US" dirty="0" err="1" smtClean="0"/>
              <a:t>setXpath</a:t>
            </a:r>
            <a:r>
              <a:rPr lang="en-US" dirty="0" smtClean="0"/>
              <a:t>):</a:t>
            </a:r>
            <a:endParaRPr lang="en-US" dirty="0"/>
          </a:p>
          <a:p>
            <a:r>
              <a:rPr lang="en-US" dirty="0" smtClean="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SessionId</a:t>
            </a: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Slurp Example</a:t>
            </a:r>
            <a:endParaRPr lang="en-US" dirty="0"/>
          </a:p>
        </p:txBody>
      </p:sp>
      <p:sp>
        <p:nvSpPr>
          <p:cNvPr id="5" name="Content Placeholder 4"/>
          <p:cNvSpPr>
            <a:spLocks noGrp="1"/>
          </p:cNvSpPr>
          <p:nvPr>
            <p:ph idx="1"/>
          </p:nvPr>
        </p:nvSpPr>
        <p:spPr/>
        <p:txBody>
          <a:bodyPr/>
          <a:lstStyle/>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ServerMessage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SessionId</a:t>
            </a:r>
            <a:r>
              <a:rPr lang="en-US" sz="2800" dirty="0" smtClean="0">
                <a:solidFill>
                  <a:srgbClr val="0000FF"/>
                </a:solidFill>
              </a:rPr>
              <a:t>” /&gt;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ResponseMessage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SessionId</a:t>
            </a:r>
            <a:r>
              <a:rPr lang="en-US" sz="2800" dirty="0" smtClean="0">
                <a:solidFill>
                  <a:srgbClr val="0000FF"/>
                </a:solidFill>
              </a:rPr>
              <a:t>" /&gt;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DataModel</a:t>
            </a:r>
            <a:endParaRPr lang="en-US" dirty="0"/>
          </a:p>
        </p:txBody>
      </p:sp>
      <p:sp>
        <p:nvSpPr>
          <p:cNvPr id="3" name="Content Placeholder 2"/>
          <p:cNvSpPr>
            <a:spLocks noGrp="1"/>
          </p:cNvSpPr>
          <p:nvPr>
            <p:ph sz="half" idx="1"/>
          </p:nvPr>
        </p:nvSpPr>
        <p:spPr>
          <a:xfrm>
            <a:off x="1082040" y="1752600"/>
            <a:ext cx="3566160" cy="4556760"/>
          </a:xfrm>
        </p:spPr>
        <p:txBody>
          <a:bodyPr>
            <a:normAutofit/>
          </a:bodyPr>
          <a:lstStyle/>
          <a:p>
            <a:pPr>
              <a:buFont typeface="Arial" panose="020B0604020202020204" pitchFamily="34" charset="0"/>
              <a:buChar char="•"/>
            </a:pPr>
            <a:r>
              <a:rPr lang="en-US" dirty="0" smtClean="0"/>
              <a:t>Define structure of data</a:t>
            </a:r>
          </a:p>
          <a:p>
            <a:pPr>
              <a:buFont typeface="Arial" panose="020B0604020202020204" pitchFamily="34" charset="0"/>
              <a:buChar char="•"/>
            </a:pPr>
            <a:r>
              <a:rPr lang="en-US" dirty="0" smtClean="0"/>
              <a:t>Define relations in data</a:t>
            </a:r>
          </a:p>
          <a:p>
            <a:pPr>
              <a:buFont typeface="Arial" panose="020B0604020202020204" pitchFamily="34" charset="0"/>
              <a:buChar char="•"/>
            </a:pPr>
            <a:r>
              <a:rPr lang="en-US" dirty="0" smtClean="0"/>
              <a:t>Reuse definitions</a:t>
            </a:r>
          </a:p>
          <a:p>
            <a:pPr>
              <a:buFont typeface="Arial" panose="020B0604020202020204" pitchFamily="34" charset="0"/>
              <a:buChar char="•"/>
            </a:pPr>
            <a:r>
              <a:rPr lang="en-US" dirty="0" smtClean="0"/>
              <a:t>Multiple </a:t>
            </a:r>
            <a:r>
              <a:rPr lang="en-US" dirty="0" err="1" smtClean="0"/>
              <a:t>DataModels</a:t>
            </a:r>
            <a:r>
              <a:rPr lang="en-US" dirty="0" smtClean="0"/>
              <a:t> allowed</a:t>
            </a:r>
          </a:p>
          <a:p>
            <a:endParaRPr lang="en-US" dirty="0" smtClean="0"/>
          </a:p>
        </p:txBody>
      </p:sp>
      <p:sp>
        <p:nvSpPr>
          <p:cNvPr id="4" name="Content Placeholder 3"/>
          <p:cNvSpPr>
            <a:spLocks noGrp="1"/>
          </p:cNvSpPr>
          <p:nvPr>
            <p:ph sz="half" idx="2"/>
          </p:nvPr>
        </p:nvSpPr>
        <p:spPr>
          <a:xfrm>
            <a:off x="5292090" y="1752600"/>
            <a:ext cx="3566160" cy="4556760"/>
          </a:xfrm>
        </p:spPr>
        <p:txBody>
          <a:bodyPr>
            <a:normAutofit/>
          </a:bodyPr>
          <a:lstStyle/>
          <a:p>
            <a:pPr>
              <a:buFont typeface="Arial" panose="020B0604020202020204" pitchFamily="34" charset="0"/>
              <a:buChar char="•"/>
            </a:pPr>
            <a:r>
              <a:rPr lang="en-US" dirty="0" smtClean="0"/>
              <a:t>Block</a:t>
            </a:r>
          </a:p>
          <a:p>
            <a:pPr>
              <a:buFont typeface="Arial" panose="020B0604020202020204" pitchFamily="34" charset="0"/>
              <a:buChar char="•"/>
            </a:pPr>
            <a:r>
              <a:rPr lang="en-US" dirty="0" smtClean="0"/>
              <a:t>Choice</a:t>
            </a:r>
          </a:p>
          <a:p>
            <a:pPr>
              <a:buFont typeface="Arial" panose="020B0604020202020204" pitchFamily="34" charset="0"/>
              <a:buChar char="•"/>
            </a:pPr>
            <a:r>
              <a:rPr lang="en-US" dirty="0" smtClean="0"/>
              <a:t>String</a:t>
            </a:r>
          </a:p>
          <a:p>
            <a:pPr>
              <a:buFont typeface="Arial" panose="020B0604020202020204" pitchFamily="34" charset="0"/>
              <a:buChar char="•"/>
            </a:pPr>
            <a:r>
              <a:rPr lang="en-US" dirty="0" smtClean="0"/>
              <a:t>Number</a:t>
            </a:r>
          </a:p>
          <a:p>
            <a:pPr>
              <a:buFont typeface="Arial" panose="020B0604020202020204" pitchFamily="34" charset="0"/>
              <a:buChar char="•"/>
            </a:pPr>
            <a:r>
              <a:rPr lang="en-US" dirty="0" smtClean="0"/>
              <a:t>Flags/Flag</a:t>
            </a:r>
          </a:p>
          <a:p>
            <a:pPr>
              <a:buFont typeface="Arial" panose="020B0604020202020204" pitchFamily="34" charset="0"/>
              <a:buChar char="•"/>
            </a:pPr>
            <a:r>
              <a:rPr lang="en-US" dirty="0" smtClean="0"/>
              <a:t>Blob</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Relation</a:t>
            </a:r>
          </a:p>
          <a:p>
            <a:pPr>
              <a:buFont typeface="Arial" panose="020B0604020202020204" pitchFamily="34" charset="0"/>
              <a:buChar char="•"/>
            </a:pPr>
            <a:r>
              <a:rPr lang="en-US" dirty="0" smtClean="0"/>
              <a:t>Transformer</a:t>
            </a:r>
          </a:p>
          <a:p>
            <a:pPr>
              <a:buFont typeface="Arial" panose="020B0604020202020204" pitchFamily="34" charset="0"/>
              <a:buChar char="•"/>
            </a:pPr>
            <a:r>
              <a:rPr lang="en-US" dirty="0" err="1" smtClean="0"/>
              <a:t>Fixup</a:t>
            </a:r>
            <a:endParaRPr lang="en-US" dirty="0"/>
          </a:p>
        </p:txBody>
      </p:sp>
      <p:sp>
        <p:nvSpPr>
          <p:cNvPr id="7" name="Slide Number Placeholder 6"/>
          <p:cNvSpPr>
            <a:spLocks noGrp="1"/>
          </p:cNvSpPr>
          <p:nvPr>
            <p:ph type="sldNum" sz="quarter" idx="12"/>
          </p:nvPr>
        </p:nvSpPr>
        <p:spPr/>
        <p:txBody>
          <a:bodyPr/>
          <a:lstStyle/>
          <a:p>
            <a:fld id="{03E9FE52-2665-401B-AA9F-C87D72041FEF}" type="slidenum">
              <a:rPr lang="en-US" smtClean="0"/>
              <a:pPr/>
              <a:t>11</a:t>
            </a:fld>
            <a:endParaRPr lang="en-US"/>
          </a:p>
        </p:txBody>
      </p:sp>
      <p:sp>
        <p:nvSpPr>
          <p:cNvPr id="5" name="TextBox 4"/>
          <p:cNvSpPr txBox="1"/>
          <p:nvPr/>
        </p:nvSpPr>
        <p:spPr>
          <a:xfrm>
            <a:off x="1109162" y="4268994"/>
            <a:ext cx="4267200" cy="2031325"/>
          </a:xfrm>
          <a:prstGeom prst="rect">
            <a:avLst/>
          </a:prstGeom>
          <a:noFill/>
        </p:spPr>
        <p:txBody>
          <a:bodyPr wrap="square" rtlCol="0">
            <a:spAutoFit/>
          </a:bodyPr>
          <a:lstStyle/>
          <a:p>
            <a:r>
              <a:rPr lang="en-US" dirty="0" smtClean="0">
                <a:solidFill>
                  <a:srgbClr val="0000FF"/>
                </a:solidFill>
                <a:latin typeface="+mj-lt"/>
                <a:cs typeface="Courier New" pitchFamily="49" charset="0"/>
              </a:rPr>
              <a:t>&lt;</a:t>
            </a:r>
            <a:r>
              <a:rPr lang="en-US" dirty="0" err="1" smtClean="0">
                <a:solidFill>
                  <a:srgbClr val="A31515"/>
                </a:solidFill>
                <a:latin typeface="+mj-lt"/>
                <a:cs typeface="Courier New" pitchFamily="49" charset="0"/>
              </a:rPr>
              <a:t>DataModel</a:t>
            </a:r>
            <a:r>
              <a:rPr lang="en-US" dirty="0" smtClean="0">
                <a:solidFill>
                  <a:srgbClr val="0000FF"/>
                </a:solidFill>
                <a:latin typeface="+mj-lt"/>
                <a:cs typeface="Courier New" pitchFamily="49" charset="0"/>
              </a:rPr>
              <a:t> </a:t>
            </a:r>
            <a:r>
              <a:rPr lang="en-US" dirty="0" smtClean="0">
                <a:solidFill>
                  <a:srgbClr val="800080"/>
                </a:solidFill>
                <a:latin typeface="+mj-lt"/>
                <a:cs typeface="Courier New" pitchFamily="49" charset="0"/>
              </a:rPr>
              <a:t>name</a:t>
            </a:r>
            <a:r>
              <a:rPr lang="en-US" dirty="0" smtClean="0">
                <a:solidFill>
                  <a:srgbClr val="0000FF"/>
                </a:solidFill>
                <a:latin typeface="+mj-lt"/>
                <a:cs typeface="Courier New" pitchFamily="49" charset="0"/>
              </a:rPr>
              <a:t>="</a:t>
            </a:r>
            <a:r>
              <a:rPr lang="en-US" dirty="0" err="1" smtClean="0">
                <a:solidFill>
                  <a:srgbClr val="0000FF"/>
                </a:solidFill>
                <a:latin typeface="+mj-lt"/>
                <a:cs typeface="Courier New" pitchFamily="49" charset="0"/>
              </a:rPr>
              <a:t>HelloData</a:t>
            </a:r>
            <a:r>
              <a:rPr lang="en-US" dirty="0" smtClean="0">
                <a:solidFill>
                  <a:srgbClr val="0000FF"/>
                </a:solidFill>
                <a:latin typeface="+mj-lt"/>
                <a:cs typeface="Courier New" pitchFamily="49" charset="0"/>
              </a:rPr>
              <a:t>"&gt;</a:t>
            </a:r>
          </a:p>
          <a:p>
            <a:r>
              <a:rPr lang="en-US" dirty="0" smtClean="0">
                <a:solidFill>
                  <a:srgbClr val="0000FF"/>
                </a:solidFill>
                <a:latin typeface="+mj-lt"/>
                <a:cs typeface="Courier New" pitchFamily="49" charset="0"/>
              </a:rPr>
              <a:t>  &lt;</a:t>
            </a:r>
            <a:r>
              <a:rPr lang="en-US" dirty="0" smtClean="0">
                <a:solidFill>
                  <a:srgbClr val="A31515"/>
                </a:solidFill>
                <a:latin typeface="+mj-lt"/>
                <a:cs typeface="Courier New" pitchFamily="49" charset="0"/>
              </a:rPr>
              <a:t>Number</a:t>
            </a:r>
            <a:r>
              <a:rPr lang="en-US" dirty="0" smtClean="0">
                <a:solidFill>
                  <a:srgbClr val="0000FF"/>
                </a:solidFill>
                <a:latin typeface="+mj-lt"/>
                <a:cs typeface="Courier New" pitchFamily="49" charset="0"/>
              </a:rPr>
              <a:t> </a:t>
            </a:r>
            <a:r>
              <a:rPr lang="en-US" dirty="0" smtClean="0">
                <a:solidFill>
                  <a:srgbClr val="800080"/>
                </a:solidFill>
                <a:latin typeface="+mj-lt"/>
                <a:cs typeface="Courier New" pitchFamily="49" charset="0"/>
              </a:rPr>
              <a:t>name</a:t>
            </a:r>
            <a:r>
              <a:rPr lang="en-US" dirty="0" smtClean="0">
                <a:solidFill>
                  <a:srgbClr val="0000FF"/>
                </a:solidFill>
                <a:latin typeface="+mj-lt"/>
                <a:cs typeface="Courier New" pitchFamily="49" charset="0"/>
              </a:rPr>
              <a:t>="Type" </a:t>
            </a:r>
            <a:r>
              <a:rPr lang="en-US" dirty="0" smtClean="0">
                <a:solidFill>
                  <a:srgbClr val="800080"/>
                </a:solidFill>
                <a:latin typeface="+mj-lt"/>
                <a:cs typeface="Courier New" pitchFamily="49" charset="0"/>
              </a:rPr>
              <a:t>size</a:t>
            </a:r>
            <a:r>
              <a:rPr lang="en-US" dirty="0" smtClean="0">
                <a:solidFill>
                  <a:srgbClr val="0000FF"/>
                </a:solidFill>
                <a:latin typeface="+mj-lt"/>
                <a:cs typeface="Courier New" pitchFamily="49" charset="0"/>
              </a:rPr>
              <a:t>="8"/&gt;</a:t>
            </a:r>
          </a:p>
          <a:p>
            <a:r>
              <a:rPr lang="en-US" dirty="0" smtClean="0">
                <a:solidFill>
                  <a:srgbClr val="0000FF"/>
                </a:solidFill>
                <a:latin typeface="+mj-lt"/>
                <a:cs typeface="Courier New" pitchFamily="49" charset="0"/>
              </a:rPr>
              <a:t>  &lt;</a:t>
            </a:r>
            <a:r>
              <a:rPr lang="en-US" dirty="0" smtClean="0">
                <a:solidFill>
                  <a:srgbClr val="A31515"/>
                </a:solidFill>
                <a:latin typeface="+mj-lt"/>
                <a:cs typeface="Courier New" pitchFamily="49" charset="0"/>
              </a:rPr>
              <a:t>Number</a:t>
            </a:r>
            <a:r>
              <a:rPr lang="en-US" dirty="0" smtClean="0">
                <a:solidFill>
                  <a:srgbClr val="0000FF"/>
                </a:solidFill>
                <a:latin typeface="+mj-lt"/>
                <a:cs typeface="Courier New" pitchFamily="49" charset="0"/>
              </a:rPr>
              <a:t> </a:t>
            </a:r>
            <a:r>
              <a:rPr lang="en-US" dirty="0" smtClean="0">
                <a:solidFill>
                  <a:srgbClr val="800080"/>
                </a:solidFill>
                <a:latin typeface="+mj-lt"/>
                <a:cs typeface="Courier New" pitchFamily="49" charset="0"/>
              </a:rPr>
              <a:t>name</a:t>
            </a:r>
            <a:r>
              <a:rPr lang="en-US" dirty="0" smtClean="0">
                <a:solidFill>
                  <a:srgbClr val="0000FF"/>
                </a:solidFill>
                <a:latin typeface="+mj-lt"/>
                <a:cs typeface="Courier New" pitchFamily="49" charset="0"/>
              </a:rPr>
              <a:t>="Length" </a:t>
            </a:r>
            <a:r>
              <a:rPr lang="en-US" dirty="0" smtClean="0">
                <a:solidFill>
                  <a:srgbClr val="800080"/>
                </a:solidFill>
                <a:latin typeface="+mj-lt"/>
                <a:cs typeface="Courier New" pitchFamily="49" charset="0"/>
              </a:rPr>
              <a:t>size</a:t>
            </a:r>
            <a:r>
              <a:rPr lang="en-US" dirty="0" smtClean="0">
                <a:solidFill>
                  <a:srgbClr val="0000FF"/>
                </a:solidFill>
                <a:latin typeface="+mj-lt"/>
                <a:cs typeface="Courier New" pitchFamily="49" charset="0"/>
              </a:rPr>
              <a:t>="32"&gt;</a:t>
            </a:r>
          </a:p>
          <a:p>
            <a:r>
              <a:rPr lang="en-US" dirty="0" smtClean="0">
                <a:solidFill>
                  <a:srgbClr val="0000FF"/>
                </a:solidFill>
                <a:latin typeface="+mj-lt"/>
                <a:cs typeface="Courier New" pitchFamily="49" charset="0"/>
              </a:rPr>
              <a:t>    &lt;</a:t>
            </a:r>
            <a:r>
              <a:rPr lang="en-US" dirty="0" smtClean="0">
                <a:solidFill>
                  <a:srgbClr val="A31515"/>
                </a:solidFill>
                <a:latin typeface="+mj-lt"/>
                <a:cs typeface="Courier New" pitchFamily="49" charset="0"/>
              </a:rPr>
              <a:t>Relation</a:t>
            </a:r>
            <a:r>
              <a:rPr lang="en-US" dirty="0" smtClean="0">
                <a:solidFill>
                  <a:srgbClr val="0000FF"/>
                </a:solidFill>
                <a:latin typeface="+mj-lt"/>
                <a:cs typeface="Courier New" pitchFamily="49" charset="0"/>
              </a:rPr>
              <a:t> </a:t>
            </a:r>
            <a:r>
              <a:rPr lang="en-US" dirty="0" smtClean="0">
                <a:solidFill>
                  <a:srgbClr val="800080"/>
                </a:solidFill>
                <a:latin typeface="+mj-lt"/>
                <a:cs typeface="Courier New" pitchFamily="49" charset="0"/>
              </a:rPr>
              <a:t>type</a:t>
            </a:r>
            <a:r>
              <a:rPr lang="en-US" dirty="0" smtClean="0">
                <a:solidFill>
                  <a:srgbClr val="0000FF"/>
                </a:solidFill>
                <a:latin typeface="+mj-lt"/>
                <a:cs typeface="Courier New" pitchFamily="49" charset="0"/>
              </a:rPr>
              <a:t>="size" </a:t>
            </a:r>
            <a:r>
              <a:rPr lang="en-US" dirty="0" smtClean="0">
                <a:solidFill>
                  <a:srgbClr val="800080"/>
                </a:solidFill>
                <a:latin typeface="+mj-lt"/>
                <a:cs typeface="Courier New" pitchFamily="49" charset="0"/>
              </a:rPr>
              <a:t>of</a:t>
            </a:r>
            <a:r>
              <a:rPr lang="en-US" dirty="0" smtClean="0">
                <a:solidFill>
                  <a:srgbClr val="0000FF"/>
                </a:solidFill>
                <a:latin typeface="+mj-lt"/>
                <a:cs typeface="Courier New" pitchFamily="49" charset="0"/>
              </a:rPr>
              <a:t>="Value"/&gt;</a:t>
            </a:r>
          </a:p>
          <a:p>
            <a:r>
              <a:rPr lang="en-US" dirty="0" smtClean="0">
                <a:solidFill>
                  <a:srgbClr val="0000FF"/>
                </a:solidFill>
                <a:latin typeface="+mj-lt"/>
                <a:cs typeface="Courier New" pitchFamily="49" charset="0"/>
              </a:rPr>
              <a:t>  &lt;/</a:t>
            </a:r>
            <a:r>
              <a:rPr lang="en-US" dirty="0" smtClean="0">
                <a:solidFill>
                  <a:srgbClr val="A31515"/>
                </a:solidFill>
                <a:latin typeface="+mj-lt"/>
                <a:cs typeface="Courier New" pitchFamily="49" charset="0"/>
              </a:rPr>
              <a:t>Number</a:t>
            </a:r>
            <a:r>
              <a:rPr lang="en-US" dirty="0" smtClean="0">
                <a:solidFill>
                  <a:srgbClr val="0000FF"/>
                </a:solidFill>
                <a:latin typeface="+mj-lt"/>
                <a:cs typeface="Courier New" pitchFamily="49" charset="0"/>
              </a:rPr>
              <a:t>&gt;</a:t>
            </a:r>
          </a:p>
          <a:p>
            <a:r>
              <a:rPr lang="en-US" dirty="0" smtClean="0">
                <a:solidFill>
                  <a:srgbClr val="0000FF"/>
                </a:solidFill>
                <a:latin typeface="+mj-lt"/>
                <a:cs typeface="Courier New" pitchFamily="49" charset="0"/>
              </a:rPr>
              <a:t>  &lt;</a:t>
            </a:r>
            <a:r>
              <a:rPr lang="en-US" dirty="0" smtClean="0">
                <a:solidFill>
                  <a:srgbClr val="A31515"/>
                </a:solidFill>
                <a:latin typeface="+mj-lt"/>
                <a:cs typeface="Courier New" pitchFamily="49" charset="0"/>
              </a:rPr>
              <a:t>Blob</a:t>
            </a:r>
            <a:r>
              <a:rPr lang="en-US" dirty="0" smtClean="0">
                <a:solidFill>
                  <a:srgbClr val="0000FF"/>
                </a:solidFill>
                <a:latin typeface="+mj-lt"/>
                <a:cs typeface="Courier New" pitchFamily="49" charset="0"/>
              </a:rPr>
              <a:t> </a:t>
            </a:r>
            <a:r>
              <a:rPr lang="en-US" dirty="0" smtClean="0">
                <a:solidFill>
                  <a:srgbClr val="800080"/>
                </a:solidFill>
                <a:latin typeface="+mj-lt"/>
                <a:cs typeface="Courier New" pitchFamily="49" charset="0"/>
              </a:rPr>
              <a:t>name</a:t>
            </a:r>
            <a:r>
              <a:rPr lang="en-US" dirty="0" smtClean="0">
                <a:solidFill>
                  <a:srgbClr val="0000FF"/>
                </a:solidFill>
                <a:latin typeface="+mj-lt"/>
                <a:cs typeface="Courier New" pitchFamily="49" charset="0"/>
              </a:rPr>
              <a:t>="Value"/&gt;</a:t>
            </a:r>
          </a:p>
          <a:p>
            <a:r>
              <a:rPr lang="en-US" dirty="0" smtClean="0">
                <a:solidFill>
                  <a:srgbClr val="0000FF"/>
                </a:solidFill>
                <a:latin typeface="+mj-lt"/>
                <a:cs typeface="Courier New" pitchFamily="49" charset="0"/>
              </a:rPr>
              <a:t>&lt;/</a:t>
            </a:r>
            <a:r>
              <a:rPr lang="en-US" dirty="0" err="1" smtClean="0">
                <a:solidFill>
                  <a:srgbClr val="A31515"/>
                </a:solidFill>
                <a:latin typeface="+mj-lt"/>
                <a:cs typeface="Courier New" pitchFamily="49" charset="0"/>
              </a:rPr>
              <a:t>DataModel</a:t>
            </a:r>
            <a:r>
              <a:rPr lang="en-US" dirty="0" smtClean="0">
                <a:solidFill>
                  <a:srgbClr val="0000FF"/>
                </a:solidFill>
                <a:latin typeface="+mj-lt"/>
                <a:cs typeface="Courier New" pitchFamily="49" charset="0"/>
              </a:rPr>
              <a:t>&gt;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Slurp Example</a:t>
            </a:r>
            <a:endParaRPr lang="en-US" dirty="0"/>
          </a:p>
        </p:txBody>
      </p:sp>
      <p:sp>
        <p:nvSpPr>
          <p:cNvPr id="5" name="Content Placeholder 4"/>
          <p:cNvSpPr>
            <a:spLocks noGrp="1"/>
          </p:cNvSpPr>
          <p:nvPr>
            <p:ph idx="1"/>
          </p:nvPr>
        </p:nvSpPr>
        <p:spPr/>
        <p:txBody>
          <a:bodyPr>
            <a:normAutofit fontScale="70000" lnSpcReduction="20000"/>
          </a:bodyPr>
          <a:lstStyle/>
          <a:p>
            <a:pPr>
              <a:buNone/>
            </a:pPr>
            <a:r>
              <a:rPr lang="en-US" sz="2800" dirty="0" smtClean="0">
                <a:solidFill>
                  <a:srgbClr val="0000FF"/>
                </a:solidFill>
              </a:rPr>
              <a:t>&lt;</a:t>
            </a:r>
            <a:r>
              <a:rPr lang="en-US" sz="2800" dirty="0" err="1" smtClean="0">
                <a:solidFill>
                  <a:srgbClr val="A31515"/>
                </a:solidFill>
              </a:rPr>
              <a:t>StateModel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TheState</a:t>
            </a:r>
            <a:r>
              <a:rPr lang="en-US" sz="2800" dirty="0" smtClean="0">
                <a:solidFill>
                  <a:srgbClr val="0000FF"/>
                </a:solidFill>
              </a:rPr>
              <a:t>" </a:t>
            </a:r>
            <a:r>
              <a:rPr lang="en-US" sz="2800" dirty="0" err="1" smtClean="0">
                <a:solidFill>
                  <a:srgbClr val="800080"/>
                </a:solidFill>
              </a:rPr>
              <a:t>initialState</a:t>
            </a:r>
            <a:r>
              <a:rPr lang="en-US" sz="2800" dirty="0" smtClean="0">
                <a:solidFill>
                  <a:srgbClr val="0000FF"/>
                </a:solidFill>
              </a:rPr>
              <a:t>="Initial"&gt;</a:t>
            </a:r>
          </a:p>
          <a:p>
            <a:pPr>
              <a:buNone/>
            </a:pPr>
            <a:r>
              <a:rPr lang="en-US" sz="2800" dirty="0" smtClean="0">
                <a:solidFill>
                  <a:srgbClr val="0000FF"/>
                </a:solidFill>
              </a:rPr>
              <a:t>	&lt;</a:t>
            </a:r>
            <a:r>
              <a:rPr lang="en-US" sz="2800" dirty="0" smtClean="0">
                <a:solidFill>
                  <a:srgbClr val="A31515"/>
                </a:solidFill>
              </a:rPr>
              <a:t>State</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="Initial"&gt;</a:t>
            </a:r>
          </a:p>
          <a:p>
            <a:pPr>
              <a:buNone/>
            </a:pPr>
            <a:r>
              <a:rPr lang="en-US" sz="2800" dirty="0" smtClean="0">
                <a:solidFill>
                  <a:srgbClr val="0000FF"/>
                </a:solidFill>
              </a:rPr>
              <a:t>    &lt;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=“input“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ServerMsg</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dirty="0" err="1" smtClean="0">
                <a:solidFill>
                  <a:srgbClr val="0000FF"/>
                </a:solidFill>
              </a:rPr>
              <a:t>ServerMessage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Action</a:t>
            </a:r>
            <a:r>
              <a:rPr lang="en-US" sz="2800" dirty="0" smtClean="0">
                <a:solidFill>
                  <a:srgbClr val="0000FF"/>
                </a:solidFill>
              </a:rPr>
              <a:t>&gt;</a:t>
            </a:r>
          </a:p>
          <a:p>
            <a:pPr>
              <a:buNone/>
            </a:pPr>
            <a:r>
              <a:rPr lang="en-US" sz="2800" dirty="0" smtClean="0">
                <a:solidFill>
                  <a:srgbClr val="0000FF"/>
                </a:solidFill>
              </a:rPr>
              <a:t>    </a:t>
            </a:r>
            <a:r>
              <a:rPr lang="en-US" sz="2800" b="1" dirty="0" smtClean="0">
                <a:solidFill>
                  <a:srgbClr val="0000FF"/>
                </a:solidFill>
              </a:rPr>
              <a:t>&lt;</a:t>
            </a:r>
            <a:r>
              <a:rPr lang="en-US" sz="2800" b="1" dirty="0" smtClean="0">
                <a:solidFill>
                  <a:srgbClr val="A31515"/>
                </a:solidFill>
              </a:rPr>
              <a:t>Action</a:t>
            </a:r>
            <a:r>
              <a:rPr lang="en-US" sz="2800" b="1" dirty="0" smtClean="0">
                <a:solidFill>
                  <a:srgbClr val="0000FF"/>
                </a:solidFill>
              </a:rPr>
              <a:t> </a:t>
            </a:r>
            <a:r>
              <a:rPr lang="en-US" sz="2800" b="1" dirty="0" smtClean="0">
                <a:solidFill>
                  <a:srgbClr val="800080"/>
                </a:solidFill>
              </a:rPr>
              <a:t>type</a:t>
            </a:r>
            <a:r>
              <a:rPr lang="en-US" sz="2800" b="1" dirty="0" smtClean="0">
                <a:solidFill>
                  <a:srgbClr val="0000FF"/>
                </a:solidFill>
              </a:rPr>
              <a:t>="slurp" </a:t>
            </a:r>
            <a:r>
              <a:rPr lang="en-US" sz="2800" b="1" dirty="0" err="1" smtClean="0">
                <a:solidFill>
                  <a:srgbClr val="800080"/>
                </a:solidFill>
              </a:rPr>
              <a:t>valueXpath</a:t>
            </a:r>
            <a:r>
              <a:rPr lang="en-US" sz="2800" b="1" dirty="0" smtClean="0">
                <a:solidFill>
                  <a:srgbClr val="0000FF"/>
                </a:solidFill>
              </a:rPr>
              <a:t>="//</a:t>
            </a:r>
            <a:r>
              <a:rPr lang="en-US" sz="2800" b="1" dirty="0" err="1" smtClean="0">
                <a:solidFill>
                  <a:srgbClr val="0000FF"/>
                </a:solidFill>
              </a:rPr>
              <a:t>SeverMsg</a:t>
            </a:r>
            <a:r>
              <a:rPr lang="en-US" sz="2800" b="1" dirty="0" smtClean="0">
                <a:solidFill>
                  <a:srgbClr val="0000FF"/>
                </a:solidFill>
              </a:rPr>
              <a:t>//</a:t>
            </a:r>
            <a:r>
              <a:rPr lang="en-US" sz="2800" b="1" dirty="0" err="1" smtClean="0">
                <a:solidFill>
                  <a:srgbClr val="0000FF"/>
                </a:solidFill>
              </a:rPr>
              <a:t>SessionId</a:t>
            </a:r>
            <a:r>
              <a:rPr lang="en-US" sz="2800" b="1" dirty="0" smtClean="0">
                <a:solidFill>
                  <a:srgbClr val="0000FF"/>
                </a:solidFill>
              </a:rPr>
              <a:t>" </a:t>
            </a:r>
            <a:r>
              <a:rPr lang="en-US" sz="2800" b="1" dirty="0" err="1" smtClean="0">
                <a:solidFill>
                  <a:srgbClr val="800080"/>
                </a:solidFill>
              </a:rPr>
              <a:t>setXpath</a:t>
            </a:r>
            <a:r>
              <a:rPr lang="en-US" sz="2800" b="1" dirty="0" smtClean="0">
                <a:solidFill>
                  <a:srgbClr val="0000FF"/>
                </a:solidFill>
              </a:rPr>
              <a:t>="//</a:t>
            </a:r>
            <a:r>
              <a:rPr lang="en-US" sz="2800" b="1" dirty="0" err="1" smtClean="0">
                <a:solidFill>
                  <a:srgbClr val="0000FF"/>
                </a:solidFill>
              </a:rPr>
              <a:t>SessionId</a:t>
            </a:r>
            <a:r>
              <a:rPr lang="en-US" sz="2800" b="1"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="output"&gt;</a:t>
            </a:r>
          </a:p>
          <a:p>
            <a:pPr>
              <a:buNone/>
            </a:pPr>
            <a:r>
              <a:rPr lang="en-US" sz="2800" dirty="0" smtClean="0">
                <a:solidFill>
                  <a:srgbClr val="0000FF"/>
                </a:solidFill>
              </a:rPr>
              <a:t>      &lt;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dirty="0" err="1" smtClean="0">
                <a:solidFill>
                  <a:srgbClr val="0000FF"/>
                </a:solidFill>
              </a:rPr>
              <a:t>ResponseMessage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Action</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State</a:t>
            </a:r>
            <a:r>
              <a:rPr lang="en-US" sz="2800" dirty="0" smtClean="0">
                <a:solidFill>
                  <a:srgbClr val="0000FF"/>
                </a:solidFill>
              </a:rPr>
              <a:t>&gt;</a:t>
            </a:r>
          </a:p>
          <a:p>
            <a:pPr>
              <a:buNone/>
            </a:pPr>
            <a:r>
              <a:rPr lang="en-US" sz="2800" dirty="0" smtClean="0">
                <a:solidFill>
                  <a:srgbClr val="0000FF"/>
                </a:solidFill>
              </a:rPr>
              <a:t>&lt;/</a:t>
            </a:r>
            <a:r>
              <a:rPr lang="en-US" sz="2800" dirty="0" err="1" smtClean="0">
                <a:solidFill>
                  <a:srgbClr val="A31515"/>
                </a:solidFill>
              </a:rPr>
              <a:t>StateModel</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 </a:t>
            </a:r>
            <a:r>
              <a:rPr lang="en-US" dirty="0" err="1" smtClean="0"/>
              <a:t>changeState</a:t>
            </a:r>
            <a:endParaRPr lang="en-US" dirty="0"/>
          </a:p>
        </p:txBody>
      </p:sp>
      <p:sp>
        <p:nvSpPr>
          <p:cNvPr id="4" name="Content Placeholder 3"/>
          <p:cNvSpPr>
            <a:spLocks noGrp="1"/>
          </p:cNvSpPr>
          <p:nvPr>
            <p:ph idx="1"/>
          </p:nvPr>
        </p:nvSpPr>
        <p:spPr/>
        <p:txBody>
          <a:bodyPr/>
          <a:lstStyle/>
          <a:p>
            <a:r>
              <a:rPr lang="en-US" dirty="0" smtClean="0"/>
              <a:t>Allows switching from one state to another</a:t>
            </a:r>
          </a:p>
          <a:p>
            <a:r>
              <a:rPr lang="en-US" dirty="0" smtClean="0"/>
              <a:t>Always switches to start of state</a:t>
            </a:r>
          </a:p>
          <a:p>
            <a:r>
              <a:rPr lang="en-US" dirty="0" smtClean="0"/>
              <a:t>Can loop to start of current state</a:t>
            </a:r>
          </a:p>
          <a:p>
            <a:r>
              <a:rPr lang="en-US" dirty="0" smtClean="0"/>
              <a:t>Often used with “when” conditional attribute</a:t>
            </a:r>
          </a:p>
          <a:p>
            <a:endParaRPr lang="en-US" dirty="0" smtClean="0"/>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a:t>
            </a:r>
            <a:r>
              <a:rPr lang="en-US" sz="2800" dirty="0" err="1" smtClean="0">
                <a:solidFill>
                  <a:srgbClr val="0000FF"/>
                </a:solidFill>
              </a:rPr>
              <a:t>changeState</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dirty="0" err="1" smtClean="0">
                <a:solidFill>
                  <a:srgbClr val="0000FF"/>
                </a:solidFill>
              </a:rPr>
              <a:t>OtherState</a:t>
            </a:r>
            <a:r>
              <a:rPr lang="en-US" sz="2800" dirty="0" smtClean="0">
                <a:solidFill>
                  <a:srgbClr val="0000FF"/>
                </a:solidFill>
              </a:rPr>
              <a:t>" /&gt;</a:t>
            </a: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Model Conditionals</a:t>
            </a:r>
            <a:endParaRPr lang="en-US" dirty="0"/>
          </a:p>
        </p:txBody>
      </p:sp>
      <p:sp>
        <p:nvSpPr>
          <p:cNvPr id="5" name="Content Placeholder 4"/>
          <p:cNvSpPr>
            <a:spLocks noGrp="1"/>
          </p:cNvSpPr>
          <p:nvPr>
            <p:ph idx="1"/>
          </p:nvPr>
        </p:nvSpPr>
        <p:spPr/>
        <p:txBody>
          <a:bodyPr/>
          <a:lstStyle/>
          <a:p>
            <a:r>
              <a:rPr lang="en-US" dirty="0" smtClean="0"/>
              <a:t>Actions have “when” attribute</a:t>
            </a:r>
          </a:p>
          <a:p>
            <a:pPr lvl="1"/>
            <a:r>
              <a:rPr lang="en-US" dirty="0" smtClean="0"/>
              <a:t>Python expression, when true Action will be executed</a:t>
            </a:r>
          </a:p>
          <a:p>
            <a:endParaRPr lang="en-US" dirty="0" smtClean="0"/>
          </a:p>
          <a:p>
            <a:r>
              <a:rPr lang="en-US" dirty="0" smtClean="0"/>
              <a:t>Following special variables are available:</a:t>
            </a:r>
          </a:p>
          <a:p>
            <a:pPr lvl="1"/>
            <a:r>
              <a:rPr lang="en-US" dirty="0" smtClean="0"/>
              <a:t>Peach – Instance of the Peach engine</a:t>
            </a:r>
          </a:p>
          <a:p>
            <a:pPr lvl="1"/>
            <a:r>
              <a:rPr lang="en-US" dirty="0" smtClean="0"/>
              <a:t>Action – Current Action instance</a:t>
            </a:r>
          </a:p>
          <a:p>
            <a:pPr lvl="1"/>
            <a:r>
              <a:rPr lang="en-US" dirty="0" smtClean="0"/>
              <a:t>State – Current State instance</a:t>
            </a:r>
          </a:p>
          <a:p>
            <a:pPr lvl="1"/>
            <a:r>
              <a:rPr lang="en-US" dirty="0" err="1" smtClean="0"/>
              <a:t>StateModel</a:t>
            </a:r>
            <a:r>
              <a:rPr lang="en-US" dirty="0" smtClean="0"/>
              <a:t> – Current </a:t>
            </a:r>
            <a:r>
              <a:rPr lang="en-US" dirty="0" err="1" smtClean="0"/>
              <a:t>StateModel</a:t>
            </a:r>
            <a:r>
              <a:rPr lang="en-US" dirty="0" smtClean="0"/>
              <a:t> instance</a:t>
            </a:r>
          </a:p>
          <a:p>
            <a:pPr lvl="1"/>
            <a:r>
              <a:rPr lang="en-US" dirty="0" err="1" smtClean="0"/>
              <a:t>Mutator</a:t>
            </a:r>
            <a:r>
              <a:rPr lang="en-US" dirty="0" smtClean="0"/>
              <a:t> – Current </a:t>
            </a:r>
            <a:r>
              <a:rPr lang="en-US" dirty="0" err="1" smtClean="0"/>
              <a:t>mutator</a:t>
            </a:r>
            <a:r>
              <a:rPr lang="en-US" dirty="0" smtClean="0"/>
              <a:t> in use</a:t>
            </a:r>
          </a:p>
          <a:p>
            <a:pPr lvl="1"/>
            <a:r>
              <a:rPr lang="en-US" dirty="0" err="1" smtClean="0"/>
              <a:t>peachPrint</a:t>
            </a:r>
            <a:r>
              <a:rPr lang="en-US" dirty="0" smtClean="0"/>
              <a:t> – Method that prints to </a:t>
            </a:r>
            <a:r>
              <a:rPr lang="en-US" dirty="0" err="1" smtClean="0"/>
              <a:t>stdout</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Elements API</a:t>
            </a:r>
            <a:endParaRPr lang="en-US" dirty="0"/>
          </a:p>
        </p:txBody>
      </p:sp>
      <p:sp>
        <p:nvSpPr>
          <p:cNvPr id="5" name="Content Placeholder 4"/>
          <p:cNvSpPr>
            <a:spLocks noGrp="1"/>
          </p:cNvSpPr>
          <p:nvPr>
            <p:ph idx="1"/>
          </p:nvPr>
        </p:nvSpPr>
        <p:spPr/>
        <p:txBody>
          <a:bodyPr>
            <a:normAutofit/>
          </a:bodyPr>
          <a:lstStyle/>
          <a:p>
            <a:r>
              <a:rPr lang="en-US" dirty="0" smtClean="0"/>
              <a:t>self.name: Name of element</a:t>
            </a:r>
          </a:p>
          <a:p>
            <a:r>
              <a:rPr lang="en-US" dirty="0" err="1" smtClean="0"/>
              <a:t>self.DefaultValue</a:t>
            </a:r>
            <a:r>
              <a:rPr lang="en-US" dirty="0" smtClean="0"/>
              <a:t>: </a:t>
            </a:r>
            <a:r>
              <a:rPr lang="en-US" dirty="0" err="1" smtClean="0"/>
              <a:t>Unmutated</a:t>
            </a:r>
            <a:r>
              <a:rPr lang="en-US" dirty="0" smtClean="0"/>
              <a:t> value</a:t>
            </a:r>
          </a:p>
          <a:p>
            <a:r>
              <a:rPr lang="en-US" dirty="0" err="1" smtClean="0"/>
              <a:t>self.InternalValue</a:t>
            </a:r>
            <a:r>
              <a:rPr lang="en-US" dirty="0" smtClean="0"/>
              <a:t>: Internal logical value (string)</a:t>
            </a:r>
          </a:p>
          <a:p>
            <a:r>
              <a:rPr lang="en-US" dirty="0" err="1" smtClean="0"/>
              <a:t>self.Value</a:t>
            </a:r>
            <a:r>
              <a:rPr lang="en-US" dirty="0" smtClean="0"/>
              <a:t>: Literal value (packed, etc)</a:t>
            </a:r>
          </a:p>
          <a:p>
            <a:endParaRPr lang="en-US" dirty="0" smtClean="0"/>
          </a:p>
          <a:p>
            <a:r>
              <a:rPr lang="en-US" dirty="0" smtClean="0"/>
              <a:t>Numbers:</a:t>
            </a:r>
          </a:p>
          <a:p>
            <a:pPr lvl="1"/>
            <a:r>
              <a:rPr lang="en-US" dirty="0" err="1" smtClean="0"/>
              <a:t>self.size</a:t>
            </a:r>
            <a:r>
              <a:rPr lang="en-US" dirty="0" smtClean="0"/>
              <a:t>: Number of bits (8, 16, …). Can be odd (1, 7, …)</a:t>
            </a:r>
          </a:p>
          <a:p>
            <a:endParaRPr lang="en-US" dirty="0" smtClean="0"/>
          </a:p>
          <a:p>
            <a:r>
              <a:rPr lang="en-US" dirty="0" smtClean="0"/>
              <a:t>String/blob:</a:t>
            </a:r>
          </a:p>
          <a:p>
            <a:pPr lvl="1"/>
            <a:r>
              <a:rPr lang="en-US" dirty="0" err="1" smtClean="0"/>
              <a:t>self.Length</a:t>
            </a:r>
            <a:r>
              <a:rPr lang="en-US" dirty="0" smtClean="0"/>
              <a:t>: Get length (if known)</a:t>
            </a:r>
          </a:p>
        </p:txBody>
      </p:sp>
      <p:sp>
        <p:nvSpPr>
          <p:cNvPr id="4" name="Slide Number Placeholder 3"/>
          <p:cNvSpPr>
            <a:spLocks noGrp="1"/>
          </p:cNvSpPr>
          <p:nvPr>
            <p:ph type="sldNum" sz="quarter" idx="12"/>
          </p:nvPr>
        </p:nvSpPr>
        <p:spPr/>
        <p:txBody>
          <a:bodyPr/>
          <a:lstStyle/>
          <a:p>
            <a:fld id="{03E9FE52-2665-401B-AA9F-C87D72041FEF}" type="slidenum">
              <a:rPr lang="en-US" smtClean="0"/>
              <a:pPr/>
              <a:t>113</a:t>
            </a:fld>
            <a:endParaRPr lang="en-US"/>
          </a:p>
        </p:txBody>
      </p:sp>
    </p:spTree>
    <p:extLst>
      <p:ext uri="{BB962C8B-B14F-4D97-AF65-F5344CB8AC3E}">
        <p14:creationId xmlns:p14="http://schemas.microsoft.com/office/powerpoint/2010/main" val="384061856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Model Conditionals</a:t>
            </a:r>
            <a:endParaRPr lang="en-US" dirty="0"/>
          </a:p>
        </p:txBody>
      </p:sp>
      <p:sp>
        <p:nvSpPr>
          <p:cNvPr id="5" name="Content Placeholder 4"/>
          <p:cNvSpPr>
            <a:spLocks noGrp="1"/>
          </p:cNvSpPr>
          <p:nvPr>
            <p:ph idx="1"/>
          </p:nvPr>
        </p:nvSpPr>
        <p:spPr>
          <a:xfrm>
            <a:off x="768096" y="1600200"/>
            <a:ext cx="8229600" cy="4648200"/>
          </a:xfrm>
        </p:spPr>
        <p:txBody>
          <a:bodyPr>
            <a:normAutofit/>
          </a:bodyPr>
          <a:lstStyle/>
          <a:p>
            <a:pPr>
              <a:buNone/>
            </a:pPr>
            <a:r>
              <a:rPr lang="en-US" sz="2400" dirty="0" smtClean="0"/>
              <a:t>Based on State-&gt;Action-&gt;Element-&gt;Value</a:t>
            </a:r>
          </a:p>
          <a:p>
            <a:pPr>
              <a:buNone/>
            </a:pPr>
            <a:r>
              <a:rPr lang="en-US" sz="2800" dirty="0" smtClean="0">
                <a:solidFill>
                  <a:srgbClr val="0000FF"/>
                </a:solidFill>
              </a:rPr>
              <a:t> &lt;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a:t>
            </a:r>
            <a:r>
              <a:rPr lang="en-US" sz="2800" dirty="0" err="1" smtClean="0">
                <a:solidFill>
                  <a:srgbClr val="0000FF"/>
                </a:solidFill>
              </a:rPr>
              <a:t>changeState</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dirty="0" err="1" smtClean="0">
                <a:solidFill>
                  <a:srgbClr val="0000FF"/>
                </a:solidFill>
              </a:rPr>
              <a:t>StateHelloWorld</a:t>
            </a:r>
            <a:r>
              <a:rPr lang="en-US" sz="2800" dirty="0" smtClean="0">
                <a:solidFill>
                  <a:srgbClr val="0000FF"/>
                </a:solidFill>
              </a:rPr>
              <a:t>“ </a:t>
            </a:r>
            <a:r>
              <a:rPr lang="en-US" sz="2800" dirty="0" smtClean="0">
                <a:solidFill>
                  <a:srgbClr val="800080"/>
                </a:solidFill>
              </a:rPr>
              <a:t>when</a:t>
            </a:r>
            <a:r>
              <a:rPr lang="en-US" sz="2800" dirty="0" smtClean="0">
                <a:solidFill>
                  <a:srgbClr val="0000FF"/>
                </a:solidFill>
              </a:rPr>
              <a:t>=“State['A1'].</a:t>
            </a:r>
            <a:r>
              <a:rPr lang="en-US" sz="2800" dirty="0" err="1" smtClean="0">
                <a:solidFill>
                  <a:srgbClr val="0000FF"/>
                </a:solidFill>
              </a:rPr>
              <a:t>dataModel.InternalValue</a:t>
            </a:r>
            <a:r>
              <a:rPr lang="en-US" sz="2800" dirty="0" smtClean="0">
                <a:solidFill>
                  <a:srgbClr val="0000FF"/>
                </a:solidFill>
              </a:rPr>
              <a:t> == '1'" /&gt;</a:t>
            </a:r>
          </a:p>
          <a:p>
            <a:pPr>
              <a:buNone/>
            </a:pPr>
            <a:endParaRPr lang="en-US" sz="2400" dirty="0" smtClean="0">
              <a:solidFill>
                <a:srgbClr val="0000FF"/>
              </a:solidFill>
            </a:endParaRPr>
          </a:p>
          <a:p>
            <a:pPr>
              <a:buNone/>
            </a:pPr>
            <a:r>
              <a:rPr lang="en-US" sz="2400" dirty="0" smtClean="0"/>
              <a:t>Based on </a:t>
            </a:r>
            <a:r>
              <a:rPr lang="en-US" sz="2400" dirty="0" err="1" smtClean="0"/>
              <a:t>StateModel</a:t>
            </a:r>
            <a:r>
              <a:rPr lang="en-US" sz="2400" dirty="0" smtClean="0"/>
              <a:t>-&gt;State-&gt;Action-&gt;Element-&gt;Value</a:t>
            </a:r>
          </a:p>
          <a:p>
            <a:pPr>
              <a:buNone/>
            </a:pPr>
            <a:r>
              <a:rPr lang="en-US" sz="2800" dirty="0" smtClean="0">
                <a:solidFill>
                  <a:srgbClr val="0000FF"/>
                </a:solidFill>
              </a:rPr>
              <a:t>&lt;</a:t>
            </a:r>
            <a:r>
              <a:rPr lang="en-US" sz="2800" dirty="0" smtClean="0">
                <a:solidFill>
                  <a:srgbClr val="A31515"/>
                </a:solidFill>
              </a:rPr>
              <a:t>Action type</a:t>
            </a:r>
            <a:r>
              <a:rPr lang="en-US" sz="2800" dirty="0" smtClean="0">
                <a:solidFill>
                  <a:srgbClr val="0000FF"/>
                </a:solidFill>
              </a:rPr>
              <a:t>="</a:t>
            </a:r>
            <a:r>
              <a:rPr lang="en-US" sz="2800" dirty="0" err="1" smtClean="0">
                <a:solidFill>
                  <a:srgbClr val="0000FF"/>
                </a:solidFill>
              </a:rPr>
              <a:t>changeState</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dirty="0" err="1" smtClean="0">
                <a:solidFill>
                  <a:srgbClr val="0000FF"/>
                </a:solidFill>
              </a:rPr>
              <a:t>StateHelloWorld</a:t>
            </a:r>
            <a:r>
              <a:rPr lang="en-US" sz="2800" dirty="0" smtClean="0">
                <a:solidFill>
                  <a:srgbClr val="0000FF"/>
                </a:solidFill>
              </a:rPr>
              <a:t>“ </a:t>
            </a:r>
            <a:r>
              <a:rPr lang="en-US" sz="2800" dirty="0" smtClean="0">
                <a:solidFill>
                  <a:srgbClr val="800080"/>
                </a:solidFill>
              </a:rPr>
              <a:t>when</a:t>
            </a:r>
            <a:r>
              <a:rPr lang="en-US" sz="2800" dirty="0" smtClean="0">
                <a:solidFill>
                  <a:srgbClr val="0000FF"/>
                </a:solidFill>
              </a:rPr>
              <a:t>=“State['</a:t>
            </a:r>
            <a:r>
              <a:rPr lang="en-US" sz="2800" dirty="0" err="1" smtClean="0">
                <a:solidFill>
                  <a:srgbClr val="0000FF"/>
                </a:solidFill>
              </a:rPr>
              <a:t>AcceptConnection</a:t>
            </a:r>
            <a:r>
              <a:rPr lang="en-US" sz="2800" dirty="0" smtClean="0">
                <a:solidFill>
                  <a:srgbClr val="0000FF"/>
                </a:solidFill>
              </a:rPr>
              <a:t>'].</a:t>
            </a:r>
            <a:r>
              <a:rPr lang="en-US" sz="2800" dirty="0" err="1" smtClean="0">
                <a:solidFill>
                  <a:srgbClr val="0000FF"/>
                </a:solidFill>
              </a:rPr>
              <a:t>dataModel</a:t>
            </a:r>
            <a:r>
              <a:rPr lang="en-US" sz="2800" dirty="0" smtClean="0">
                <a:solidFill>
                  <a:srgbClr val="0000FF"/>
                </a:solidFill>
              </a:rPr>
              <a:t>['</a:t>
            </a:r>
            <a:r>
              <a:rPr lang="en-US" sz="2800" dirty="0" err="1" smtClean="0">
                <a:solidFill>
                  <a:srgbClr val="0000FF"/>
                </a:solidFill>
              </a:rPr>
              <a:t>UserChoice</a:t>
            </a:r>
            <a:r>
              <a:rPr lang="en-US" sz="2800" dirty="0" smtClean="0">
                <a:solidFill>
                  <a:srgbClr val="0000FF"/>
                </a:solidFill>
              </a:rPr>
              <a:t>']['data'].</a:t>
            </a:r>
            <a:r>
              <a:rPr lang="en-US" sz="2800" dirty="0" err="1" smtClean="0">
                <a:solidFill>
                  <a:srgbClr val="0000FF"/>
                </a:solidFill>
              </a:rPr>
              <a:t>InternalValue</a:t>
            </a:r>
            <a:r>
              <a:rPr lang="en-US" sz="2800" dirty="0" smtClean="0">
                <a:solidFill>
                  <a:srgbClr val="0000FF"/>
                </a:solidFill>
              </a:rPr>
              <a:t> == '1'" /&gt;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Model Events</a:t>
            </a:r>
            <a:endParaRPr lang="en-US" dirty="0"/>
          </a:p>
        </p:txBody>
      </p:sp>
      <p:sp>
        <p:nvSpPr>
          <p:cNvPr id="4" name="Content Placeholder 3"/>
          <p:cNvSpPr>
            <a:spLocks noGrp="1"/>
          </p:cNvSpPr>
          <p:nvPr>
            <p:ph idx="1"/>
          </p:nvPr>
        </p:nvSpPr>
        <p:spPr/>
        <p:txBody>
          <a:bodyPr/>
          <a:lstStyle/>
          <a:p>
            <a:r>
              <a:rPr lang="en-US" dirty="0" smtClean="0"/>
              <a:t>All elements of the state model expose events</a:t>
            </a:r>
          </a:p>
          <a:p>
            <a:r>
              <a:rPr lang="en-US" dirty="0" smtClean="0"/>
              <a:t>Similar to HTML “on” handlers</a:t>
            </a:r>
          </a:p>
          <a:p>
            <a:r>
              <a:rPr lang="en-US" dirty="0" smtClean="0"/>
              <a:t>Runs Python expressions</a:t>
            </a:r>
          </a:p>
          <a:p>
            <a:r>
              <a:rPr lang="en-US" dirty="0" smtClean="0"/>
              <a:t>State</a:t>
            </a:r>
          </a:p>
          <a:p>
            <a:pPr lvl="1"/>
            <a:r>
              <a:rPr lang="en-US" dirty="0" err="1" smtClean="0"/>
              <a:t>onEnter</a:t>
            </a:r>
            <a:r>
              <a:rPr lang="en-US" dirty="0" smtClean="0"/>
              <a:t>, </a:t>
            </a:r>
            <a:r>
              <a:rPr lang="en-US" dirty="0" err="1" smtClean="0"/>
              <a:t>onExit</a:t>
            </a:r>
            <a:endParaRPr lang="en-US" dirty="0" smtClean="0"/>
          </a:p>
          <a:p>
            <a:r>
              <a:rPr lang="en-US" dirty="0" smtClean="0"/>
              <a:t>Action</a:t>
            </a:r>
          </a:p>
          <a:p>
            <a:pPr lvl="1"/>
            <a:r>
              <a:rPr lang="en-US" dirty="0" err="1" smtClean="0"/>
              <a:t>onStart</a:t>
            </a:r>
            <a:r>
              <a:rPr lang="en-US" dirty="0" smtClean="0"/>
              <a:t>, </a:t>
            </a:r>
            <a:r>
              <a:rPr lang="en-US" dirty="0" err="1" smtClean="0"/>
              <a:t>onComplete</a:t>
            </a:r>
            <a:endParaRPr lang="en-US" dirty="0" smtClean="0"/>
          </a:p>
        </p:txBody>
      </p:sp>
      <p:sp>
        <p:nvSpPr>
          <p:cNvPr id="5" name="Slide Number Placeholder 4"/>
          <p:cNvSpPr>
            <a:spLocks noGrp="1"/>
          </p:cNvSpPr>
          <p:nvPr>
            <p:ph type="sldNum" sz="quarter" idx="12"/>
          </p:nvPr>
        </p:nvSpPr>
        <p:spPr/>
        <p:txBody>
          <a:bodyPr/>
          <a:lstStyle/>
          <a:p>
            <a:fld id="{03E9FE52-2665-401B-AA9F-C87D72041FEF}"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Model Events</a:t>
            </a:r>
            <a:endParaRPr lang="en-US" dirty="0"/>
          </a:p>
        </p:txBody>
      </p:sp>
      <p:sp>
        <p:nvSpPr>
          <p:cNvPr id="5" name="Content Placeholder 4"/>
          <p:cNvSpPr>
            <a:spLocks noGrp="1"/>
          </p:cNvSpPr>
          <p:nvPr>
            <p:ph idx="1"/>
          </p:nvPr>
        </p:nvSpPr>
        <p:spPr/>
        <p:txBody>
          <a:bodyPr/>
          <a:lstStyle/>
          <a:p>
            <a:r>
              <a:rPr lang="en-US" dirty="0" smtClean="0"/>
              <a:t>Following special variables are available:</a:t>
            </a:r>
          </a:p>
          <a:p>
            <a:pPr lvl="1"/>
            <a:r>
              <a:rPr lang="en-US" dirty="0" smtClean="0"/>
              <a:t>Peach – Instance of the Peach engine</a:t>
            </a:r>
          </a:p>
          <a:p>
            <a:pPr lvl="1"/>
            <a:r>
              <a:rPr lang="en-US" dirty="0" smtClean="0"/>
              <a:t>Action – Current Action instance</a:t>
            </a:r>
          </a:p>
          <a:p>
            <a:pPr lvl="1"/>
            <a:r>
              <a:rPr lang="en-US" dirty="0" smtClean="0"/>
              <a:t>State – Current State instance</a:t>
            </a:r>
          </a:p>
          <a:p>
            <a:pPr lvl="1"/>
            <a:r>
              <a:rPr lang="en-US" dirty="0" err="1" smtClean="0"/>
              <a:t>StateModel</a:t>
            </a:r>
            <a:r>
              <a:rPr lang="en-US" dirty="0" smtClean="0"/>
              <a:t> – Current </a:t>
            </a:r>
            <a:r>
              <a:rPr lang="en-US" dirty="0" err="1" smtClean="0"/>
              <a:t>StateModel</a:t>
            </a:r>
            <a:r>
              <a:rPr lang="en-US" dirty="0" smtClean="0"/>
              <a:t> instance</a:t>
            </a:r>
          </a:p>
          <a:p>
            <a:pPr lvl="1"/>
            <a:r>
              <a:rPr lang="en-US" dirty="0" err="1" smtClean="0"/>
              <a:t>Mutator</a:t>
            </a:r>
            <a:r>
              <a:rPr lang="en-US" dirty="0" smtClean="0"/>
              <a:t> – Current </a:t>
            </a:r>
            <a:r>
              <a:rPr lang="en-US" dirty="0" err="1" smtClean="0"/>
              <a:t>mutator</a:t>
            </a:r>
            <a:r>
              <a:rPr lang="en-US" dirty="0" smtClean="0"/>
              <a:t> in use</a:t>
            </a:r>
          </a:p>
          <a:p>
            <a:pPr lvl="1"/>
            <a:r>
              <a:rPr lang="en-US" dirty="0" err="1" smtClean="0"/>
              <a:t>peachPrint</a:t>
            </a:r>
            <a:r>
              <a:rPr lang="en-US" dirty="0" smtClean="0"/>
              <a:t> – Method that prints to </a:t>
            </a:r>
            <a:r>
              <a:rPr lang="en-US" dirty="0" err="1" smtClean="0"/>
              <a:t>stdout</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 State Model</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Test Definitions</a:t>
            </a:r>
            <a:endParaRPr lang="en-US" dirty="0"/>
          </a:p>
        </p:txBody>
      </p:sp>
      <p:sp>
        <p:nvSpPr>
          <p:cNvPr id="6" name="Text Placeholder 5"/>
          <p:cNvSpPr>
            <a:spLocks noGrp="1"/>
          </p:cNvSpPr>
          <p:nvPr>
            <p:ph type="body" idx="1"/>
          </p:nvPr>
        </p:nvSpPr>
        <p:spPr/>
        <p:txBody>
          <a:bodyPr/>
          <a:lstStyle/>
          <a:p>
            <a:r>
              <a:rPr lang="en-US" dirty="0" smtClean="0"/>
              <a:t>Pulling It all Together</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118</a:t>
            </a:fld>
            <a:endParaRPr lang="en-US"/>
          </a:p>
        </p:txBody>
      </p:sp>
      <p:pic>
        <p:nvPicPr>
          <p:cNvPr id="5122" name="Picture 2" descr="C:\Documents and Settings\dd\Local Settings\Temporary Internet Files\Content.IE5\HZBNK5AL\MCj03047110000[1].wmf"/>
          <p:cNvPicPr>
            <a:picLocks noChangeAspect="1" noChangeArrowheads="1"/>
          </p:cNvPicPr>
          <p:nvPr/>
        </p:nvPicPr>
        <p:blipFill>
          <a:blip r:embed="rId2" cstate="print"/>
          <a:srcRect/>
          <a:stretch>
            <a:fillRect/>
          </a:stretch>
        </p:blipFill>
        <p:spPr bwMode="auto">
          <a:xfrm>
            <a:off x="5867400" y="533400"/>
            <a:ext cx="2905776" cy="2895600"/>
          </a:xfrm>
          <a:prstGeom prst="rect">
            <a:avLst/>
          </a:prstGeom>
          <a:noFill/>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a:t>
            </a:r>
            <a:endParaRPr lang="en-US" dirty="0"/>
          </a:p>
        </p:txBody>
      </p:sp>
      <p:sp>
        <p:nvSpPr>
          <p:cNvPr id="7" name="Content Placeholder 6"/>
          <p:cNvSpPr>
            <a:spLocks noGrp="1"/>
          </p:cNvSpPr>
          <p:nvPr>
            <p:ph idx="1"/>
          </p:nvPr>
        </p:nvSpPr>
        <p:spPr/>
        <p:txBody>
          <a:bodyPr/>
          <a:lstStyle/>
          <a:p>
            <a:r>
              <a:rPr lang="en-US" dirty="0" smtClean="0"/>
              <a:t>&lt;Test&gt;</a:t>
            </a:r>
          </a:p>
          <a:p>
            <a:pPr lvl="1"/>
            <a:r>
              <a:rPr lang="en-US" dirty="0" smtClean="0"/>
              <a:t>Publisher</a:t>
            </a:r>
          </a:p>
          <a:p>
            <a:pPr lvl="1"/>
            <a:r>
              <a:rPr lang="en-US" dirty="0" smtClean="0"/>
              <a:t>State model</a:t>
            </a:r>
          </a:p>
          <a:p>
            <a:pPr lvl="1"/>
            <a:r>
              <a:rPr lang="en-US" dirty="0" smtClean="0"/>
              <a:t>Agent(s)</a:t>
            </a:r>
          </a:p>
          <a:p>
            <a:pPr lvl="1"/>
            <a:r>
              <a:rPr lang="en-US" dirty="0"/>
              <a:t>Logging</a:t>
            </a:r>
          </a:p>
          <a:p>
            <a:pPr lvl="1"/>
            <a:r>
              <a:rPr lang="en-US" dirty="0" smtClean="0"/>
              <a:t>Include/exclude </a:t>
            </a:r>
            <a:r>
              <a:rPr lang="en-US" dirty="0" err="1" smtClean="0"/>
              <a:t>mutators</a:t>
            </a:r>
            <a:endParaRPr lang="en-US" dirty="0" smtClean="0"/>
          </a:p>
          <a:p>
            <a:pPr lvl="1"/>
            <a:r>
              <a:rPr lang="en-US" dirty="0" smtClean="0"/>
              <a:t>Include/exclude data elements</a:t>
            </a:r>
          </a:p>
          <a:p>
            <a:pPr lvl="1"/>
            <a:endParaRPr lang="en-US" dirty="0" smtClean="0"/>
          </a:p>
        </p:txBody>
      </p:sp>
      <p:sp>
        <p:nvSpPr>
          <p:cNvPr id="4" name="Slide Number Placeholder 3"/>
          <p:cNvSpPr>
            <a:spLocks noGrp="1"/>
          </p:cNvSpPr>
          <p:nvPr>
            <p:ph type="sldNum" sz="quarter" idx="12"/>
          </p:nvPr>
        </p:nvSpPr>
        <p:spPr/>
        <p:txBody>
          <a:bodyPr/>
          <a:lstStyle/>
          <a:p>
            <a:fld id="{03E9FE52-2665-401B-AA9F-C87D72041FEF}"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DataModel</a:t>
            </a:r>
            <a:r>
              <a:rPr lang="en-US" dirty="0" smtClean="0"/>
              <a:t> Example</a:t>
            </a:r>
            <a:endParaRPr lang="en-US" dirty="0"/>
          </a:p>
        </p:txBody>
      </p:sp>
      <p:sp>
        <p:nvSpPr>
          <p:cNvPr id="7" name="Content Placeholder 6"/>
          <p:cNvSpPr>
            <a:spLocks noGrp="1"/>
          </p:cNvSpPr>
          <p:nvPr>
            <p:ph idx="1"/>
          </p:nvPr>
        </p:nvSpPr>
        <p:spPr>
          <a:xfrm>
            <a:off x="914400" y="1447800"/>
            <a:ext cx="8001000" cy="4648200"/>
          </a:xfrm>
        </p:spPr>
        <p:txBody>
          <a:bodyPr>
            <a:noAutofit/>
          </a:bodyPr>
          <a:lstStyle/>
          <a:p>
            <a:pPr>
              <a:buNone/>
            </a:pPr>
            <a:r>
              <a:rPr lang="en-US" sz="1800" dirty="0" smtClean="0">
                <a:solidFill>
                  <a:srgbClr val="0000FF"/>
                </a:solidFill>
                <a:latin typeface="Georgia" pitchFamily="18" charset="0"/>
                <a:cs typeface="Courier New" pitchFamily="49" charset="0"/>
              </a:rPr>
              <a:t>&lt;</a:t>
            </a:r>
            <a:r>
              <a:rPr lang="en-US" sz="1800" dirty="0" err="1" smtClean="0">
                <a:solidFill>
                  <a:srgbClr val="A31515"/>
                </a:solidFill>
                <a:latin typeface="Georgia" pitchFamily="18" charset="0"/>
                <a:cs typeface="Courier New" pitchFamily="49" charset="0"/>
              </a:rPr>
              <a:t>DataModel</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name</a:t>
            </a:r>
            <a:r>
              <a:rPr lang="en-US" sz="1800" dirty="0" smtClean="0">
                <a:solidFill>
                  <a:srgbClr val="0000FF"/>
                </a:solidFill>
                <a:latin typeface="Georgia" pitchFamily="18" charset="0"/>
                <a:cs typeface="Courier New" pitchFamily="49" charset="0"/>
              </a:rPr>
              <a:t>="</a:t>
            </a:r>
            <a:r>
              <a:rPr lang="en-US" sz="1800" dirty="0" err="1" smtClean="0">
                <a:solidFill>
                  <a:srgbClr val="0000FF"/>
                </a:solidFill>
                <a:latin typeface="Georgia" pitchFamily="18" charset="0"/>
                <a:cs typeface="Courier New" pitchFamily="49" charset="0"/>
              </a:rPr>
              <a:t>UdpPacket</a:t>
            </a:r>
            <a:r>
              <a:rPr lang="en-US" sz="1800" dirty="0" smtClean="0">
                <a:solidFill>
                  <a:srgbClr val="0000FF"/>
                </a:solidFill>
                <a:latin typeface="Georgia" pitchFamily="18" charset="0"/>
                <a:cs typeface="Courier New" pitchFamily="49" charset="0"/>
              </a:rPr>
              <a:t>"&gt;</a:t>
            </a:r>
          </a:p>
          <a:p>
            <a:pPr>
              <a:buNone/>
            </a:pPr>
            <a:r>
              <a:rPr lang="en-US" sz="1800" dirty="0" smtClean="0">
                <a:solidFill>
                  <a:srgbClr val="0000FF"/>
                </a:solidFill>
                <a:latin typeface="Georgia" pitchFamily="18" charset="0"/>
                <a:cs typeface="Courier New" pitchFamily="49" charset="0"/>
              </a:rPr>
              <a:t>  &lt;</a:t>
            </a:r>
            <a:r>
              <a:rPr lang="en-US" sz="1800" dirty="0" smtClean="0">
                <a:solidFill>
                  <a:srgbClr val="A31515"/>
                </a:solidFill>
                <a:latin typeface="Georgia" pitchFamily="18" charset="0"/>
                <a:cs typeface="Courier New" pitchFamily="49" charset="0"/>
              </a:rPr>
              <a:t>Number</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name</a:t>
            </a:r>
            <a:r>
              <a:rPr lang="en-US" sz="1800" dirty="0" smtClean="0">
                <a:solidFill>
                  <a:srgbClr val="0000FF"/>
                </a:solidFill>
                <a:latin typeface="Georgia" pitchFamily="18" charset="0"/>
                <a:cs typeface="Courier New" pitchFamily="49" charset="0"/>
              </a:rPr>
              <a:t>="</a:t>
            </a:r>
            <a:r>
              <a:rPr lang="en-US" sz="1800" dirty="0" err="1" smtClean="0">
                <a:solidFill>
                  <a:srgbClr val="0000FF"/>
                </a:solidFill>
                <a:latin typeface="Georgia" pitchFamily="18" charset="0"/>
                <a:cs typeface="Courier New" pitchFamily="49" charset="0"/>
              </a:rPr>
              <a:t>SrcPort</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size</a:t>
            </a:r>
            <a:r>
              <a:rPr lang="en-US" sz="1800" dirty="0" smtClean="0">
                <a:solidFill>
                  <a:srgbClr val="0000FF"/>
                </a:solidFill>
                <a:latin typeface="Georgia" pitchFamily="18" charset="0"/>
                <a:cs typeface="Courier New" pitchFamily="49" charset="0"/>
              </a:rPr>
              <a:t>="16" </a:t>
            </a:r>
            <a:r>
              <a:rPr lang="en-US" sz="1800" dirty="0" err="1" smtClean="0">
                <a:solidFill>
                  <a:srgbClr val="800080"/>
                </a:solidFill>
                <a:latin typeface="Georgia" pitchFamily="18" charset="0"/>
                <a:cs typeface="Courier New" pitchFamily="49" charset="0"/>
              </a:rPr>
              <a:t>endian</a:t>
            </a:r>
            <a:r>
              <a:rPr lang="en-US" sz="1800" dirty="0" smtClean="0">
                <a:solidFill>
                  <a:srgbClr val="0000FF"/>
                </a:solidFill>
                <a:latin typeface="Georgia" pitchFamily="18" charset="0"/>
                <a:cs typeface="Courier New" pitchFamily="49" charset="0"/>
              </a:rPr>
              <a:t>="network" /&gt;</a:t>
            </a:r>
          </a:p>
          <a:p>
            <a:pPr>
              <a:buNone/>
            </a:pPr>
            <a:r>
              <a:rPr lang="en-US" sz="1800" dirty="0" smtClean="0">
                <a:solidFill>
                  <a:srgbClr val="0000FF"/>
                </a:solidFill>
                <a:latin typeface="Georgia" pitchFamily="18" charset="0"/>
                <a:cs typeface="Courier New" pitchFamily="49" charset="0"/>
              </a:rPr>
              <a:t>  &lt;</a:t>
            </a:r>
            <a:r>
              <a:rPr lang="en-US" sz="1800" dirty="0" smtClean="0">
                <a:solidFill>
                  <a:srgbClr val="A31515"/>
                </a:solidFill>
                <a:latin typeface="Georgia" pitchFamily="18" charset="0"/>
                <a:cs typeface="Courier New" pitchFamily="49" charset="0"/>
              </a:rPr>
              <a:t>Number</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name</a:t>
            </a:r>
            <a:r>
              <a:rPr lang="en-US" sz="1800" dirty="0" smtClean="0">
                <a:solidFill>
                  <a:srgbClr val="0000FF"/>
                </a:solidFill>
                <a:latin typeface="Georgia" pitchFamily="18" charset="0"/>
                <a:cs typeface="Courier New" pitchFamily="49" charset="0"/>
              </a:rPr>
              <a:t>="</a:t>
            </a:r>
            <a:r>
              <a:rPr lang="en-US" sz="1800" dirty="0" err="1" smtClean="0">
                <a:solidFill>
                  <a:srgbClr val="0000FF"/>
                </a:solidFill>
                <a:latin typeface="Georgia" pitchFamily="18" charset="0"/>
                <a:cs typeface="Courier New" pitchFamily="49" charset="0"/>
              </a:rPr>
              <a:t>DestPort</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size</a:t>
            </a:r>
            <a:r>
              <a:rPr lang="en-US" sz="1800" dirty="0" smtClean="0">
                <a:solidFill>
                  <a:srgbClr val="0000FF"/>
                </a:solidFill>
                <a:latin typeface="Georgia" pitchFamily="18" charset="0"/>
                <a:cs typeface="Courier New" pitchFamily="49" charset="0"/>
              </a:rPr>
              <a:t>="16" </a:t>
            </a:r>
            <a:r>
              <a:rPr lang="en-US" sz="1800" dirty="0" err="1" smtClean="0">
                <a:solidFill>
                  <a:srgbClr val="800080"/>
                </a:solidFill>
                <a:latin typeface="Georgia" pitchFamily="18" charset="0"/>
                <a:cs typeface="Courier New" pitchFamily="49" charset="0"/>
              </a:rPr>
              <a:t>endian</a:t>
            </a:r>
            <a:r>
              <a:rPr lang="en-US" sz="1800" dirty="0" smtClean="0">
                <a:solidFill>
                  <a:srgbClr val="0000FF"/>
                </a:solidFill>
                <a:latin typeface="Georgia" pitchFamily="18" charset="0"/>
                <a:cs typeface="Courier New" pitchFamily="49" charset="0"/>
              </a:rPr>
              <a:t>="network" /&gt;</a:t>
            </a:r>
          </a:p>
          <a:p>
            <a:pPr>
              <a:buNone/>
            </a:pPr>
            <a:r>
              <a:rPr lang="en-US" sz="1800" dirty="0" smtClean="0">
                <a:solidFill>
                  <a:srgbClr val="0000FF"/>
                </a:solidFill>
                <a:latin typeface="Georgia" pitchFamily="18" charset="0"/>
                <a:cs typeface="Courier New" pitchFamily="49" charset="0"/>
              </a:rPr>
              <a:t>  &lt;</a:t>
            </a:r>
            <a:r>
              <a:rPr lang="en-US" sz="1800" dirty="0" smtClean="0">
                <a:solidFill>
                  <a:srgbClr val="A31515"/>
                </a:solidFill>
                <a:latin typeface="Georgia" pitchFamily="18" charset="0"/>
                <a:cs typeface="Courier New" pitchFamily="49" charset="0"/>
              </a:rPr>
              <a:t>Number</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name</a:t>
            </a:r>
            <a:r>
              <a:rPr lang="en-US" sz="1800" dirty="0" smtClean="0">
                <a:solidFill>
                  <a:srgbClr val="0000FF"/>
                </a:solidFill>
                <a:latin typeface="Georgia" pitchFamily="18" charset="0"/>
                <a:cs typeface="Courier New" pitchFamily="49" charset="0"/>
              </a:rPr>
              <a:t>="Length" </a:t>
            </a:r>
            <a:r>
              <a:rPr lang="en-US" sz="1800" dirty="0" smtClean="0">
                <a:solidFill>
                  <a:srgbClr val="800080"/>
                </a:solidFill>
                <a:latin typeface="Georgia" pitchFamily="18" charset="0"/>
                <a:cs typeface="Courier New" pitchFamily="49" charset="0"/>
              </a:rPr>
              <a:t>size</a:t>
            </a:r>
            <a:r>
              <a:rPr lang="en-US" sz="1800" dirty="0" smtClean="0">
                <a:solidFill>
                  <a:srgbClr val="0000FF"/>
                </a:solidFill>
                <a:latin typeface="Georgia" pitchFamily="18" charset="0"/>
                <a:cs typeface="Courier New" pitchFamily="49" charset="0"/>
              </a:rPr>
              <a:t>="16" </a:t>
            </a:r>
            <a:r>
              <a:rPr lang="en-US" sz="1800" dirty="0" err="1" smtClean="0">
                <a:solidFill>
                  <a:srgbClr val="800080"/>
                </a:solidFill>
                <a:latin typeface="Georgia" pitchFamily="18" charset="0"/>
                <a:cs typeface="Courier New" pitchFamily="49" charset="0"/>
              </a:rPr>
              <a:t>endian</a:t>
            </a:r>
            <a:r>
              <a:rPr lang="en-US" sz="1800" dirty="0" smtClean="0">
                <a:solidFill>
                  <a:srgbClr val="0000FF"/>
                </a:solidFill>
                <a:latin typeface="Georgia" pitchFamily="18" charset="0"/>
                <a:cs typeface="Courier New" pitchFamily="49" charset="0"/>
              </a:rPr>
              <a:t>="network"&gt;</a:t>
            </a:r>
          </a:p>
          <a:p>
            <a:pPr>
              <a:buNone/>
            </a:pPr>
            <a:r>
              <a:rPr lang="en-US" sz="1800" dirty="0" smtClean="0">
                <a:solidFill>
                  <a:srgbClr val="0000FF"/>
                </a:solidFill>
                <a:latin typeface="Georgia" pitchFamily="18" charset="0"/>
                <a:cs typeface="Courier New" pitchFamily="49" charset="0"/>
              </a:rPr>
              <a:t>      &lt;</a:t>
            </a:r>
            <a:r>
              <a:rPr lang="en-US" sz="1800" dirty="0" smtClean="0">
                <a:solidFill>
                  <a:srgbClr val="A31515"/>
                </a:solidFill>
                <a:latin typeface="Georgia" pitchFamily="18" charset="0"/>
                <a:cs typeface="Courier New" pitchFamily="49" charset="0"/>
              </a:rPr>
              <a:t>Relation</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type</a:t>
            </a:r>
            <a:r>
              <a:rPr lang="en-US" sz="1800" dirty="0" smtClean="0">
                <a:solidFill>
                  <a:srgbClr val="0000FF"/>
                </a:solidFill>
                <a:latin typeface="Georgia" pitchFamily="18" charset="0"/>
                <a:cs typeface="Courier New" pitchFamily="49" charset="0"/>
              </a:rPr>
              <a:t>="size" </a:t>
            </a:r>
            <a:r>
              <a:rPr lang="en-US" sz="1800" dirty="0" smtClean="0">
                <a:solidFill>
                  <a:srgbClr val="800080"/>
                </a:solidFill>
                <a:latin typeface="Georgia" pitchFamily="18" charset="0"/>
                <a:cs typeface="Courier New" pitchFamily="49" charset="0"/>
              </a:rPr>
              <a:t>of</a:t>
            </a:r>
            <a:r>
              <a:rPr lang="en-US" sz="1800" dirty="0" smtClean="0">
                <a:solidFill>
                  <a:srgbClr val="0000FF"/>
                </a:solidFill>
                <a:latin typeface="Georgia" pitchFamily="18" charset="0"/>
                <a:cs typeface="Courier New" pitchFamily="49" charset="0"/>
              </a:rPr>
              <a:t>=“</a:t>
            </a:r>
            <a:r>
              <a:rPr lang="en-US" sz="1800" dirty="0" err="1" smtClean="0">
                <a:solidFill>
                  <a:srgbClr val="0000FF"/>
                </a:solidFill>
                <a:latin typeface="Georgia" pitchFamily="18" charset="0"/>
                <a:cs typeface="Courier New" pitchFamily="49" charset="0"/>
              </a:rPr>
              <a:t>DataBlob</a:t>
            </a:r>
            <a:r>
              <a:rPr lang="en-US" sz="1800" dirty="0" smtClean="0">
                <a:solidFill>
                  <a:srgbClr val="0000FF"/>
                </a:solidFill>
                <a:latin typeface="Georgia" pitchFamily="18" charset="0"/>
                <a:cs typeface="Courier New" pitchFamily="49" charset="0"/>
              </a:rPr>
              <a:t>" /&gt;</a:t>
            </a:r>
          </a:p>
          <a:p>
            <a:pPr>
              <a:buNone/>
            </a:pPr>
            <a:r>
              <a:rPr lang="en-US" sz="1800" dirty="0" smtClean="0">
                <a:solidFill>
                  <a:srgbClr val="0000FF"/>
                </a:solidFill>
                <a:latin typeface="Georgia" pitchFamily="18" charset="0"/>
                <a:cs typeface="Courier New" pitchFamily="49" charset="0"/>
              </a:rPr>
              <a:t>  &lt;/</a:t>
            </a:r>
            <a:r>
              <a:rPr lang="en-US" sz="1800" dirty="0" smtClean="0">
                <a:solidFill>
                  <a:srgbClr val="A31515"/>
                </a:solidFill>
                <a:latin typeface="Georgia" pitchFamily="18" charset="0"/>
                <a:cs typeface="Courier New" pitchFamily="49" charset="0"/>
              </a:rPr>
              <a:t>Number</a:t>
            </a:r>
            <a:r>
              <a:rPr lang="en-US" sz="1800" dirty="0" smtClean="0">
                <a:solidFill>
                  <a:srgbClr val="0000FF"/>
                </a:solidFill>
                <a:latin typeface="Georgia" pitchFamily="18" charset="0"/>
                <a:cs typeface="Courier New" pitchFamily="49" charset="0"/>
              </a:rPr>
              <a:t>&gt;</a:t>
            </a:r>
          </a:p>
          <a:p>
            <a:pPr>
              <a:buNone/>
            </a:pPr>
            <a:r>
              <a:rPr lang="en-US" sz="1800" dirty="0" smtClean="0">
                <a:solidFill>
                  <a:srgbClr val="0000FF"/>
                </a:solidFill>
                <a:latin typeface="Georgia" pitchFamily="18" charset="0"/>
                <a:cs typeface="Courier New" pitchFamily="49" charset="0"/>
              </a:rPr>
              <a:t>  &lt;</a:t>
            </a:r>
            <a:r>
              <a:rPr lang="en-US" sz="1800" dirty="0" smtClean="0">
                <a:solidFill>
                  <a:srgbClr val="A31515"/>
                </a:solidFill>
                <a:latin typeface="Georgia" pitchFamily="18" charset="0"/>
                <a:cs typeface="Courier New" pitchFamily="49" charset="0"/>
              </a:rPr>
              <a:t>Number</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name</a:t>
            </a:r>
            <a:r>
              <a:rPr lang="en-US" sz="1800" dirty="0" smtClean="0">
                <a:solidFill>
                  <a:srgbClr val="0000FF"/>
                </a:solidFill>
                <a:latin typeface="Georgia" pitchFamily="18" charset="0"/>
                <a:cs typeface="Courier New" pitchFamily="49" charset="0"/>
              </a:rPr>
              <a:t>="</a:t>
            </a:r>
            <a:r>
              <a:rPr lang="en-US" sz="1800" dirty="0" err="1" smtClean="0">
                <a:solidFill>
                  <a:srgbClr val="0000FF"/>
                </a:solidFill>
                <a:latin typeface="Georgia" pitchFamily="18" charset="0"/>
                <a:cs typeface="Courier New" pitchFamily="49" charset="0"/>
              </a:rPr>
              <a:t>CheckSum</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size</a:t>
            </a:r>
            <a:r>
              <a:rPr lang="en-US" sz="1800" dirty="0" smtClean="0">
                <a:solidFill>
                  <a:srgbClr val="0000FF"/>
                </a:solidFill>
                <a:latin typeface="Georgia" pitchFamily="18" charset="0"/>
                <a:cs typeface="Courier New" pitchFamily="49" charset="0"/>
              </a:rPr>
              <a:t>="16" </a:t>
            </a:r>
            <a:r>
              <a:rPr lang="en-US" sz="1800" dirty="0" err="1" smtClean="0">
                <a:solidFill>
                  <a:srgbClr val="800080"/>
                </a:solidFill>
                <a:latin typeface="Georgia" pitchFamily="18" charset="0"/>
                <a:cs typeface="Courier New" pitchFamily="49" charset="0"/>
              </a:rPr>
              <a:t>endian</a:t>
            </a:r>
            <a:r>
              <a:rPr lang="en-US" sz="1800" dirty="0" smtClean="0">
                <a:solidFill>
                  <a:srgbClr val="0000FF"/>
                </a:solidFill>
                <a:latin typeface="Georgia" pitchFamily="18" charset="0"/>
                <a:cs typeface="Courier New" pitchFamily="49" charset="0"/>
              </a:rPr>
              <a:t>="network"&gt;</a:t>
            </a:r>
          </a:p>
          <a:p>
            <a:pPr>
              <a:buNone/>
            </a:pPr>
            <a:r>
              <a:rPr lang="en-US" sz="1800" dirty="0" smtClean="0">
                <a:solidFill>
                  <a:srgbClr val="0000FF"/>
                </a:solidFill>
                <a:latin typeface="Georgia" pitchFamily="18" charset="0"/>
                <a:cs typeface="Courier New" pitchFamily="49" charset="0"/>
              </a:rPr>
              <a:t>      &lt;</a:t>
            </a:r>
            <a:r>
              <a:rPr lang="en-US" sz="1800" dirty="0" err="1" smtClean="0">
                <a:solidFill>
                  <a:srgbClr val="A31515"/>
                </a:solidFill>
                <a:latin typeface="Georgia" pitchFamily="18" charset="0"/>
                <a:cs typeface="Courier New" pitchFamily="49" charset="0"/>
              </a:rPr>
              <a:t>Fixup</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class</a:t>
            </a:r>
            <a:r>
              <a:rPr lang="en-US" sz="1800" dirty="0" smtClean="0">
                <a:solidFill>
                  <a:srgbClr val="0000FF"/>
                </a:solidFill>
                <a:latin typeface="Georgia" pitchFamily="18" charset="0"/>
                <a:cs typeface="Courier New" pitchFamily="49" charset="0"/>
              </a:rPr>
              <a:t>=“</a:t>
            </a:r>
            <a:r>
              <a:rPr lang="en-US" sz="1800" dirty="0" err="1" smtClean="0">
                <a:solidFill>
                  <a:srgbClr val="0000FF"/>
                </a:solidFill>
                <a:latin typeface="Georgia" pitchFamily="18" charset="0"/>
                <a:cs typeface="Courier New" pitchFamily="49" charset="0"/>
              </a:rPr>
              <a:t>UdpChecksumFixup</a:t>
            </a:r>
            <a:r>
              <a:rPr lang="en-US" sz="1800" dirty="0" smtClean="0">
                <a:solidFill>
                  <a:srgbClr val="0000FF"/>
                </a:solidFill>
                <a:latin typeface="Georgia" pitchFamily="18" charset="0"/>
                <a:cs typeface="Courier New" pitchFamily="49" charset="0"/>
              </a:rPr>
              <a:t>”&gt;</a:t>
            </a:r>
          </a:p>
          <a:p>
            <a:pPr>
              <a:buNone/>
            </a:pPr>
            <a:r>
              <a:rPr lang="en-US" sz="1800" dirty="0">
                <a:solidFill>
                  <a:srgbClr val="0000FF"/>
                </a:solidFill>
                <a:latin typeface="Georgia" pitchFamily="18" charset="0"/>
                <a:cs typeface="Courier New" pitchFamily="49" charset="0"/>
              </a:rPr>
              <a:t> </a:t>
            </a:r>
            <a:r>
              <a:rPr lang="en-US" sz="1800" dirty="0" smtClean="0">
                <a:solidFill>
                  <a:srgbClr val="0000FF"/>
                </a:solidFill>
                <a:latin typeface="Georgia" pitchFamily="18" charset="0"/>
                <a:cs typeface="Courier New" pitchFamily="49" charset="0"/>
              </a:rPr>
              <a:t>         &lt;</a:t>
            </a:r>
            <a:r>
              <a:rPr lang="en-US" sz="1800" dirty="0" err="1" smtClean="0">
                <a:solidFill>
                  <a:srgbClr val="A31515"/>
                </a:solidFill>
                <a:latin typeface="Georgia" pitchFamily="18" charset="0"/>
                <a:cs typeface="Courier New" pitchFamily="49" charset="0"/>
              </a:rPr>
              <a:t>Param</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name</a:t>
            </a:r>
            <a:r>
              <a:rPr lang="en-US" sz="1800" dirty="0" smtClean="0">
                <a:solidFill>
                  <a:srgbClr val="0000FF"/>
                </a:solidFill>
                <a:latin typeface="Georgia" pitchFamily="18" charset="0"/>
                <a:cs typeface="Courier New" pitchFamily="49" charset="0"/>
              </a:rPr>
              <a:t>=“ref” </a:t>
            </a:r>
            <a:r>
              <a:rPr lang="en-US" sz="1800" dirty="0" smtClean="0">
                <a:solidFill>
                  <a:srgbClr val="800080"/>
                </a:solidFill>
                <a:latin typeface="Georgia" pitchFamily="18" charset="0"/>
                <a:cs typeface="Courier New" pitchFamily="49" charset="0"/>
              </a:rPr>
              <a:t>value</a:t>
            </a:r>
            <a:r>
              <a:rPr lang="en-US" sz="1800" dirty="0" smtClean="0">
                <a:solidFill>
                  <a:srgbClr val="0000FF"/>
                </a:solidFill>
                <a:latin typeface="Georgia" pitchFamily="18" charset="0"/>
                <a:cs typeface="Courier New" pitchFamily="49" charset="0"/>
              </a:rPr>
              <a:t>=“</a:t>
            </a:r>
            <a:r>
              <a:rPr lang="en-US" sz="1800" dirty="0" err="1" smtClean="0">
                <a:solidFill>
                  <a:srgbClr val="0000FF"/>
                </a:solidFill>
                <a:latin typeface="Georgia" pitchFamily="18" charset="0"/>
                <a:cs typeface="Courier New" pitchFamily="49" charset="0"/>
              </a:rPr>
              <a:t>UdpPacket</a:t>
            </a:r>
            <a:r>
              <a:rPr lang="en-US" sz="1800" dirty="0" smtClean="0">
                <a:solidFill>
                  <a:srgbClr val="0000FF"/>
                </a:solidFill>
                <a:latin typeface="Georgia" pitchFamily="18" charset="0"/>
                <a:cs typeface="Courier New" pitchFamily="49" charset="0"/>
              </a:rPr>
              <a:t>”/&gt;</a:t>
            </a:r>
          </a:p>
          <a:p>
            <a:pPr>
              <a:buNone/>
            </a:pPr>
            <a:r>
              <a:rPr lang="en-US" sz="1800" dirty="0" smtClean="0">
                <a:solidFill>
                  <a:srgbClr val="0000FF"/>
                </a:solidFill>
                <a:latin typeface="Georgia" pitchFamily="18" charset="0"/>
                <a:cs typeface="Courier New" pitchFamily="49" charset="0"/>
              </a:rPr>
              <a:t>	   &lt;/</a:t>
            </a:r>
            <a:r>
              <a:rPr lang="en-US" sz="1800" dirty="0" err="1" smtClean="0">
                <a:solidFill>
                  <a:srgbClr val="A31515"/>
                </a:solidFill>
                <a:latin typeface="Georgia" pitchFamily="18" charset="0"/>
                <a:cs typeface="Courier New" pitchFamily="49" charset="0"/>
              </a:rPr>
              <a:t>Fixup</a:t>
            </a:r>
            <a:r>
              <a:rPr lang="en-US" sz="1800" dirty="0" smtClean="0">
                <a:solidFill>
                  <a:srgbClr val="0000FF"/>
                </a:solidFill>
                <a:latin typeface="Georgia" pitchFamily="18" charset="0"/>
                <a:cs typeface="Courier New" pitchFamily="49" charset="0"/>
              </a:rPr>
              <a:t>&gt;</a:t>
            </a:r>
          </a:p>
          <a:p>
            <a:pPr>
              <a:buNone/>
            </a:pPr>
            <a:r>
              <a:rPr lang="en-US" sz="1800" dirty="0" smtClean="0">
                <a:solidFill>
                  <a:srgbClr val="0000FF"/>
                </a:solidFill>
                <a:latin typeface="Georgia" pitchFamily="18" charset="0"/>
                <a:cs typeface="Courier New" pitchFamily="49" charset="0"/>
              </a:rPr>
              <a:t>  &lt;/</a:t>
            </a:r>
            <a:r>
              <a:rPr lang="en-US" sz="1800" dirty="0" smtClean="0">
                <a:solidFill>
                  <a:srgbClr val="A31515"/>
                </a:solidFill>
                <a:latin typeface="Georgia" pitchFamily="18" charset="0"/>
                <a:cs typeface="Courier New" pitchFamily="49" charset="0"/>
              </a:rPr>
              <a:t>Number</a:t>
            </a:r>
            <a:r>
              <a:rPr lang="en-US" sz="1800" dirty="0" smtClean="0">
                <a:solidFill>
                  <a:srgbClr val="0000FF"/>
                </a:solidFill>
                <a:latin typeface="Georgia" pitchFamily="18" charset="0"/>
                <a:cs typeface="Courier New" pitchFamily="49" charset="0"/>
              </a:rPr>
              <a:t>&gt;</a:t>
            </a:r>
          </a:p>
          <a:p>
            <a:pPr>
              <a:buNone/>
            </a:pPr>
            <a:r>
              <a:rPr lang="en-US" sz="1800" dirty="0" smtClean="0">
                <a:solidFill>
                  <a:srgbClr val="0000FF"/>
                </a:solidFill>
                <a:latin typeface="Georgia" pitchFamily="18" charset="0"/>
                <a:cs typeface="Courier New" pitchFamily="49" charset="0"/>
              </a:rPr>
              <a:t>  &lt;</a:t>
            </a:r>
            <a:r>
              <a:rPr lang="en-US" sz="1800" dirty="0" smtClean="0">
                <a:solidFill>
                  <a:srgbClr val="A31515"/>
                </a:solidFill>
                <a:latin typeface="Georgia" pitchFamily="18" charset="0"/>
                <a:cs typeface="Courier New" pitchFamily="49" charset="0"/>
              </a:rPr>
              <a:t>Blob</a:t>
            </a:r>
            <a:r>
              <a:rPr lang="en-US" sz="1800" dirty="0" smtClean="0">
                <a:solidFill>
                  <a:srgbClr val="0000FF"/>
                </a:solidFill>
                <a:latin typeface="Georgia" pitchFamily="18" charset="0"/>
                <a:cs typeface="Courier New" pitchFamily="49" charset="0"/>
              </a:rPr>
              <a:t> </a:t>
            </a:r>
            <a:r>
              <a:rPr lang="en-US" sz="1800" dirty="0" smtClean="0">
                <a:solidFill>
                  <a:srgbClr val="800080"/>
                </a:solidFill>
                <a:latin typeface="Georgia" pitchFamily="18" charset="0"/>
                <a:cs typeface="Courier New" pitchFamily="49" charset="0"/>
              </a:rPr>
              <a:t>name</a:t>
            </a:r>
            <a:r>
              <a:rPr lang="en-US" sz="1800" dirty="0" smtClean="0">
                <a:solidFill>
                  <a:srgbClr val="0000FF"/>
                </a:solidFill>
                <a:latin typeface="Georgia" pitchFamily="18" charset="0"/>
                <a:cs typeface="Courier New" pitchFamily="49" charset="0"/>
              </a:rPr>
              <a:t>="</a:t>
            </a:r>
            <a:r>
              <a:rPr lang="en-US" sz="1800" dirty="0" err="1" smtClean="0">
                <a:solidFill>
                  <a:srgbClr val="0000FF"/>
                </a:solidFill>
                <a:latin typeface="Georgia" pitchFamily="18" charset="0"/>
                <a:cs typeface="Courier New" pitchFamily="49" charset="0"/>
              </a:rPr>
              <a:t>DataBlob</a:t>
            </a:r>
            <a:r>
              <a:rPr lang="en-US" sz="1800" dirty="0" smtClean="0">
                <a:solidFill>
                  <a:srgbClr val="0000FF"/>
                </a:solidFill>
                <a:latin typeface="Georgia" pitchFamily="18" charset="0"/>
                <a:cs typeface="Courier New" pitchFamily="49" charset="0"/>
              </a:rPr>
              <a:t>" /&gt;</a:t>
            </a:r>
          </a:p>
          <a:p>
            <a:pPr>
              <a:buNone/>
            </a:pPr>
            <a:r>
              <a:rPr lang="en-US" sz="1800" dirty="0" smtClean="0">
                <a:solidFill>
                  <a:srgbClr val="0000FF"/>
                </a:solidFill>
                <a:latin typeface="Georgia" pitchFamily="18" charset="0"/>
                <a:cs typeface="Courier New" pitchFamily="49" charset="0"/>
              </a:rPr>
              <a:t>&lt;/</a:t>
            </a:r>
            <a:r>
              <a:rPr lang="en-US" sz="1800" dirty="0" err="1" smtClean="0">
                <a:solidFill>
                  <a:srgbClr val="A31515"/>
                </a:solidFill>
                <a:latin typeface="Georgia" pitchFamily="18" charset="0"/>
                <a:cs typeface="Courier New" pitchFamily="49" charset="0"/>
              </a:rPr>
              <a:t>DataModel</a:t>
            </a:r>
            <a:r>
              <a:rPr lang="en-US" sz="1800" dirty="0" smtClean="0">
                <a:solidFill>
                  <a:srgbClr val="0000FF"/>
                </a:solidFill>
                <a:latin typeface="Georgia" pitchFamily="18" charset="0"/>
                <a:cs typeface="Courier New" pitchFamily="49" charset="0"/>
              </a:rPr>
              <a:t>&gt;</a:t>
            </a:r>
          </a:p>
        </p:txBody>
      </p:sp>
      <p:sp>
        <p:nvSpPr>
          <p:cNvPr id="5" name="Slide Number Placeholder 4"/>
          <p:cNvSpPr>
            <a:spLocks noGrp="1"/>
          </p:cNvSpPr>
          <p:nvPr>
            <p:ph type="sldNum" sz="quarter" idx="12"/>
          </p:nvPr>
        </p:nvSpPr>
        <p:spPr/>
        <p:txBody>
          <a:bodyPr/>
          <a:lstStyle/>
          <a:p>
            <a:fld id="{03E9FE52-2665-401B-AA9F-C87D72041FEF}"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5" name="Content Placeholder 4"/>
          <p:cNvSpPr>
            <a:spLocks noGrp="1"/>
          </p:cNvSpPr>
          <p:nvPr>
            <p:ph idx="1"/>
          </p:nvPr>
        </p:nvSpPr>
        <p:spPr>
          <a:xfrm>
            <a:off x="768096" y="1219200"/>
            <a:ext cx="7290055" cy="5334000"/>
          </a:xfrm>
        </p:spPr>
        <p:txBody>
          <a:bodyPr>
            <a:normAutofit lnSpcReduction="10000"/>
          </a:bodyPr>
          <a:lstStyle/>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=“Default"&gt;</a:t>
            </a:r>
          </a:p>
          <a:p>
            <a:pPr>
              <a:buNone/>
            </a:pPr>
            <a:r>
              <a:rPr lang="en-US" sz="2800" dirty="0" smtClean="0">
                <a:solidFill>
                  <a:srgbClr val="0000FF"/>
                </a:solidFill>
              </a:rPr>
              <a:t>	&lt;</a:t>
            </a:r>
            <a:r>
              <a:rPr lang="en-US" sz="2800" dirty="0" err="1" smtClean="0">
                <a:solidFill>
                  <a:srgbClr val="A31515"/>
                </a:solidFill>
              </a:rPr>
              <a:t>StateModel</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dirty="0" err="1" smtClean="0">
                <a:solidFill>
                  <a:srgbClr val="0000FF"/>
                </a:solidFill>
              </a:rPr>
              <a:t>TheState</a:t>
            </a:r>
            <a:r>
              <a:rPr lang="en-US" sz="2800" dirty="0" smtClean="0">
                <a:solidFill>
                  <a:srgbClr val="0000FF"/>
                </a:solidFill>
              </a:rPr>
              <a:t>"/&gt;</a:t>
            </a:r>
          </a:p>
          <a:p>
            <a:pPr>
              <a:buNone/>
            </a:pPr>
            <a:endParaRPr lang="en-US" sz="2800" dirty="0">
              <a:solidFill>
                <a:srgbClr val="0000FF"/>
              </a:solidFill>
            </a:endParaRPr>
          </a:p>
          <a:p>
            <a:pPr>
              <a:buNone/>
            </a:pPr>
            <a:r>
              <a:rPr lang="en-US" sz="2800" dirty="0" smtClean="0">
                <a:solidFill>
                  <a:srgbClr val="0000FF"/>
                </a:solidFill>
              </a:rPr>
              <a:t>  &lt;</a:t>
            </a:r>
            <a:r>
              <a:rPr lang="en-US" sz="2800" dirty="0">
                <a:solidFill>
                  <a:srgbClr val="A31515"/>
                </a:solidFill>
              </a:rPr>
              <a:t>Agent</a:t>
            </a:r>
            <a:r>
              <a:rPr lang="en-US" sz="2800" dirty="0">
                <a:solidFill>
                  <a:srgbClr val="0000FF"/>
                </a:solidFill>
              </a:rPr>
              <a:t> </a:t>
            </a:r>
            <a:r>
              <a:rPr lang="en-US" sz="2800" dirty="0">
                <a:solidFill>
                  <a:srgbClr val="FF0000"/>
                </a:solidFill>
              </a:rPr>
              <a:t>ref</a:t>
            </a:r>
            <a:r>
              <a:rPr lang="en-US" sz="2800" dirty="0">
                <a:solidFill>
                  <a:srgbClr val="0000FF"/>
                </a:solidFill>
              </a:rPr>
              <a:t>=</a:t>
            </a:r>
            <a:r>
              <a:rPr lang="en-US" sz="2800" dirty="0">
                <a:solidFill>
                  <a:prstClr val="black"/>
                </a:solidFill>
              </a:rPr>
              <a:t>"</a:t>
            </a:r>
            <a:r>
              <a:rPr lang="en-US" sz="2800" dirty="0" err="1">
                <a:solidFill>
                  <a:srgbClr val="0000FF"/>
                </a:solidFill>
              </a:rPr>
              <a:t>LocalAgent</a:t>
            </a:r>
            <a:r>
              <a:rPr lang="en-US" sz="2800" dirty="0">
                <a:solidFill>
                  <a:prstClr val="black"/>
                </a:solidFill>
              </a:rPr>
              <a:t>"</a:t>
            </a:r>
            <a:r>
              <a:rPr lang="en-US" sz="2800" dirty="0">
                <a:solidFill>
                  <a:srgbClr val="0000FF"/>
                </a:solidFill>
              </a:rPr>
              <a:t> /&gt;</a:t>
            </a:r>
            <a:endParaRPr lang="en-US" sz="2800" dirty="0" smtClean="0">
              <a:solidFill>
                <a:srgbClr val="0000FF"/>
              </a:solidFill>
            </a:endParaRPr>
          </a:p>
          <a:p>
            <a:pPr>
              <a:buNone/>
            </a:pPr>
            <a:endParaRPr lang="en-US" sz="2800" dirty="0" smtClean="0">
              <a:solidFill>
                <a:srgbClr val="0000FF"/>
              </a:solidFill>
            </a:endParaRPr>
          </a:p>
          <a:p>
            <a:pPr>
              <a:buNone/>
            </a:pPr>
            <a:r>
              <a:rPr lang="en-US" sz="2800" dirty="0" smtClean="0">
                <a:solidFill>
                  <a:srgbClr val="0000FF"/>
                </a:solidFill>
              </a:rPr>
              <a:t>  &lt;</a:t>
            </a:r>
            <a:r>
              <a:rPr lang="en-US" sz="2800" dirty="0" smtClean="0">
                <a:solidFill>
                  <a:srgbClr val="A31515"/>
                </a:solidFill>
              </a:rPr>
              <a:t>Publisher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a:t>
            </a:r>
            <a:r>
              <a:rPr lang="en-US" sz="2800" dirty="0" err="1" smtClean="0">
                <a:solidFill>
                  <a:srgbClr val="0000FF"/>
                </a:solidFill>
              </a:rPr>
              <a:t>Tcp</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=“Host" </a:t>
            </a:r>
            <a:r>
              <a:rPr lang="en-US" sz="2800" dirty="0" smtClean="0">
                <a:solidFill>
                  <a:srgbClr val="800080"/>
                </a:solidFill>
              </a:rPr>
              <a:t>value</a:t>
            </a:r>
            <a:r>
              <a:rPr lang="en-US" sz="2800" dirty="0" smtClean="0">
                <a:solidFill>
                  <a:srgbClr val="0000FF"/>
                </a:solidFill>
              </a:rPr>
              <a:t>="127.0.0.1"/&gt;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=“Port" </a:t>
            </a:r>
            <a:r>
              <a:rPr lang="en-US" sz="2800" dirty="0" smtClean="0">
                <a:solidFill>
                  <a:srgbClr val="800080"/>
                </a:solidFill>
              </a:rPr>
              <a:t>value</a:t>
            </a:r>
            <a:r>
              <a:rPr lang="en-US" sz="2800" dirty="0" smtClean="0">
                <a:solidFill>
                  <a:srgbClr val="0000FF"/>
                </a:solidFill>
              </a:rPr>
              <a:t>="80"/&gt;</a:t>
            </a:r>
          </a:p>
          <a:p>
            <a:pPr>
              <a:buNone/>
            </a:pPr>
            <a:r>
              <a:rPr lang="en-US" sz="2800" dirty="0" smtClean="0">
                <a:solidFill>
                  <a:srgbClr val="0000FF"/>
                </a:solidFill>
              </a:rPr>
              <a:t>  &lt;/</a:t>
            </a:r>
            <a:r>
              <a:rPr lang="en-US" sz="2800" dirty="0" smtClean="0">
                <a:solidFill>
                  <a:srgbClr val="A31515"/>
                </a:solidFill>
              </a:rPr>
              <a:t>Publisher</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&gt;</a:t>
            </a:r>
          </a:p>
        </p:txBody>
      </p:sp>
      <p:sp>
        <p:nvSpPr>
          <p:cNvPr id="4" name="Slide Number Placeholder 3"/>
          <p:cNvSpPr>
            <a:spLocks noGrp="1"/>
          </p:cNvSpPr>
          <p:nvPr>
            <p:ph type="sldNum" sz="quarter" idx="12"/>
          </p:nvPr>
        </p:nvSpPr>
        <p:spPr/>
        <p:txBody>
          <a:bodyPr/>
          <a:lstStyle/>
          <a:p>
            <a:fld id="{03E9FE52-2665-401B-AA9F-C87D72041FEF}"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Publishers</a:t>
            </a:r>
            <a:endParaRPr lang="en-US" dirty="0"/>
          </a:p>
        </p:txBody>
      </p:sp>
      <p:sp>
        <p:nvSpPr>
          <p:cNvPr id="5" name="Content Placeholder 4"/>
          <p:cNvSpPr>
            <a:spLocks noGrp="1"/>
          </p:cNvSpPr>
          <p:nvPr>
            <p:ph idx="1"/>
          </p:nvPr>
        </p:nvSpPr>
        <p:spPr/>
        <p:txBody>
          <a:bodyPr/>
          <a:lstStyle/>
          <a:p>
            <a:r>
              <a:rPr lang="en-US" dirty="0" smtClean="0"/>
              <a:t>Provide I/O Interfaces</a:t>
            </a:r>
          </a:p>
          <a:p>
            <a:r>
              <a:rPr lang="en-US" dirty="0" smtClean="0"/>
              <a:t>Two basic types:</a:t>
            </a:r>
          </a:p>
          <a:p>
            <a:pPr lvl="1"/>
            <a:r>
              <a:rPr lang="en-US" dirty="0" smtClean="0"/>
              <a:t>Stream based (TCP, UDP, File)</a:t>
            </a:r>
          </a:p>
          <a:p>
            <a:pPr lvl="1"/>
            <a:r>
              <a:rPr lang="en-US" dirty="0" smtClean="0"/>
              <a:t>Call based (COM, Shared Library, RPC)</a:t>
            </a:r>
          </a:p>
          <a:p>
            <a:r>
              <a:rPr lang="en-US" dirty="0" smtClean="0"/>
              <a:t>Remote Publishers via Agent system</a:t>
            </a:r>
          </a:p>
          <a:p>
            <a:endParaRPr lang="en-US" dirty="0" smtClean="0"/>
          </a:p>
          <a:p>
            <a:r>
              <a:rPr lang="en-US" dirty="0" smtClean="0"/>
              <a:t>Easy to add new Publishers</a:t>
            </a:r>
            <a:endParaRPr lang="en-US" dirty="0"/>
          </a:p>
        </p:txBody>
      </p:sp>
    </p:spTree>
    <p:extLst>
      <p:ext uri="{BB962C8B-B14F-4D97-AF65-F5344CB8AC3E}">
        <p14:creationId xmlns:p14="http://schemas.microsoft.com/office/powerpoint/2010/main" val="160451019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Included Publishers</a:t>
            </a:r>
            <a:endParaRPr lang="en-US" dirty="0"/>
          </a:p>
        </p:txBody>
      </p:sp>
      <p:sp>
        <p:nvSpPr>
          <p:cNvPr id="5" name="Content Placeholder 4"/>
          <p:cNvSpPr>
            <a:spLocks noGrp="1"/>
          </p:cNvSpPr>
          <p:nvPr>
            <p:ph sz="half" idx="1"/>
          </p:nvPr>
        </p:nvSpPr>
        <p:spPr/>
        <p:txBody>
          <a:bodyPr>
            <a:normAutofit/>
          </a:bodyPr>
          <a:lstStyle/>
          <a:p>
            <a:r>
              <a:rPr lang="en-US" dirty="0" smtClean="0"/>
              <a:t>File Per Iteration</a:t>
            </a:r>
          </a:p>
          <a:p>
            <a:r>
              <a:rPr lang="en-US" dirty="0" smtClean="0"/>
              <a:t>COM/DCOM</a:t>
            </a:r>
          </a:p>
          <a:p>
            <a:r>
              <a:rPr lang="en-US" dirty="0" smtClean="0"/>
              <a:t>HTTP (Basic/Digest)</a:t>
            </a:r>
          </a:p>
          <a:p>
            <a:r>
              <a:rPr lang="en-US" dirty="0" smtClean="0"/>
              <a:t>ICMP</a:t>
            </a:r>
          </a:p>
          <a:p>
            <a:endParaRPr lang="en-US" dirty="0" smtClean="0"/>
          </a:p>
        </p:txBody>
      </p:sp>
      <p:sp>
        <p:nvSpPr>
          <p:cNvPr id="4" name="Content Placeholder 3"/>
          <p:cNvSpPr>
            <a:spLocks noGrp="1"/>
          </p:cNvSpPr>
          <p:nvPr>
            <p:ph sz="half" idx="2"/>
          </p:nvPr>
        </p:nvSpPr>
        <p:spPr/>
        <p:txBody>
          <a:bodyPr>
            <a:normAutofit/>
          </a:bodyPr>
          <a:lstStyle/>
          <a:p>
            <a:r>
              <a:rPr lang="en-US" dirty="0" smtClean="0"/>
              <a:t>Raw Sockets</a:t>
            </a:r>
          </a:p>
          <a:p>
            <a:r>
              <a:rPr lang="en-US" dirty="0" err="1" smtClean="0"/>
              <a:t>Udp</a:t>
            </a:r>
            <a:r>
              <a:rPr lang="en-US" dirty="0" smtClean="0"/>
              <a:t> (Client)</a:t>
            </a:r>
          </a:p>
          <a:p>
            <a:r>
              <a:rPr lang="en-US" dirty="0" err="1" smtClean="0"/>
              <a:t>Tcp</a:t>
            </a:r>
            <a:r>
              <a:rPr lang="en-US" dirty="0" smtClean="0"/>
              <a:t> (Client)</a:t>
            </a:r>
          </a:p>
          <a:p>
            <a:r>
              <a:rPr lang="en-US" dirty="0" err="1" smtClean="0"/>
              <a:t>Tcp</a:t>
            </a:r>
            <a:r>
              <a:rPr lang="en-US" dirty="0" smtClean="0"/>
              <a:t> Listener (Server)</a:t>
            </a:r>
          </a:p>
        </p:txBody>
      </p:sp>
    </p:spTree>
    <p:extLst>
      <p:ext uri="{BB962C8B-B14F-4D97-AF65-F5344CB8AC3E}">
        <p14:creationId xmlns:p14="http://schemas.microsoft.com/office/powerpoint/2010/main" val="347393814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Publishers</a:t>
            </a:r>
            <a:endParaRPr lang="en-US" dirty="0"/>
          </a:p>
        </p:txBody>
      </p:sp>
      <p:sp>
        <p:nvSpPr>
          <p:cNvPr id="8" name="Content Placeholder 7"/>
          <p:cNvSpPr>
            <a:spLocks noGrp="1"/>
          </p:cNvSpPr>
          <p:nvPr>
            <p:ph idx="1"/>
          </p:nvPr>
        </p:nvSpPr>
        <p:spPr/>
        <p:txBody>
          <a:bodyPr>
            <a:normAutofit/>
          </a:bodyPr>
          <a:lstStyle/>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TheTest</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StateModel</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dirty="0" err="1" smtClean="0">
                <a:solidFill>
                  <a:srgbClr val="0000FF"/>
                </a:solidFill>
              </a:rPr>
              <a:t>TheState</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  &lt;</a:t>
            </a:r>
            <a:r>
              <a:rPr lang="en-US" sz="2800" b="1" dirty="0" smtClean="0">
                <a:solidFill>
                  <a:srgbClr val="A31515"/>
                </a:solidFill>
              </a:rPr>
              <a:t>Publisher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a:t>
            </a:r>
            <a:r>
              <a:rPr lang="en-US" sz="2800" dirty="0" err="1" smtClean="0">
                <a:solidFill>
                  <a:srgbClr val="0000FF"/>
                </a:solidFill>
              </a:rPr>
              <a:t>Tcp</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=“Host" </a:t>
            </a:r>
            <a:r>
              <a:rPr lang="en-US" sz="2800" dirty="0" smtClean="0">
                <a:solidFill>
                  <a:srgbClr val="800080"/>
                </a:solidFill>
              </a:rPr>
              <a:t>value</a:t>
            </a:r>
            <a:r>
              <a:rPr lang="en-US" sz="2800" dirty="0" smtClean="0">
                <a:solidFill>
                  <a:srgbClr val="0000FF"/>
                </a:solidFill>
              </a:rPr>
              <a:t>="127.0.0.1"/&gt;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=“Port" </a:t>
            </a:r>
            <a:r>
              <a:rPr lang="en-US" sz="2800" dirty="0" smtClean="0">
                <a:solidFill>
                  <a:srgbClr val="800080"/>
                </a:solidFill>
              </a:rPr>
              <a:t>value</a:t>
            </a:r>
            <a:r>
              <a:rPr lang="en-US" sz="2800" dirty="0" smtClean="0">
                <a:solidFill>
                  <a:srgbClr val="0000FF"/>
                </a:solidFill>
              </a:rPr>
              <a:t>="80"/&gt;</a:t>
            </a:r>
          </a:p>
          <a:p>
            <a:pPr>
              <a:buNone/>
            </a:pPr>
            <a:r>
              <a:rPr lang="en-US" sz="2800" dirty="0" smtClean="0">
                <a:solidFill>
                  <a:srgbClr val="0000FF"/>
                </a:solidFill>
              </a:rPr>
              <a:t>  &lt;/</a:t>
            </a:r>
            <a:r>
              <a:rPr lang="en-US" sz="2800" b="1" dirty="0" smtClean="0">
                <a:solidFill>
                  <a:srgbClr val="A31515"/>
                </a:solidFill>
              </a:rPr>
              <a:t>Publisher</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&gt;</a:t>
            </a:r>
          </a:p>
        </p:txBody>
      </p:sp>
      <p:sp>
        <p:nvSpPr>
          <p:cNvPr id="4" name="Slide Number Placeholder 3"/>
          <p:cNvSpPr>
            <a:spLocks noGrp="1"/>
          </p:cNvSpPr>
          <p:nvPr>
            <p:ph type="sldNum" sz="quarter" idx="12"/>
          </p:nvPr>
        </p:nvSpPr>
        <p:spPr/>
        <p:txBody>
          <a:bodyPr/>
          <a:lstStyle/>
          <a:p>
            <a:fld id="{03E9FE52-2665-401B-AA9F-C87D72041FEF}" type="slidenum">
              <a:rPr lang="en-US" smtClean="0"/>
              <a:pPr/>
              <a:t>123</a:t>
            </a:fld>
            <a:endParaRPr lang="en-US"/>
          </a:p>
        </p:txBody>
      </p:sp>
    </p:spTree>
    <p:extLst>
      <p:ext uri="{BB962C8B-B14F-4D97-AF65-F5344CB8AC3E}">
        <p14:creationId xmlns:p14="http://schemas.microsoft.com/office/powerpoint/2010/main" val="93787986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Remote Publishers</a:t>
            </a:r>
            <a:endParaRPr lang="en-US" dirty="0"/>
          </a:p>
        </p:txBody>
      </p:sp>
      <p:sp>
        <p:nvSpPr>
          <p:cNvPr id="6" name="Content Placeholder 5"/>
          <p:cNvSpPr>
            <a:spLocks noGrp="1"/>
          </p:cNvSpPr>
          <p:nvPr>
            <p:ph idx="1"/>
          </p:nvPr>
        </p:nvSpPr>
        <p:spPr/>
        <p:txBody>
          <a:bodyPr/>
          <a:lstStyle/>
          <a:p>
            <a:r>
              <a:rPr lang="en-US" dirty="0" smtClean="0"/>
              <a:t>Run a Publisher on remote machine</a:t>
            </a:r>
          </a:p>
          <a:p>
            <a:r>
              <a:rPr lang="en-US" dirty="0" smtClean="0"/>
              <a:t>Useful for kernel debugging</a:t>
            </a:r>
          </a:p>
          <a:p>
            <a:endParaRPr lang="en-US" dirty="0"/>
          </a:p>
        </p:txBody>
      </p:sp>
      <p:grpSp>
        <p:nvGrpSpPr>
          <p:cNvPr id="4" name="Group 12"/>
          <p:cNvGrpSpPr/>
          <p:nvPr/>
        </p:nvGrpSpPr>
        <p:grpSpPr>
          <a:xfrm>
            <a:off x="4876800" y="2667000"/>
            <a:ext cx="2971800" cy="3733800"/>
            <a:chOff x="1981200" y="1371600"/>
            <a:chExt cx="2971800" cy="3852333"/>
          </a:xfrm>
        </p:grpSpPr>
        <p:sp>
          <p:nvSpPr>
            <p:cNvPr id="7" name="Rounded Rectangle 6"/>
            <p:cNvSpPr/>
            <p:nvPr/>
          </p:nvSpPr>
          <p:spPr>
            <a:xfrm>
              <a:off x="1981200" y="1371600"/>
              <a:ext cx="2971800" cy="3852333"/>
            </a:xfrm>
            <a:prstGeom prst="roundRect">
              <a:avLst/>
            </a:prstGeom>
          </p:spPr>
          <p:style>
            <a:lnRef idx="1">
              <a:schemeClr val="dk1"/>
            </a:lnRef>
            <a:fillRef idx="3">
              <a:schemeClr val="dk1"/>
            </a:fillRef>
            <a:effectRef idx="2">
              <a:schemeClr val="dk1"/>
            </a:effectRef>
            <a:fontRef idx="minor">
              <a:schemeClr val="lt1"/>
            </a:fontRef>
          </p:style>
          <p:txBody>
            <a:bodyPr rtlCol="0" anchor="b" anchorCtr="0"/>
            <a:lstStyle/>
            <a:p>
              <a:pPr algn="ctr"/>
              <a:r>
                <a:rPr lang="en-US" dirty="0" smtClean="0">
                  <a:solidFill>
                    <a:schemeClr val="bg1"/>
                  </a:solidFill>
                </a:rPr>
                <a:t>Target Machine</a:t>
              </a:r>
              <a:endParaRPr lang="en-US" dirty="0">
                <a:solidFill>
                  <a:schemeClr val="bg1"/>
                </a:solidFill>
              </a:endParaRPr>
            </a:p>
          </p:txBody>
        </p:sp>
        <p:sp>
          <p:nvSpPr>
            <p:cNvPr id="8" name="Rounded Rectangle 7"/>
            <p:cNvSpPr/>
            <p:nvPr/>
          </p:nvSpPr>
          <p:spPr>
            <a:xfrm>
              <a:off x="2438400" y="1752600"/>
              <a:ext cx="2057400" cy="6858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Target</a:t>
              </a:r>
              <a:endParaRPr lang="en-US" dirty="0"/>
            </a:p>
          </p:txBody>
        </p:sp>
        <p:sp>
          <p:nvSpPr>
            <p:cNvPr id="9" name="Rounded Rectangle 8"/>
            <p:cNvSpPr/>
            <p:nvPr/>
          </p:nvSpPr>
          <p:spPr>
            <a:xfrm>
              <a:off x="2286000" y="2438400"/>
              <a:ext cx="2362200" cy="2156581"/>
            </a:xfrm>
            <a:prstGeom prst="roundRect">
              <a:avLst/>
            </a:prstGeom>
          </p:spPr>
          <p:style>
            <a:lnRef idx="3">
              <a:schemeClr val="lt1"/>
            </a:lnRef>
            <a:fillRef idx="1">
              <a:schemeClr val="accent2"/>
            </a:fillRef>
            <a:effectRef idx="1">
              <a:schemeClr val="accent2"/>
            </a:effectRef>
            <a:fontRef idx="minor">
              <a:schemeClr val="lt1"/>
            </a:fontRef>
          </p:style>
          <p:txBody>
            <a:bodyPr rtlCol="0" anchor="b" anchorCtr="0"/>
            <a:lstStyle/>
            <a:p>
              <a:pPr algn="ctr"/>
              <a:r>
                <a:rPr lang="en-US" dirty="0" smtClean="0">
                  <a:solidFill>
                    <a:schemeClr val="bg1"/>
                  </a:solidFill>
                </a:rPr>
                <a:t>Peach Agent</a:t>
              </a:r>
              <a:endParaRPr lang="en-US" dirty="0">
                <a:solidFill>
                  <a:schemeClr val="bg1"/>
                </a:solidFill>
              </a:endParaRPr>
            </a:p>
          </p:txBody>
        </p:sp>
        <p:sp>
          <p:nvSpPr>
            <p:cNvPr id="10" name="Rounded Rectangle 9"/>
            <p:cNvSpPr/>
            <p:nvPr/>
          </p:nvSpPr>
          <p:spPr>
            <a:xfrm>
              <a:off x="2438400" y="2438400"/>
              <a:ext cx="2057400" cy="68580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Debugger Monitor</a:t>
              </a:r>
              <a:endParaRPr lang="en-US" dirty="0"/>
            </a:p>
          </p:txBody>
        </p:sp>
        <p:sp>
          <p:nvSpPr>
            <p:cNvPr id="11" name="Rounded Rectangle 10"/>
            <p:cNvSpPr/>
            <p:nvPr/>
          </p:nvSpPr>
          <p:spPr>
            <a:xfrm>
              <a:off x="2438400" y="3258457"/>
              <a:ext cx="2057400" cy="68580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Remote Publisher</a:t>
              </a:r>
              <a:endParaRPr lang="en-US" dirty="0"/>
            </a:p>
          </p:txBody>
        </p:sp>
      </p:grpSp>
      <p:grpSp>
        <p:nvGrpSpPr>
          <p:cNvPr id="12" name="Group 24"/>
          <p:cNvGrpSpPr/>
          <p:nvPr/>
        </p:nvGrpSpPr>
        <p:grpSpPr>
          <a:xfrm>
            <a:off x="1066800" y="2667000"/>
            <a:ext cx="2971800" cy="3048000"/>
            <a:chOff x="1447800" y="1371600"/>
            <a:chExt cx="2971800" cy="3144762"/>
          </a:xfrm>
        </p:grpSpPr>
        <p:sp>
          <p:nvSpPr>
            <p:cNvPr id="13" name="Rounded Rectangle 12"/>
            <p:cNvSpPr/>
            <p:nvPr/>
          </p:nvSpPr>
          <p:spPr>
            <a:xfrm>
              <a:off x="1447800" y="1371600"/>
              <a:ext cx="2971800" cy="3144762"/>
            </a:xfrm>
            <a:prstGeom prst="roundRect">
              <a:avLst/>
            </a:prstGeom>
          </p:spPr>
          <p:style>
            <a:lnRef idx="1">
              <a:schemeClr val="dk1"/>
            </a:lnRef>
            <a:fillRef idx="3">
              <a:schemeClr val="dk1"/>
            </a:fillRef>
            <a:effectRef idx="2">
              <a:schemeClr val="dk1"/>
            </a:effectRef>
            <a:fontRef idx="minor">
              <a:schemeClr val="lt1"/>
            </a:fontRef>
          </p:style>
          <p:txBody>
            <a:bodyPr rtlCol="0" anchor="b" anchorCtr="0"/>
            <a:lstStyle/>
            <a:p>
              <a:pPr algn="ctr"/>
              <a:r>
                <a:rPr lang="en-US" dirty="0" smtClean="0">
                  <a:solidFill>
                    <a:schemeClr val="bg1"/>
                  </a:solidFill>
                </a:rPr>
                <a:t>Peach Machine</a:t>
              </a:r>
              <a:endParaRPr lang="en-US" dirty="0">
                <a:solidFill>
                  <a:schemeClr val="bg1"/>
                </a:solidFill>
              </a:endParaRPr>
            </a:p>
          </p:txBody>
        </p:sp>
        <p:sp>
          <p:nvSpPr>
            <p:cNvPr id="14" name="Rounded Rectangle 13"/>
            <p:cNvSpPr/>
            <p:nvPr/>
          </p:nvSpPr>
          <p:spPr>
            <a:xfrm>
              <a:off x="1752600" y="1752600"/>
              <a:ext cx="2362200" cy="2134809"/>
            </a:xfrm>
            <a:prstGeom prst="roundRect">
              <a:avLst/>
            </a:prstGeom>
          </p:spPr>
          <p:style>
            <a:lnRef idx="3">
              <a:schemeClr val="lt1"/>
            </a:lnRef>
            <a:fillRef idx="1">
              <a:schemeClr val="accent2"/>
            </a:fillRef>
            <a:effectRef idx="1">
              <a:schemeClr val="accent2"/>
            </a:effectRef>
            <a:fontRef idx="minor">
              <a:schemeClr val="lt1"/>
            </a:fontRef>
          </p:style>
          <p:txBody>
            <a:bodyPr rtlCol="0" anchor="b" anchorCtr="0"/>
            <a:lstStyle/>
            <a:p>
              <a:pPr algn="ctr"/>
              <a:r>
                <a:rPr lang="en-US" dirty="0" smtClean="0">
                  <a:solidFill>
                    <a:schemeClr val="bg1"/>
                  </a:solidFill>
                </a:rPr>
                <a:t>Peach</a:t>
              </a:r>
              <a:endParaRPr lang="en-US" dirty="0">
                <a:solidFill>
                  <a:schemeClr val="bg1"/>
                </a:solidFill>
              </a:endParaRPr>
            </a:p>
          </p:txBody>
        </p:sp>
        <p:sp>
          <p:nvSpPr>
            <p:cNvPr id="15" name="Rounded Rectangle 14"/>
            <p:cNvSpPr/>
            <p:nvPr/>
          </p:nvSpPr>
          <p:spPr>
            <a:xfrm>
              <a:off x="1905000" y="2708124"/>
              <a:ext cx="2057400" cy="68580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Agent Manager</a:t>
              </a:r>
              <a:endParaRPr lang="en-US" dirty="0"/>
            </a:p>
          </p:txBody>
        </p:sp>
        <p:sp>
          <p:nvSpPr>
            <p:cNvPr id="16" name="Rounded Rectangle 15"/>
            <p:cNvSpPr/>
            <p:nvPr/>
          </p:nvSpPr>
          <p:spPr>
            <a:xfrm>
              <a:off x="1905000" y="1905000"/>
              <a:ext cx="2057400" cy="68580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Publisher</a:t>
              </a:r>
              <a:endParaRPr lang="en-US" dirty="0"/>
            </a:p>
          </p:txBody>
        </p:sp>
      </p:grpSp>
      <p:sp>
        <p:nvSpPr>
          <p:cNvPr id="17" name="Left-Right Arrow 16"/>
          <p:cNvSpPr/>
          <p:nvPr/>
        </p:nvSpPr>
        <p:spPr>
          <a:xfrm>
            <a:off x="3581400" y="4114800"/>
            <a:ext cx="1600200" cy="484632"/>
          </a:xfrm>
          <a:prstGeom prst="lef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Curved Right Arrow 17"/>
          <p:cNvSpPr/>
          <p:nvPr/>
        </p:nvSpPr>
        <p:spPr>
          <a:xfrm>
            <a:off x="762000" y="3505200"/>
            <a:ext cx="731520" cy="990600"/>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Curved Right Arrow 18"/>
          <p:cNvSpPr/>
          <p:nvPr/>
        </p:nvSpPr>
        <p:spPr>
          <a:xfrm rot="10800000">
            <a:off x="7391400" y="3200400"/>
            <a:ext cx="731520" cy="1825752"/>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2278860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all Publishers</a:t>
            </a:r>
            <a:endParaRPr lang="en-US" dirty="0"/>
          </a:p>
        </p:txBody>
      </p:sp>
      <p:sp>
        <p:nvSpPr>
          <p:cNvPr id="3" name="Content Placeholder 2"/>
          <p:cNvSpPr>
            <a:spLocks noGrp="1"/>
          </p:cNvSpPr>
          <p:nvPr>
            <p:ph idx="1"/>
          </p:nvPr>
        </p:nvSpPr>
        <p:spPr/>
        <p:txBody>
          <a:bodyPr/>
          <a:lstStyle/>
          <a:p>
            <a:pPr marL="0" indent="0">
              <a:buNone/>
            </a:pPr>
            <a:r>
              <a:rPr lang="en-US" dirty="0" smtClean="0"/>
              <a:t>Peach includes a command to list all Publishers with their parameters:</a:t>
            </a:r>
          </a:p>
          <a:p>
            <a:endParaRPr lang="en-US" dirty="0"/>
          </a:p>
          <a:p>
            <a:pPr marL="0" indent="0">
              <a:buNone/>
            </a:pPr>
            <a:r>
              <a:rPr lang="en-US" dirty="0" smtClean="0">
                <a:latin typeface="Courier New" panose="02070309020205020404" pitchFamily="49" charset="0"/>
                <a:cs typeface="Courier New" panose="02070309020205020404" pitchFamily="49" charset="0"/>
              </a:rPr>
              <a:t>Peach --</a:t>
            </a:r>
            <a:r>
              <a:rPr lang="en-US" dirty="0" err="1" smtClean="0">
                <a:latin typeface="Courier New" panose="02070309020205020404" pitchFamily="49" charset="0"/>
                <a:cs typeface="Courier New" panose="02070309020205020404" pitchFamily="49" charset="0"/>
              </a:rPr>
              <a:t>showenv</a:t>
            </a:r>
            <a:endParaRPr lang="en-US" dirty="0" smtClean="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125</a:t>
            </a:fld>
            <a:endParaRPr lang="en-US"/>
          </a:p>
        </p:txBody>
      </p:sp>
    </p:spTree>
    <p:extLst>
      <p:ext uri="{BB962C8B-B14F-4D97-AF65-F5344CB8AC3E}">
        <p14:creationId xmlns:p14="http://schemas.microsoft.com/office/powerpoint/2010/main" val="366276493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Peach Validator</a:t>
            </a:r>
            <a:endParaRPr lang="en-US" dirty="0"/>
          </a:p>
        </p:txBody>
      </p:sp>
      <p:pic>
        <p:nvPicPr>
          <p:cNvPr id="7" name="Picture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86250" y="1396831"/>
            <a:ext cx="4259263" cy="4035763"/>
          </a:xfrm>
        </p:spPr>
      </p:pic>
      <p:sp>
        <p:nvSpPr>
          <p:cNvPr id="3" name="Content Placeholder 2"/>
          <p:cNvSpPr>
            <a:spLocks noGrp="1"/>
          </p:cNvSpPr>
          <p:nvPr>
            <p:ph type="body" sz="half" idx="2"/>
          </p:nvPr>
        </p:nvSpPr>
        <p:spPr/>
        <p:txBody>
          <a:bodyPr>
            <a:normAutofit/>
          </a:bodyPr>
          <a:lstStyle/>
          <a:p>
            <a:r>
              <a:rPr lang="en-US" dirty="0" smtClean="0"/>
              <a:t>Core method for debugging Peach Pits</a:t>
            </a:r>
          </a:p>
          <a:p>
            <a:endParaRPr lang="en-US" dirty="0" smtClean="0"/>
          </a:p>
          <a:p>
            <a:r>
              <a:rPr lang="en-US" dirty="0" smtClean="0"/>
              <a:t>Displays a tree view of data cracking</a:t>
            </a:r>
          </a:p>
          <a:p>
            <a:pPr>
              <a:buNone/>
            </a:pP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Peach Agents and Monitors</a:t>
            </a:r>
            <a:endParaRPr lang="en-US" dirty="0"/>
          </a:p>
        </p:txBody>
      </p:sp>
      <p:sp>
        <p:nvSpPr>
          <p:cNvPr id="5" name="Text Placeholder 4"/>
          <p:cNvSpPr>
            <a:spLocks noGrp="1"/>
          </p:cNvSpPr>
          <p:nvPr>
            <p:ph type="body" idx="1"/>
          </p:nvPr>
        </p:nvSpPr>
        <p:spPr/>
        <p:txBody>
          <a:bodyPr/>
          <a:lstStyle/>
          <a:p>
            <a:r>
              <a:rPr lang="en-US" dirty="0" smtClean="0"/>
              <a:t>Detection and Collection</a:t>
            </a:r>
            <a:endParaRPr lang="en-US" dirty="0"/>
          </a:p>
        </p:txBody>
      </p:sp>
      <p:pic>
        <p:nvPicPr>
          <p:cNvPr id="3076" name="Picture 4" descr="C:\Documents and Settings\dd\Local Settings\Temporary Internet Files\Content.IE5\LCJCTC63\MCj02174820000[1].wmf"/>
          <p:cNvPicPr>
            <a:picLocks noChangeAspect="1" noChangeArrowheads="1"/>
          </p:cNvPicPr>
          <p:nvPr/>
        </p:nvPicPr>
        <p:blipFill>
          <a:blip r:embed="rId2" cstate="print"/>
          <a:srcRect/>
          <a:stretch>
            <a:fillRect/>
          </a:stretch>
        </p:blipFill>
        <p:spPr bwMode="auto">
          <a:xfrm>
            <a:off x="6248400" y="609601"/>
            <a:ext cx="2707632" cy="2670162"/>
          </a:xfrm>
          <a:prstGeom prst="rect">
            <a:avLst/>
          </a:prstGeom>
          <a:noFill/>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Peach Agent</a:t>
            </a:r>
            <a:endParaRPr lang="en-US" dirty="0"/>
          </a:p>
        </p:txBody>
      </p:sp>
      <p:sp>
        <p:nvSpPr>
          <p:cNvPr id="5" name="Content Placeholder 4"/>
          <p:cNvSpPr>
            <a:spLocks noGrp="1"/>
          </p:cNvSpPr>
          <p:nvPr>
            <p:ph idx="1"/>
          </p:nvPr>
        </p:nvSpPr>
        <p:spPr/>
        <p:txBody>
          <a:bodyPr/>
          <a:lstStyle/>
          <a:p>
            <a:r>
              <a:rPr lang="en-US" dirty="0" smtClean="0"/>
              <a:t>Peach Agent</a:t>
            </a:r>
          </a:p>
          <a:p>
            <a:pPr lvl="1"/>
            <a:r>
              <a:rPr lang="en-US" dirty="0" smtClean="0"/>
              <a:t>Local – Running in main Peach instance</a:t>
            </a:r>
          </a:p>
          <a:p>
            <a:pPr lvl="1"/>
            <a:r>
              <a:rPr lang="en-US" dirty="0" smtClean="0"/>
              <a:t>Remote – Separate machine running Peach agent</a:t>
            </a:r>
          </a:p>
          <a:p>
            <a:pPr lvl="2"/>
            <a:r>
              <a:rPr lang="en-US" b="1" dirty="0"/>
              <a:t>p</a:t>
            </a:r>
            <a:r>
              <a:rPr lang="en-US" b="1" dirty="0" smtClean="0"/>
              <a:t>each –a </a:t>
            </a:r>
            <a:r>
              <a:rPr lang="en-US" b="1" dirty="0" err="1" smtClean="0"/>
              <a:t>tcp</a:t>
            </a:r>
            <a:endParaRPr lang="en-US" b="1" dirty="0" smtClean="0"/>
          </a:p>
          <a:p>
            <a:pPr marL="548640" lvl="2" indent="0">
              <a:buNone/>
            </a:pPr>
            <a:endParaRPr lang="en-US" b="1" dirty="0" smtClean="0"/>
          </a:p>
          <a:p>
            <a:r>
              <a:rPr lang="en-US" dirty="0" smtClean="0"/>
              <a:t>Unlimited number (with-in reason)</a:t>
            </a:r>
          </a:p>
          <a:p>
            <a:endParaRPr lang="en-US" dirty="0" smtClean="0"/>
          </a:p>
          <a:p>
            <a:r>
              <a:rPr lang="en-US" dirty="0" smtClean="0"/>
              <a:t>Monitors</a:t>
            </a:r>
          </a:p>
          <a:p>
            <a:r>
              <a:rPr lang="en-US" dirty="0" smtClean="0"/>
              <a:t>Remote publishers</a:t>
            </a:r>
          </a:p>
          <a:p>
            <a:endParaRPr lang="en-US" dirty="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 Local</a:t>
            </a:r>
            <a:endParaRPr lang="en-US" dirty="0"/>
          </a:p>
        </p:txBody>
      </p:sp>
      <p:sp>
        <p:nvSpPr>
          <p:cNvPr id="5" name="Content Placeholder 4"/>
          <p:cNvSpPr>
            <a:spLocks noGrp="1"/>
          </p:cNvSpPr>
          <p:nvPr>
            <p:ph idx="1"/>
          </p:nvPr>
        </p:nvSpPr>
        <p:spPr/>
        <p:txBody>
          <a:bodyPr>
            <a:normAutofit/>
          </a:bodyPr>
          <a:lstStyle/>
          <a:p>
            <a:pPr>
              <a:buNone/>
            </a:pPr>
            <a:r>
              <a:rPr lang="en-US" sz="2800" dirty="0" smtClean="0">
                <a:solidFill>
                  <a:srgbClr val="0000FF"/>
                </a:solidFill>
              </a:rPr>
              <a:t>&lt;</a:t>
            </a:r>
            <a:r>
              <a:rPr lang="en-US" sz="2800" dirty="0" smtClean="0">
                <a:solidFill>
                  <a:srgbClr val="A31515"/>
                </a:solidFill>
              </a:rPr>
              <a:t>Agent</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err="1" smtClean="0">
                <a:solidFill>
                  <a:srgbClr val="0000FF"/>
                </a:solidFill>
              </a:rPr>
              <a:t>LocalAgent</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Agent</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=“Default"&gt;</a:t>
            </a:r>
          </a:p>
          <a:p>
            <a:pPr>
              <a:buNone/>
            </a:pPr>
            <a:r>
              <a:rPr lang="en-US" sz="2800" dirty="0" smtClean="0">
                <a:solidFill>
                  <a:srgbClr val="0000FF"/>
                </a:solidFill>
              </a:rPr>
              <a:t>  &lt;</a:t>
            </a:r>
            <a:r>
              <a:rPr lang="en-US" sz="2800" dirty="0" smtClean="0">
                <a:solidFill>
                  <a:srgbClr val="A31515"/>
                </a:solidFill>
              </a:rPr>
              <a:t>Agent</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b="1" dirty="0" err="1" smtClean="0">
                <a:solidFill>
                  <a:srgbClr val="0000FF"/>
                </a:solidFill>
              </a:rPr>
              <a:t>LocalAgent</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StateModel</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dirty="0" err="1" smtClean="0">
                <a:solidFill>
                  <a:srgbClr val="0000FF"/>
                </a:solidFill>
              </a:rPr>
              <a:t>TheState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Publisher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a:t>
            </a:r>
            <a:r>
              <a:rPr lang="en-US" sz="2800" dirty="0" err="1" smtClean="0">
                <a:solidFill>
                  <a:srgbClr val="0000FF"/>
                </a:solidFill>
              </a:rPr>
              <a:t>Tcp</a:t>
            </a:r>
            <a:r>
              <a:rPr lang="en-US" sz="2800" dirty="0" smtClean="0">
                <a:solidFill>
                  <a:srgbClr val="0000FF"/>
                </a:solidFill>
              </a:rPr>
              <a:t>" /&gt;</a:t>
            </a:r>
          </a:p>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&gt;</a:t>
            </a:r>
          </a:p>
        </p:txBody>
      </p:sp>
      <p:sp>
        <p:nvSpPr>
          <p:cNvPr id="4" name="Slide Number Placeholder 3"/>
          <p:cNvSpPr>
            <a:spLocks noGrp="1"/>
          </p:cNvSpPr>
          <p:nvPr>
            <p:ph type="sldNum" sz="quarter" idx="12"/>
          </p:nvPr>
        </p:nvSpPr>
        <p:spPr/>
        <p:txBody>
          <a:bodyPr/>
          <a:lstStyle/>
          <a:p>
            <a:fld id="{03E9FE52-2665-401B-AA9F-C87D72041FEF}"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Attributes</a:t>
            </a:r>
            <a:endParaRPr lang="en-US" dirty="0"/>
          </a:p>
        </p:txBody>
      </p:sp>
      <p:sp>
        <p:nvSpPr>
          <p:cNvPr id="4" name="Content Placeholder 3"/>
          <p:cNvSpPr>
            <a:spLocks noGrp="1"/>
          </p:cNvSpPr>
          <p:nvPr>
            <p:ph idx="1"/>
          </p:nvPr>
        </p:nvSpPr>
        <p:spPr/>
        <p:txBody>
          <a:bodyPr>
            <a:normAutofit/>
          </a:bodyPr>
          <a:lstStyle/>
          <a:p>
            <a:pPr>
              <a:buFont typeface="Arial" panose="020B0604020202020204" pitchFamily="34" charset="0"/>
              <a:buChar char="•"/>
            </a:pPr>
            <a:r>
              <a:rPr lang="en-US" b="1" dirty="0" smtClean="0"/>
              <a:t>name</a:t>
            </a:r>
            <a:r>
              <a:rPr lang="en-US" dirty="0" smtClean="0"/>
              <a:t>: Elements name</a:t>
            </a:r>
          </a:p>
          <a:p>
            <a:pPr>
              <a:buFont typeface="Arial" panose="020B0604020202020204" pitchFamily="34" charset="0"/>
              <a:buChar char="•"/>
            </a:pPr>
            <a:r>
              <a:rPr lang="en-US" b="1" dirty="0" err="1" smtClean="0"/>
              <a:t>valueType</a:t>
            </a:r>
            <a:r>
              <a:rPr lang="en-US" dirty="0" smtClean="0"/>
              <a:t> and </a:t>
            </a:r>
            <a:r>
              <a:rPr lang="en-US" b="1" dirty="0" smtClean="0"/>
              <a:t>value</a:t>
            </a:r>
            <a:r>
              <a:rPr lang="en-US" dirty="0" smtClean="0"/>
              <a:t>:  Default value</a:t>
            </a:r>
          </a:p>
          <a:p>
            <a:pPr>
              <a:buFont typeface="Arial" panose="020B0604020202020204" pitchFamily="34" charset="0"/>
              <a:buChar char="•"/>
            </a:pPr>
            <a:r>
              <a:rPr lang="en-US" b="1" dirty="0" err="1" smtClean="0"/>
              <a:t>minOccurs</a:t>
            </a:r>
            <a:r>
              <a:rPr lang="en-US" dirty="0" smtClean="0"/>
              <a:t> and </a:t>
            </a:r>
            <a:r>
              <a:rPr lang="en-US" b="1" dirty="0" err="1" smtClean="0"/>
              <a:t>maxOccurs</a:t>
            </a:r>
            <a:r>
              <a:rPr lang="en-US" dirty="0" smtClean="0"/>
              <a:t>: Occurrences of element</a:t>
            </a:r>
          </a:p>
          <a:p>
            <a:pPr>
              <a:buFont typeface="Arial" panose="020B0604020202020204" pitchFamily="34" charset="0"/>
              <a:buChar char="•"/>
            </a:pPr>
            <a:r>
              <a:rPr lang="en-US" b="1" dirty="0" smtClean="0"/>
              <a:t>ref</a:t>
            </a:r>
            <a:r>
              <a:rPr lang="en-US" dirty="0" smtClean="0"/>
              <a:t>: References another elements already defined</a:t>
            </a:r>
          </a:p>
          <a:p>
            <a:pPr>
              <a:buFont typeface="Arial" panose="020B0604020202020204" pitchFamily="34" charset="0"/>
              <a:buChar char="•"/>
            </a:pPr>
            <a:r>
              <a:rPr lang="en-US" b="1" dirty="0" smtClean="0"/>
              <a:t>token:</a:t>
            </a:r>
            <a:r>
              <a:rPr lang="en-US" dirty="0" smtClean="0"/>
              <a:t> Element has required value</a:t>
            </a:r>
            <a:endParaRPr lang="en-US" b="1" dirty="0" smtClean="0"/>
          </a:p>
          <a:p>
            <a:pPr>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 Remote</a:t>
            </a:r>
            <a:endParaRPr lang="en-US" dirty="0"/>
          </a:p>
        </p:txBody>
      </p:sp>
      <p:sp>
        <p:nvSpPr>
          <p:cNvPr id="5" name="Content Placeholder 4"/>
          <p:cNvSpPr>
            <a:spLocks noGrp="1"/>
          </p:cNvSpPr>
          <p:nvPr>
            <p:ph idx="1"/>
          </p:nvPr>
        </p:nvSpPr>
        <p:spPr/>
        <p:txBody>
          <a:bodyPr>
            <a:normAutofit lnSpcReduction="10000"/>
          </a:bodyPr>
          <a:lstStyle/>
          <a:p>
            <a:pPr>
              <a:buNone/>
            </a:pPr>
            <a:r>
              <a:rPr lang="en-US" sz="2800" dirty="0" smtClean="0">
                <a:solidFill>
                  <a:srgbClr val="0000FF"/>
                </a:solidFill>
              </a:rPr>
              <a:t>&lt;</a:t>
            </a:r>
            <a:r>
              <a:rPr lang="en-US" sz="2800" dirty="0" smtClean="0">
                <a:solidFill>
                  <a:srgbClr val="A31515"/>
                </a:solidFill>
              </a:rPr>
              <a:t>Agent</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RemoteAgent</a:t>
            </a:r>
            <a:r>
              <a:rPr lang="en-US" sz="2800" dirty="0" smtClean="0">
                <a:solidFill>
                  <a:srgbClr val="0000FF"/>
                </a:solidFill>
              </a:rPr>
              <a:t>" </a:t>
            </a:r>
            <a:r>
              <a:rPr lang="en-US" sz="2800" b="1" dirty="0" smtClean="0">
                <a:solidFill>
                  <a:srgbClr val="800080"/>
                </a:solidFill>
              </a:rPr>
              <a:t>location</a:t>
            </a:r>
            <a:r>
              <a:rPr lang="en-US" sz="2800" b="1" dirty="0" smtClean="0">
                <a:solidFill>
                  <a:srgbClr val="0000FF"/>
                </a:solidFill>
              </a:rPr>
              <a:t>=“</a:t>
            </a:r>
            <a:r>
              <a:rPr lang="en-US" sz="2800" b="1" dirty="0" err="1" smtClean="0">
                <a:solidFill>
                  <a:srgbClr val="0000FF"/>
                </a:solidFill>
              </a:rPr>
              <a:t>tcp</a:t>
            </a:r>
            <a:r>
              <a:rPr lang="en-US" sz="2800" b="1" dirty="0" smtClean="0">
                <a:solidFill>
                  <a:srgbClr val="0000FF"/>
                </a:solidFill>
              </a:rPr>
              <a:t>://10.10.10.10:9001"</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Agent</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=“Default"&gt;</a:t>
            </a:r>
          </a:p>
          <a:p>
            <a:pPr>
              <a:buNone/>
            </a:pPr>
            <a:r>
              <a:rPr lang="en-US" sz="2800" dirty="0" smtClean="0">
                <a:solidFill>
                  <a:srgbClr val="0000FF"/>
                </a:solidFill>
              </a:rPr>
              <a:t>  &lt;</a:t>
            </a:r>
            <a:r>
              <a:rPr lang="en-US" sz="2800" dirty="0" smtClean="0">
                <a:solidFill>
                  <a:srgbClr val="A31515"/>
                </a:solidFill>
              </a:rPr>
              <a:t>Agent</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dirty="0" err="1" smtClean="0">
                <a:solidFill>
                  <a:srgbClr val="0000FF"/>
                </a:solidFill>
              </a:rPr>
              <a:t>RemoteAgent</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StateModel</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dirty="0" err="1" smtClean="0">
                <a:solidFill>
                  <a:srgbClr val="0000FF"/>
                </a:solidFill>
              </a:rPr>
              <a:t>TheState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Publisher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a:t>
            </a:r>
            <a:r>
              <a:rPr lang="en-US" sz="2800" dirty="0" err="1" smtClean="0">
                <a:solidFill>
                  <a:srgbClr val="0000FF"/>
                </a:solidFill>
              </a:rPr>
              <a:t>Tcp</a:t>
            </a:r>
            <a:r>
              <a:rPr lang="en-US" sz="2800" dirty="0" smtClean="0">
                <a:solidFill>
                  <a:srgbClr val="0000FF"/>
                </a:solidFill>
              </a:rPr>
              <a:t>" /&gt;</a:t>
            </a:r>
          </a:p>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&gt;</a:t>
            </a:r>
          </a:p>
        </p:txBody>
      </p:sp>
      <p:sp>
        <p:nvSpPr>
          <p:cNvPr id="4" name="Slide Number Placeholder 3"/>
          <p:cNvSpPr>
            <a:spLocks noGrp="1"/>
          </p:cNvSpPr>
          <p:nvPr>
            <p:ph type="sldNum" sz="quarter" idx="12"/>
          </p:nvPr>
        </p:nvSpPr>
        <p:spPr/>
        <p:txBody>
          <a:bodyPr/>
          <a:lstStyle/>
          <a:p>
            <a:fld id="{03E9FE52-2665-401B-AA9F-C87D72041FEF}" type="slidenum">
              <a:rPr lang="en-US" smtClean="0"/>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a:t>
            </a:r>
            <a:endParaRPr lang="en-US" dirty="0"/>
          </a:p>
        </p:txBody>
      </p:sp>
      <p:sp>
        <p:nvSpPr>
          <p:cNvPr id="5" name="Content Placeholder 4"/>
          <p:cNvSpPr>
            <a:spLocks noGrp="1"/>
          </p:cNvSpPr>
          <p:nvPr>
            <p:ph idx="1"/>
          </p:nvPr>
        </p:nvSpPr>
        <p:spPr/>
        <p:txBody>
          <a:bodyPr>
            <a:normAutofit fontScale="40000" lnSpcReduction="20000"/>
          </a:bodyPr>
          <a:lstStyle/>
          <a:p>
            <a:pPr>
              <a:buNone/>
            </a:pPr>
            <a:r>
              <a:rPr lang="en-US" sz="2800" dirty="0" smtClean="0">
                <a:solidFill>
                  <a:srgbClr val="0000FF"/>
                </a:solidFill>
              </a:rPr>
              <a:t>&lt;</a:t>
            </a:r>
            <a:r>
              <a:rPr lang="en-US" sz="2800" dirty="0" smtClean="0">
                <a:solidFill>
                  <a:srgbClr val="A31515"/>
                </a:solidFill>
              </a:rPr>
              <a:t>Agent</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err="1" smtClean="0">
                <a:solidFill>
                  <a:srgbClr val="0000FF"/>
                </a:solidFill>
              </a:rPr>
              <a:t>RemoteAgent</a:t>
            </a:r>
            <a:r>
              <a:rPr lang="en-US" sz="2800" dirty="0" smtClean="0">
                <a:solidFill>
                  <a:srgbClr val="0000FF"/>
                </a:solidFill>
              </a:rPr>
              <a:t>" </a:t>
            </a:r>
            <a:r>
              <a:rPr lang="en-US" sz="2800" dirty="0" smtClean="0">
                <a:solidFill>
                  <a:srgbClr val="800080"/>
                </a:solidFill>
              </a:rPr>
              <a:t>location</a:t>
            </a:r>
            <a:r>
              <a:rPr lang="en-US" sz="2800" dirty="0" smtClean="0">
                <a:solidFill>
                  <a:srgbClr val="0000FF"/>
                </a:solidFill>
              </a:rPr>
              <a:t>=“</a:t>
            </a:r>
            <a:r>
              <a:rPr lang="en-US" sz="2800" dirty="0" err="1" smtClean="0">
                <a:solidFill>
                  <a:srgbClr val="0000FF"/>
                </a:solidFill>
              </a:rPr>
              <a:t>tcp</a:t>
            </a:r>
            <a:r>
              <a:rPr lang="en-US" sz="2800" dirty="0" smtClean="0">
                <a:solidFill>
                  <a:srgbClr val="0000FF"/>
                </a:solidFill>
              </a:rPr>
              <a:t>://10.10.10.10:9001"&gt;</a:t>
            </a:r>
          </a:p>
          <a:p>
            <a:pPr>
              <a:buNone/>
            </a:pPr>
            <a:r>
              <a:rPr lang="en-US" sz="2800" dirty="0" smtClean="0">
                <a:solidFill>
                  <a:srgbClr val="0000FF"/>
                </a:solidFill>
              </a:rPr>
              <a:t>  &lt;</a:t>
            </a:r>
            <a:r>
              <a:rPr lang="en-US" sz="2800" dirty="0" smtClean="0">
                <a:solidFill>
                  <a:srgbClr val="A31515"/>
                </a:solidFill>
              </a:rPr>
              <a:t>Monitor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a:t>
            </a:r>
            <a:r>
              <a:rPr lang="en-US" sz="2800" dirty="0" err="1" smtClean="0">
                <a:solidFill>
                  <a:srgbClr val="0000FF"/>
                </a:solidFill>
              </a:rPr>
              <a:t>WindowsDebugger</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Agent</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Agent</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err="1" smtClean="0">
                <a:solidFill>
                  <a:srgbClr val="0000FF"/>
                </a:solidFill>
              </a:rPr>
              <a:t>LocalAgent</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Monitor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a:t>
            </a:r>
            <a:r>
              <a:rPr lang="en-US" sz="2800" dirty="0" err="1" smtClean="0">
                <a:solidFill>
                  <a:srgbClr val="0000FF"/>
                </a:solidFill>
              </a:rPr>
              <a:t>WindowsDebugger</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Monitor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a:t>
            </a:r>
            <a:r>
              <a:rPr lang="en-US" sz="2800" dirty="0" err="1" smtClean="0">
                <a:solidFill>
                  <a:srgbClr val="0000FF"/>
                </a:solidFill>
              </a:rPr>
              <a:t>PcapMonitor</a:t>
            </a:r>
            <a:r>
              <a:rPr lang="en-US" sz="2800" dirty="0" smtClean="0">
                <a:solidFill>
                  <a:srgbClr val="0000FF"/>
                </a:solidFill>
              </a:rPr>
              <a:t>" /&gt;</a:t>
            </a:r>
          </a:p>
          <a:p>
            <a:pPr>
              <a:buNone/>
            </a:pPr>
            <a:r>
              <a:rPr lang="en-US" sz="2800" dirty="0" smtClean="0">
                <a:solidFill>
                  <a:srgbClr val="0000FF"/>
                </a:solidFill>
              </a:rPr>
              <a:t>&lt;/</a:t>
            </a:r>
            <a:r>
              <a:rPr lang="en-US" sz="2800" dirty="0" smtClean="0">
                <a:solidFill>
                  <a:srgbClr val="A31515"/>
                </a:solidFill>
              </a:rPr>
              <a:t>Agent</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=“Default"&gt;</a:t>
            </a:r>
          </a:p>
          <a:p>
            <a:pPr>
              <a:buNone/>
            </a:pPr>
            <a:r>
              <a:rPr lang="en-US" sz="2800" dirty="0" smtClean="0">
                <a:solidFill>
                  <a:srgbClr val="0000FF"/>
                </a:solidFill>
              </a:rPr>
              <a:t>  &lt;</a:t>
            </a:r>
            <a:r>
              <a:rPr lang="en-US" sz="2800" dirty="0" smtClean="0">
                <a:solidFill>
                  <a:srgbClr val="A31515"/>
                </a:solidFill>
              </a:rPr>
              <a:t>Agent</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b="1" dirty="0" err="1" smtClean="0">
                <a:solidFill>
                  <a:srgbClr val="0000FF"/>
                </a:solidFill>
              </a:rPr>
              <a:t>LocalAgent</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Agent</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b="1" dirty="0" err="1" smtClean="0">
                <a:solidFill>
                  <a:srgbClr val="0000FF"/>
                </a:solidFill>
              </a:rPr>
              <a:t>RemoteAgent</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StateModel</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dirty="0" err="1" smtClean="0">
                <a:solidFill>
                  <a:srgbClr val="0000FF"/>
                </a:solidFill>
              </a:rPr>
              <a:t>TheState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Publisher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a:t>
            </a:r>
            <a:r>
              <a:rPr lang="en-US" sz="2800" dirty="0" err="1" smtClean="0">
                <a:solidFill>
                  <a:srgbClr val="0000FF"/>
                </a:solidFill>
              </a:rPr>
              <a:t>Tcp</a:t>
            </a:r>
            <a:r>
              <a:rPr lang="en-US" sz="2800" dirty="0" smtClean="0">
                <a:solidFill>
                  <a:srgbClr val="0000FF"/>
                </a:solidFill>
              </a:rPr>
              <a:t>" /&gt;</a:t>
            </a:r>
          </a:p>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&gt;</a:t>
            </a:r>
          </a:p>
        </p:txBody>
      </p:sp>
      <p:sp>
        <p:nvSpPr>
          <p:cNvPr id="4" name="Slide Number Placeholder 3"/>
          <p:cNvSpPr>
            <a:spLocks noGrp="1"/>
          </p:cNvSpPr>
          <p:nvPr>
            <p:ph type="sldNum" sz="quarter" idx="12"/>
          </p:nvPr>
        </p:nvSpPr>
        <p:spPr/>
        <p:txBody>
          <a:bodyPr/>
          <a:lstStyle/>
          <a:p>
            <a:fld id="{03E9FE52-2665-401B-AA9F-C87D72041FEF}" type="slidenum">
              <a:rPr lang="en-US" smtClean="0"/>
              <a:pPr/>
              <a:t>131</a:t>
            </a:fld>
            <a:endParaRPr lang="en-US"/>
          </a:p>
        </p:txBody>
      </p:sp>
      <p:sp>
        <p:nvSpPr>
          <p:cNvPr id="6" name="Right Arrow 5"/>
          <p:cNvSpPr/>
          <p:nvPr/>
        </p:nvSpPr>
        <p:spPr>
          <a:xfrm rot="5400000">
            <a:off x="3848100" y="4229100"/>
            <a:ext cx="2286000" cy="1295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Order of Communication</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Fuzzing Single Tier System</a:t>
            </a:r>
            <a:endParaRPr lang="en-US" dirty="0"/>
          </a:p>
        </p:txBody>
      </p:sp>
      <p:sp>
        <p:nvSpPr>
          <p:cNvPr id="25" name="Slide Number Placeholder 24"/>
          <p:cNvSpPr>
            <a:spLocks noGrp="1"/>
          </p:cNvSpPr>
          <p:nvPr>
            <p:ph type="sldNum" sz="quarter" idx="12"/>
          </p:nvPr>
        </p:nvSpPr>
        <p:spPr/>
        <p:txBody>
          <a:bodyPr/>
          <a:lstStyle/>
          <a:p>
            <a:fld id="{03E9FE52-2665-401B-AA9F-C87D72041FEF}" type="slidenum">
              <a:rPr lang="en-US" smtClean="0"/>
              <a:pPr/>
              <a:t>132</a:t>
            </a:fld>
            <a:endParaRPr lang="en-US"/>
          </a:p>
        </p:txBody>
      </p:sp>
      <p:grpSp>
        <p:nvGrpSpPr>
          <p:cNvPr id="3" name="Group 12"/>
          <p:cNvGrpSpPr/>
          <p:nvPr/>
        </p:nvGrpSpPr>
        <p:grpSpPr>
          <a:xfrm>
            <a:off x="4953000" y="1981200"/>
            <a:ext cx="2971800" cy="3886200"/>
            <a:chOff x="1981200" y="1371600"/>
            <a:chExt cx="2971800" cy="4009571"/>
          </a:xfrm>
        </p:grpSpPr>
        <p:sp>
          <p:nvSpPr>
            <p:cNvPr id="4" name="Rounded Rectangle 3"/>
            <p:cNvSpPr/>
            <p:nvPr/>
          </p:nvSpPr>
          <p:spPr>
            <a:xfrm>
              <a:off x="1981200" y="1371600"/>
              <a:ext cx="2971800" cy="4009571"/>
            </a:xfrm>
            <a:prstGeom prst="roundRect">
              <a:avLst/>
            </a:prstGeom>
          </p:spPr>
          <p:style>
            <a:lnRef idx="1">
              <a:schemeClr val="dk1"/>
            </a:lnRef>
            <a:fillRef idx="3">
              <a:schemeClr val="dk1"/>
            </a:fillRef>
            <a:effectRef idx="2">
              <a:schemeClr val="dk1"/>
            </a:effectRef>
            <a:fontRef idx="minor">
              <a:schemeClr val="lt1"/>
            </a:fontRef>
          </p:style>
          <p:txBody>
            <a:bodyPr rtlCol="0" anchor="b" anchorCtr="0"/>
            <a:lstStyle/>
            <a:p>
              <a:pPr algn="ctr"/>
              <a:r>
                <a:rPr lang="en-US" dirty="0" smtClean="0">
                  <a:solidFill>
                    <a:schemeClr val="bg1"/>
                  </a:solidFill>
                </a:rPr>
                <a:t>Target Machine</a:t>
              </a:r>
              <a:endParaRPr lang="en-US" dirty="0">
                <a:solidFill>
                  <a:schemeClr val="bg1"/>
                </a:solidFill>
              </a:endParaRPr>
            </a:p>
          </p:txBody>
        </p:sp>
        <p:sp>
          <p:nvSpPr>
            <p:cNvPr id="8" name="Rounded Rectangle 7"/>
            <p:cNvSpPr/>
            <p:nvPr/>
          </p:nvSpPr>
          <p:spPr>
            <a:xfrm>
              <a:off x="2438400" y="1752600"/>
              <a:ext cx="2057400" cy="6858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Target</a:t>
              </a:r>
              <a:endParaRPr lang="en-US" dirty="0"/>
            </a:p>
          </p:txBody>
        </p:sp>
        <p:sp>
          <p:nvSpPr>
            <p:cNvPr id="12" name="Rounded Rectangle 11"/>
            <p:cNvSpPr/>
            <p:nvPr/>
          </p:nvSpPr>
          <p:spPr>
            <a:xfrm>
              <a:off x="2286000" y="2438400"/>
              <a:ext cx="2362200" cy="2156581"/>
            </a:xfrm>
            <a:prstGeom prst="roundRect">
              <a:avLst/>
            </a:prstGeom>
          </p:spPr>
          <p:style>
            <a:lnRef idx="3">
              <a:schemeClr val="lt1"/>
            </a:lnRef>
            <a:fillRef idx="1">
              <a:schemeClr val="accent2"/>
            </a:fillRef>
            <a:effectRef idx="1">
              <a:schemeClr val="accent2"/>
            </a:effectRef>
            <a:fontRef idx="minor">
              <a:schemeClr val="lt1"/>
            </a:fontRef>
          </p:style>
          <p:txBody>
            <a:bodyPr rtlCol="0" anchor="b" anchorCtr="0"/>
            <a:lstStyle/>
            <a:p>
              <a:pPr algn="ctr"/>
              <a:r>
                <a:rPr lang="en-US" dirty="0" smtClean="0">
                  <a:solidFill>
                    <a:schemeClr val="bg1"/>
                  </a:solidFill>
                </a:rPr>
                <a:t>Peach Agent</a:t>
              </a:r>
              <a:endParaRPr lang="en-US" dirty="0">
                <a:solidFill>
                  <a:schemeClr val="bg1"/>
                </a:solidFill>
              </a:endParaRPr>
            </a:p>
          </p:txBody>
        </p:sp>
        <p:sp>
          <p:nvSpPr>
            <p:cNvPr id="10" name="Rounded Rectangle 9"/>
            <p:cNvSpPr/>
            <p:nvPr/>
          </p:nvSpPr>
          <p:spPr>
            <a:xfrm>
              <a:off x="2438400" y="2438400"/>
              <a:ext cx="2057400" cy="68580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Debugger Monitor</a:t>
              </a:r>
              <a:endParaRPr lang="en-US" dirty="0"/>
            </a:p>
          </p:txBody>
        </p:sp>
        <p:sp>
          <p:nvSpPr>
            <p:cNvPr id="11" name="Rounded Rectangle 10"/>
            <p:cNvSpPr/>
            <p:nvPr/>
          </p:nvSpPr>
          <p:spPr>
            <a:xfrm>
              <a:off x="2438400" y="3258457"/>
              <a:ext cx="2057400" cy="68580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Network Capture Monitor</a:t>
              </a:r>
              <a:endParaRPr lang="en-US" dirty="0"/>
            </a:p>
          </p:txBody>
        </p:sp>
      </p:grpSp>
      <p:grpSp>
        <p:nvGrpSpPr>
          <p:cNvPr id="5" name="Group 24"/>
          <p:cNvGrpSpPr/>
          <p:nvPr/>
        </p:nvGrpSpPr>
        <p:grpSpPr>
          <a:xfrm>
            <a:off x="1143000" y="1981200"/>
            <a:ext cx="2971800" cy="3429000"/>
            <a:chOff x="1447800" y="1371600"/>
            <a:chExt cx="2971800" cy="3537857"/>
          </a:xfrm>
        </p:grpSpPr>
        <p:sp>
          <p:nvSpPr>
            <p:cNvPr id="15" name="Rounded Rectangle 14"/>
            <p:cNvSpPr/>
            <p:nvPr/>
          </p:nvSpPr>
          <p:spPr>
            <a:xfrm>
              <a:off x="1447800" y="1371600"/>
              <a:ext cx="2971800" cy="3537857"/>
            </a:xfrm>
            <a:prstGeom prst="roundRect">
              <a:avLst/>
            </a:prstGeom>
          </p:spPr>
          <p:style>
            <a:lnRef idx="1">
              <a:schemeClr val="dk1"/>
            </a:lnRef>
            <a:fillRef idx="3">
              <a:schemeClr val="dk1"/>
            </a:fillRef>
            <a:effectRef idx="2">
              <a:schemeClr val="dk1"/>
            </a:effectRef>
            <a:fontRef idx="minor">
              <a:schemeClr val="lt1"/>
            </a:fontRef>
          </p:style>
          <p:txBody>
            <a:bodyPr rtlCol="0" anchor="b" anchorCtr="0"/>
            <a:lstStyle/>
            <a:p>
              <a:pPr algn="ctr"/>
              <a:r>
                <a:rPr lang="en-US" dirty="0" smtClean="0">
                  <a:solidFill>
                    <a:schemeClr val="bg1"/>
                  </a:solidFill>
                </a:rPr>
                <a:t>Machine</a:t>
              </a:r>
              <a:endParaRPr lang="en-US" dirty="0">
                <a:solidFill>
                  <a:schemeClr val="bg1"/>
                </a:solidFill>
              </a:endParaRPr>
            </a:p>
          </p:txBody>
        </p:sp>
        <p:sp>
          <p:nvSpPr>
            <p:cNvPr id="17" name="Rounded Rectangle 16"/>
            <p:cNvSpPr/>
            <p:nvPr/>
          </p:nvSpPr>
          <p:spPr>
            <a:xfrm>
              <a:off x="1752600" y="1752600"/>
              <a:ext cx="2362200" cy="2292048"/>
            </a:xfrm>
            <a:prstGeom prst="roundRect">
              <a:avLst/>
            </a:prstGeom>
          </p:spPr>
          <p:style>
            <a:lnRef idx="3">
              <a:schemeClr val="lt1"/>
            </a:lnRef>
            <a:fillRef idx="1">
              <a:schemeClr val="accent2"/>
            </a:fillRef>
            <a:effectRef idx="1">
              <a:schemeClr val="accent2"/>
            </a:effectRef>
            <a:fontRef idx="minor">
              <a:schemeClr val="lt1"/>
            </a:fontRef>
          </p:style>
          <p:txBody>
            <a:bodyPr rtlCol="0" anchor="b" anchorCtr="0"/>
            <a:lstStyle/>
            <a:p>
              <a:pPr algn="ctr"/>
              <a:r>
                <a:rPr lang="en-US" dirty="0" smtClean="0">
                  <a:solidFill>
                    <a:schemeClr val="bg1"/>
                  </a:solidFill>
                </a:rPr>
                <a:t>Peach</a:t>
              </a:r>
              <a:endParaRPr lang="en-US" dirty="0">
                <a:solidFill>
                  <a:schemeClr val="bg1"/>
                </a:solidFill>
              </a:endParaRPr>
            </a:p>
          </p:txBody>
        </p:sp>
        <p:sp>
          <p:nvSpPr>
            <p:cNvPr id="24" name="Rounded Rectangle 23"/>
            <p:cNvSpPr/>
            <p:nvPr/>
          </p:nvSpPr>
          <p:spPr>
            <a:xfrm>
              <a:off x="1905000" y="1905000"/>
              <a:ext cx="2057400" cy="68580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Publisher</a:t>
              </a:r>
              <a:endParaRPr lang="en-US" dirty="0"/>
            </a:p>
          </p:txBody>
        </p:sp>
      </p:grpSp>
      <p:sp>
        <p:nvSpPr>
          <p:cNvPr id="23" name="Left-Right Arrow 22"/>
          <p:cNvSpPr/>
          <p:nvPr/>
        </p:nvSpPr>
        <p:spPr>
          <a:xfrm>
            <a:off x="3581400" y="2514600"/>
            <a:ext cx="1905000" cy="484632"/>
          </a:xfrm>
          <a:prstGeom prst="lef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Left-Right Arrow 21"/>
          <p:cNvSpPr/>
          <p:nvPr/>
        </p:nvSpPr>
        <p:spPr>
          <a:xfrm>
            <a:off x="3810000" y="3429000"/>
            <a:ext cx="1447800" cy="484632"/>
          </a:xfrm>
          <a:prstGeom prst="lef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Fuzzing Single Tier System</a:t>
            </a:r>
            <a:endParaRPr lang="en-US" dirty="0"/>
          </a:p>
        </p:txBody>
      </p:sp>
      <p:sp>
        <p:nvSpPr>
          <p:cNvPr id="5" name="Content Placeholder 4"/>
          <p:cNvSpPr>
            <a:spLocks noGrp="1"/>
          </p:cNvSpPr>
          <p:nvPr>
            <p:ph idx="1"/>
          </p:nvPr>
        </p:nvSpPr>
        <p:spPr>
          <a:xfrm>
            <a:off x="768096" y="1066800"/>
            <a:ext cx="7918704" cy="5791199"/>
          </a:xfrm>
        </p:spPr>
        <p:txBody>
          <a:bodyPr>
            <a:normAutofit fontScale="47500" lnSpcReduction="20000"/>
          </a:bodyPr>
          <a:lstStyle/>
          <a:p>
            <a:pPr>
              <a:buNone/>
            </a:pPr>
            <a:r>
              <a:rPr lang="en-US" sz="2800" dirty="0" smtClean="0">
                <a:solidFill>
                  <a:srgbClr val="0000FF"/>
                </a:solidFill>
              </a:rPr>
              <a:t>&lt;</a:t>
            </a:r>
            <a:r>
              <a:rPr lang="en-US" sz="2800" dirty="0" smtClean="0">
                <a:solidFill>
                  <a:srgbClr val="A31515"/>
                </a:solidFill>
              </a:rPr>
              <a:t>Agent</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a:t>
            </a:r>
            <a:r>
              <a:rPr lang="en-US" sz="2800" dirty="0" err="1" smtClean="0">
                <a:solidFill>
                  <a:srgbClr val="0000FF"/>
                </a:solidFill>
              </a:rPr>
              <a:t>RemoteAgent</a:t>
            </a:r>
            <a:r>
              <a:rPr lang="en-US" sz="2800" dirty="0" smtClean="0">
                <a:solidFill>
                  <a:srgbClr val="0000FF"/>
                </a:solidFill>
              </a:rPr>
              <a:t>" </a:t>
            </a:r>
            <a:r>
              <a:rPr lang="en-US" sz="2800" b="1" dirty="0" smtClean="0">
                <a:solidFill>
                  <a:srgbClr val="FF0000"/>
                </a:solidFill>
              </a:rPr>
              <a:t>location</a:t>
            </a:r>
            <a:r>
              <a:rPr lang="en-US" sz="2800" b="1" dirty="0" smtClean="0">
                <a:solidFill>
                  <a:srgbClr val="0000FF"/>
                </a:solidFill>
              </a:rPr>
              <a:t>=“</a:t>
            </a:r>
            <a:r>
              <a:rPr lang="en-US" sz="2800" b="1" dirty="0" err="1" smtClean="0">
                <a:solidFill>
                  <a:srgbClr val="0000FF"/>
                </a:solidFill>
              </a:rPr>
              <a:t>tcp</a:t>
            </a:r>
            <a:r>
              <a:rPr lang="en-US" sz="2800" b="1" dirty="0" smtClean="0">
                <a:solidFill>
                  <a:srgbClr val="0000FF"/>
                </a:solidFill>
              </a:rPr>
              <a:t>://192.168.1.100:9001</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Monitor</a:t>
            </a:r>
            <a:r>
              <a:rPr lang="en-US" sz="2800" dirty="0" smtClean="0">
                <a:solidFill>
                  <a:srgbClr val="0000FF"/>
                </a:solidFill>
              </a:rPr>
              <a:t> </a:t>
            </a:r>
            <a:r>
              <a:rPr lang="en-US" sz="2800" dirty="0" smtClean="0">
                <a:solidFill>
                  <a:srgbClr val="FF0000"/>
                </a:solidFill>
              </a:rPr>
              <a:t>class</a:t>
            </a:r>
            <a:r>
              <a:rPr lang="en-US" sz="2800" dirty="0" smtClean="0">
                <a:solidFill>
                  <a:srgbClr val="0000FF"/>
                </a:solidFill>
              </a:rPr>
              <a:t>="</a:t>
            </a:r>
            <a:r>
              <a:rPr lang="en-US" sz="2800" dirty="0" err="1" smtClean="0">
                <a:solidFill>
                  <a:srgbClr val="0000FF"/>
                </a:solidFill>
              </a:rPr>
              <a:t>debugger.WindowsDebugger</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a:t>
            </a:r>
            <a:r>
              <a:rPr lang="en-US" sz="2800" dirty="0" err="1" smtClean="0">
                <a:solidFill>
                  <a:srgbClr val="0000FF"/>
                </a:solidFill>
              </a:rPr>
              <a:t>CommandLine</a:t>
            </a:r>
            <a:r>
              <a:rPr lang="en-US" sz="2800" dirty="0" smtClean="0">
                <a:solidFill>
                  <a:srgbClr val="0000FF"/>
                </a:solidFill>
              </a:rPr>
              <a:t>" </a:t>
            </a:r>
            <a:r>
              <a:rPr lang="en-US" sz="2800" dirty="0" smtClean="0">
                <a:solidFill>
                  <a:srgbClr val="FF0000"/>
                </a:solidFill>
              </a:rPr>
              <a:t>value</a:t>
            </a:r>
            <a:r>
              <a:rPr lang="en-US" sz="2800" dirty="0" smtClean="0">
                <a:solidFill>
                  <a:srgbClr val="0000FF"/>
                </a:solidFill>
              </a:rPr>
              <a:t>="C:\Peach\samples\CrashableServer\release\CrashableServer.exe 0.0.0.0 4242" /&gt;</a:t>
            </a:r>
          </a:p>
          <a:p>
            <a:pPr>
              <a:buNone/>
            </a:pPr>
            <a:r>
              <a:rPr lang="en-US" sz="2800" dirty="0" smtClean="0">
                <a:solidFill>
                  <a:srgbClr val="0000FF"/>
                </a:solidFill>
              </a:rPr>
              <a:t>	&lt;/</a:t>
            </a:r>
            <a:r>
              <a:rPr lang="en-US" sz="2800" dirty="0" smtClean="0">
                <a:solidFill>
                  <a:srgbClr val="A31515"/>
                </a:solidFill>
              </a:rPr>
              <a:t>Monitor</a:t>
            </a:r>
            <a:r>
              <a:rPr lang="en-US" sz="2800" dirty="0" smtClean="0">
                <a:solidFill>
                  <a:srgbClr val="0000FF"/>
                </a:solidFill>
              </a:rPr>
              <a:t>&gt;</a:t>
            </a:r>
          </a:p>
          <a:p>
            <a:pPr lvl="1">
              <a:buNone/>
            </a:pPr>
            <a:r>
              <a:rPr lang="en-US" sz="2300" dirty="0" smtClean="0">
                <a:solidFill>
                  <a:srgbClr val="0000FF"/>
                </a:solidFill>
              </a:rPr>
              <a:t>&lt;</a:t>
            </a:r>
            <a:r>
              <a:rPr lang="en-US" sz="2300" dirty="0" smtClean="0">
                <a:solidFill>
                  <a:srgbClr val="A31515"/>
                </a:solidFill>
              </a:rPr>
              <a:t>Monitor</a:t>
            </a:r>
            <a:r>
              <a:rPr lang="en-US" sz="2300" dirty="0" smtClean="0">
                <a:solidFill>
                  <a:srgbClr val="0000FF"/>
                </a:solidFill>
              </a:rPr>
              <a:t> </a:t>
            </a:r>
            <a:r>
              <a:rPr lang="en-US" sz="2300" dirty="0" smtClean="0">
                <a:solidFill>
                  <a:srgbClr val="FF0000"/>
                </a:solidFill>
              </a:rPr>
              <a:t>class</a:t>
            </a:r>
            <a:r>
              <a:rPr lang="en-US" sz="2300" dirty="0" smtClean="0">
                <a:solidFill>
                  <a:srgbClr val="0000FF"/>
                </a:solidFill>
              </a:rPr>
              <a:t>="</a:t>
            </a:r>
            <a:r>
              <a:rPr lang="en-US" sz="2300" dirty="0" err="1" smtClean="0">
                <a:solidFill>
                  <a:srgbClr val="0000FF"/>
                </a:solidFill>
              </a:rPr>
              <a:t>PcapMonitor</a:t>
            </a:r>
            <a:r>
              <a:rPr lang="en-US" sz="2300" dirty="0" smtClean="0">
                <a:solidFill>
                  <a:srgbClr val="0000FF"/>
                </a:solidFill>
              </a:rPr>
              <a:t>"&gt;</a:t>
            </a:r>
          </a:p>
          <a:p>
            <a:pPr lvl="1">
              <a:buNone/>
            </a:pPr>
            <a:r>
              <a:rPr lang="en-US" sz="2300" dirty="0" smtClean="0">
                <a:solidFill>
                  <a:srgbClr val="0000FF"/>
                </a:solidFill>
              </a:rPr>
              <a:t>	&lt;</a:t>
            </a:r>
            <a:r>
              <a:rPr lang="en-US" sz="2300" dirty="0" err="1" smtClean="0">
                <a:solidFill>
                  <a:srgbClr val="A31515"/>
                </a:solidFill>
              </a:rPr>
              <a:t>Param</a:t>
            </a:r>
            <a:r>
              <a:rPr lang="en-US" sz="2300" dirty="0" smtClean="0">
                <a:solidFill>
                  <a:srgbClr val="0000FF"/>
                </a:solidFill>
              </a:rPr>
              <a:t> </a:t>
            </a:r>
            <a:r>
              <a:rPr lang="en-US" sz="2300" dirty="0" smtClean="0">
                <a:solidFill>
                  <a:srgbClr val="FF0000"/>
                </a:solidFill>
              </a:rPr>
              <a:t>name</a:t>
            </a:r>
            <a:r>
              <a:rPr lang="en-US" sz="2300" dirty="0" smtClean="0">
                <a:solidFill>
                  <a:srgbClr val="0000FF"/>
                </a:solidFill>
              </a:rPr>
              <a:t>="filter" </a:t>
            </a:r>
            <a:r>
              <a:rPr lang="en-US" sz="2300" dirty="0" smtClean="0">
                <a:solidFill>
                  <a:srgbClr val="FF0000"/>
                </a:solidFill>
              </a:rPr>
              <a:t>value</a:t>
            </a:r>
            <a:r>
              <a:rPr lang="en-US" sz="2300" dirty="0" smtClean="0">
                <a:solidFill>
                  <a:srgbClr val="0000FF"/>
                </a:solidFill>
              </a:rPr>
              <a:t>="port 4242"/&gt;</a:t>
            </a:r>
          </a:p>
          <a:p>
            <a:pPr lvl="1">
              <a:buNone/>
            </a:pPr>
            <a:r>
              <a:rPr lang="en-US" sz="2300" dirty="0" smtClean="0">
                <a:solidFill>
                  <a:srgbClr val="0000FF"/>
                </a:solidFill>
              </a:rPr>
              <a:t>  &lt;/</a:t>
            </a:r>
            <a:r>
              <a:rPr lang="en-US" sz="2300" dirty="0" smtClean="0">
                <a:solidFill>
                  <a:srgbClr val="A31515"/>
                </a:solidFill>
              </a:rPr>
              <a:t>Monitor</a:t>
            </a:r>
            <a:r>
              <a:rPr lang="en-US" sz="23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Agent</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a:t>
            </a:r>
            <a:r>
              <a:rPr lang="en-US" sz="2800" dirty="0" err="1" smtClean="0">
                <a:solidFill>
                  <a:srgbClr val="0000FF"/>
                </a:solidFill>
              </a:rPr>
              <a:t>TheTest</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Agent</a:t>
            </a:r>
            <a:r>
              <a:rPr lang="en-US" sz="2800" dirty="0" smtClean="0">
                <a:solidFill>
                  <a:srgbClr val="0000FF"/>
                </a:solidFill>
              </a:rPr>
              <a:t> </a:t>
            </a:r>
            <a:r>
              <a:rPr lang="en-US" sz="2800" dirty="0" smtClean="0">
                <a:solidFill>
                  <a:srgbClr val="FF0000"/>
                </a:solidFill>
              </a:rPr>
              <a:t>ref</a:t>
            </a:r>
            <a:r>
              <a:rPr lang="en-US" sz="2800" dirty="0" smtClean="0">
                <a:solidFill>
                  <a:srgbClr val="0000FF"/>
                </a:solidFill>
              </a:rPr>
              <a:t>=“</a:t>
            </a:r>
            <a:r>
              <a:rPr lang="en-US" sz="2800" b="1" dirty="0" err="1" smtClean="0">
                <a:solidFill>
                  <a:srgbClr val="0000FF"/>
                </a:solidFill>
              </a:rPr>
              <a:t>RemoteAgent</a:t>
            </a:r>
            <a:r>
              <a:rPr lang="en-US" sz="2800" dirty="0" smtClean="0">
                <a:solidFill>
                  <a:srgbClr val="0000FF"/>
                </a:solidFill>
              </a:rPr>
              <a:t>" /&gt;</a:t>
            </a:r>
          </a:p>
          <a:p>
            <a:pPr>
              <a:buNone/>
            </a:pPr>
            <a:endParaRPr lang="en-US" sz="2800" dirty="0" smtClean="0">
              <a:solidFill>
                <a:srgbClr val="0000FF"/>
              </a:solidFill>
            </a:endParaRPr>
          </a:p>
          <a:p>
            <a:pPr>
              <a:buNone/>
            </a:pPr>
            <a:r>
              <a:rPr lang="en-US" sz="2800" dirty="0" smtClean="0">
                <a:solidFill>
                  <a:srgbClr val="0000FF"/>
                </a:solidFill>
              </a:rPr>
              <a:t>	&lt;</a:t>
            </a:r>
            <a:r>
              <a:rPr lang="en-US" sz="2800" dirty="0" err="1" smtClean="0">
                <a:solidFill>
                  <a:srgbClr val="A31515"/>
                </a:solidFill>
              </a:rPr>
              <a:t>StateModel</a:t>
            </a:r>
            <a:r>
              <a:rPr lang="en-US" sz="2800" dirty="0" smtClean="0">
                <a:solidFill>
                  <a:srgbClr val="0000FF"/>
                </a:solidFill>
              </a:rPr>
              <a:t> </a:t>
            </a:r>
            <a:r>
              <a:rPr lang="en-US" sz="2800" dirty="0" smtClean="0">
                <a:solidFill>
                  <a:srgbClr val="FF0000"/>
                </a:solidFill>
              </a:rPr>
              <a:t>ref</a:t>
            </a:r>
            <a:r>
              <a:rPr lang="en-US" sz="2800" dirty="0" smtClean="0">
                <a:solidFill>
                  <a:srgbClr val="0000FF"/>
                </a:solidFill>
              </a:rPr>
              <a:t>="State"/&gt;</a:t>
            </a:r>
          </a:p>
          <a:p>
            <a:pPr>
              <a:buNone/>
            </a:pPr>
            <a:r>
              <a:rPr lang="en-US" sz="2800" dirty="0" smtClean="0">
                <a:solidFill>
                  <a:srgbClr val="0000FF"/>
                </a:solidFill>
              </a:rPr>
              <a:t>	&lt;</a:t>
            </a:r>
            <a:r>
              <a:rPr lang="en-US" sz="2800" dirty="0" smtClean="0">
                <a:solidFill>
                  <a:srgbClr val="A31515"/>
                </a:solidFill>
              </a:rPr>
              <a:t>Publisher</a:t>
            </a:r>
            <a:r>
              <a:rPr lang="en-US" sz="2800" dirty="0" smtClean="0">
                <a:solidFill>
                  <a:srgbClr val="0000FF"/>
                </a:solidFill>
              </a:rPr>
              <a:t> </a:t>
            </a:r>
            <a:r>
              <a:rPr lang="en-US" sz="2800" dirty="0" smtClean="0">
                <a:solidFill>
                  <a:srgbClr val="FF0000"/>
                </a:solidFill>
              </a:rPr>
              <a:t>class</a:t>
            </a:r>
            <a:r>
              <a:rPr lang="en-US" sz="2800" dirty="0" smtClean="0">
                <a:solidFill>
                  <a:srgbClr val="0000FF"/>
                </a:solidFill>
              </a:rPr>
              <a:t>="</a:t>
            </a:r>
            <a:r>
              <a:rPr lang="en-US" sz="2800" dirty="0" err="1" smtClean="0">
                <a:solidFill>
                  <a:srgbClr val="0000FF"/>
                </a:solidFill>
              </a:rPr>
              <a:t>Tcp</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=“Host" </a:t>
            </a:r>
            <a:r>
              <a:rPr lang="en-US" sz="2800" dirty="0" smtClean="0">
                <a:solidFill>
                  <a:srgbClr val="FF0000"/>
                </a:solidFill>
              </a:rPr>
              <a:t>value</a:t>
            </a:r>
            <a:r>
              <a:rPr lang="en-US" sz="2800" dirty="0" smtClean="0">
                <a:solidFill>
                  <a:srgbClr val="0000FF"/>
                </a:solidFill>
              </a:rPr>
              <a:t>="192.168.1.100" /&gt;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=“Port" </a:t>
            </a:r>
            <a:r>
              <a:rPr lang="en-US" sz="2800" dirty="0" smtClean="0">
                <a:solidFill>
                  <a:srgbClr val="FF0000"/>
                </a:solidFill>
              </a:rPr>
              <a:t>value</a:t>
            </a:r>
            <a:r>
              <a:rPr lang="en-US" sz="2800" dirty="0" smtClean="0">
                <a:solidFill>
                  <a:srgbClr val="0000FF"/>
                </a:solidFill>
              </a:rPr>
              <a:t>="4242" /&gt;</a:t>
            </a:r>
          </a:p>
          <a:p>
            <a:pPr>
              <a:buNone/>
            </a:pPr>
            <a:r>
              <a:rPr lang="en-US" sz="2800" dirty="0" smtClean="0">
                <a:solidFill>
                  <a:srgbClr val="0000FF"/>
                </a:solidFill>
              </a:rPr>
              <a:t>	&lt;/</a:t>
            </a:r>
            <a:r>
              <a:rPr lang="en-US" sz="2800" dirty="0" smtClean="0">
                <a:solidFill>
                  <a:srgbClr val="A31515"/>
                </a:solidFill>
              </a:rPr>
              <a:t>Publisher</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Test</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a:t>
            </a:r>
            <a:endParaRPr lang="en-US" dirty="0"/>
          </a:p>
        </p:txBody>
      </p:sp>
      <p:sp>
        <p:nvSpPr>
          <p:cNvPr id="3" name="Content Placeholder 2"/>
          <p:cNvSpPr>
            <a:spLocks noGrp="1"/>
          </p:cNvSpPr>
          <p:nvPr>
            <p:ph idx="1"/>
          </p:nvPr>
        </p:nvSpPr>
        <p:spPr/>
        <p:txBody>
          <a:bodyPr/>
          <a:lstStyle/>
          <a:p>
            <a:pPr marL="0" indent="0">
              <a:buNone/>
            </a:pPr>
            <a:r>
              <a:rPr lang="en-US" dirty="0" smtClean="0"/>
              <a:t>Fault detection</a:t>
            </a:r>
          </a:p>
          <a:p>
            <a:pPr marL="274320" lvl="1" indent="0">
              <a:buNone/>
            </a:pPr>
            <a:r>
              <a:rPr lang="en-US" dirty="0" smtClean="0"/>
              <a:t>Monitor the target for faulting conditions.</a:t>
            </a:r>
          </a:p>
          <a:p>
            <a:pPr marL="0" indent="0">
              <a:buNone/>
            </a:pPr>
            <a:endParaRPr lang="en-US" dirty="0" smtClean="0"/>
          </a:p>
          <a:p>
            <a:pPr marL="0" indent="0">
              <a:buNone/>
            </a:pPr>
            <a:r>
              <a:rPr lang="en-US" dirty="0" smtClean="0"/>
              <a:t>Data collection</a:t>
            </a:r>
          </a:p>
          <a:p>
            <a:pPr marL="274320" lvl="1" indent="0">
              <a:buNone/>
            </a:pPr>
            <a:r>
              <a:rPr lang="en-US" dirty="0" smtClean="0"/>
              <a:t>Collect information about the current test case.</a:t>
            </a:r>
          </a:p>
          <a:p>
            <a:pPr marL="0" indent="0">
              <a:buNone/>
            </a:pPr>
            <a:endParaRPr lang="en-US" dirty="0" smtClean="0"/>
          </a:p>
          <a:p>
            <a:pPr marL="0" indent="0">
              <a:buNone/>
            </a:pPr>
            <a:r>
              <a:rPr lang="en-US" dirty="0" smtClean="0"/>
              <a:t>Automation</a:t>
            </a:r>
          </a:p>
          <a:p>
            <a:pPr marL="274320" lvl="1" indent="0">
              <a:buNone/>
            </a:pPr>
            <a:r>
              <a:rPr lang="en-US" dirty="0" smtClean="0"/>
              <a:t>Ability to start, trigger, stop and restart the target environment.</a:t>
            </a:r>
          </a:p>
          <a:p>
            <a:pPr marL="274320" lvl="1" indent="0">
              <a:buNone/>
            </a:pPr>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134</a:t>
            </a:fld>
            <a:endParaRPr lang="en-US"/>
          </a:p>
        </p:txBody>
      </p:sp>
    </p:spTree>
    <p:extLst>
      <p:ext uri="{BB962C8B-B14F-4D97-AF65-F5344CB8AC3E}">
        <p14:creationId xmlns:p14="http://schemas.microsoft.com/office/powerpoint/2010/main" val="170652617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Fault Detection</a:t>
            </a:r>
            <a:endParaRPr lang="en-US" dirty="0"/>
          </a:p>
        </p:txBody>
      </p:sp>
      <p:sp>
        <p:nvSpPr>
          <p:cNvPr id="3" name="Content Placeholder 2"/>
          <p:cNvSpPr>
            <a:spLocks noGrp="1"/>
          </p:cNvSpPr>
          <p:nvPr>
            <p:ph idx="1"/>
          </p:nvPr>
        </p:nvSpPr>
        <p:spPr/>
        <p:txBody>
          <a:bodyPr/>
          <a:lstStyle/>
          <a:p>
            <a:r>
              <a:rPr lang="en-US" dirty="0" smtClean="0"/>
              <a:t>Monitor the target for faulting conditions</a:t>
            </a:r>
          </a:p>
          <a:p>
            <a:endParaRPr lang="en-US" dirty="0"/>
          </a:p>
          <a:p>
            <a:r>
              <a:rPr lang="en-US" dirty="0" smtClean="0"/>
              <a:t>What is a faulting condition?</a:t>
            </a:r>
          </a:p>
          <a:p>
            <a:pPr lvl="1"/>
            <a:r>
              <a:rPr lang="en-US" dirty="0" smtClean="0"/>
              <a:t>Interesting exception</a:t>
            </a:r>
          </a:p>
          <a:p>
            <a:pPr lvl="1"/>
            <a:r>
              <a:rPr lang="en-US" dirty="0" smtClean="0"/>
              <a:t>Error message in log file</a:t>
            </a:r>
          </a:p>
          <a:p>
            <a:pPr lvl="1"/>
            <a:r>
              <a:rPr lang="en-US" dirty="0" smtClean="0"/>
              <a:t>Process exits early</a:t>
            </a:r>
          </a:p>
          <a:p>
            <a:pPr lvl="1"/>
            <a:r>
              <a:rPr lang="en-US" dirty="0" smtClean="0"/>
              <a:t>Excessive memory usage</a:t>
            </a:r>
          </a:p>
          <a:p>
            <a:pPr lvl="1"/>
            <a:endParaRPr lang="en-US" dirty="0"/>
          </a:p>
          <a:p>
            <a:pPr marL="0" indent="0">
              <a:buNone/>
            </a:pPr>
            <a:r>
              <a:rPr lang="en-US" dirty="0" smtClean="0"/>
              <a:t>The definition of faulting condition can change based on the target being fuzzed and the perspective of the person fuzzing.</a:t>
            </a:r>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135</a:t>
            </a:fld>
            <a:endParaRPr lang="en-US"/>
          </a:p>
        </p:txBody>
      </p:sp>
    </p:spTree>
    <p:extLst>
      <p:ext uri="{BB962C8B-B14F-4D97-AF65-F5344CB8AC3E}">
        <p14:creationId xmlns:p14="http://schemas.microsoft.com/office/powerpoint/2010/main" val="2002885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Fault Detection Monitors</a:t>
            </a:r>
            <a:endParaRPr lang="en-US" dirty="0"/>
          </a:p>
        </p:txBody>
      </p:sp>
      <p:sp>
        <p:nvSpPr>
          <p:cNvPr id="8" name="Content Placeholder 7"/>
          <p:cNvSpPr>
            <a:spLocks noGrp="1"/>
          </p:cNvSpPr>
          <p:nvPr>
            <p:ph sz="half" idx="1"/>
          </p:nvPr>
        </p:nvSpPr>
        <p:spPr/>
        <p:txBody>
          <a:bodyPr>
            <a:normAutofit/>
          </a:bodyPr>
          <a:lstStyle/>
          <a:p>
            <a:pPr>
              <a:buFont typeface="Arial" panose="020B0604020202020204" pitchFamily="34" charset="0"/>
              <a:buChar char="•"/>
            </a:pPr>
            <a:r>
              <a:rPr lang="en-US" dirty="0" err="1" smtClean="0"/>
              <a:t>CrashReporter</a:t>
            </a:r>
            <a:endParaRPr lang="en-US" dirty="0" smtClean="0"/>
          </a:p>
          <a:p>
            <a:pPr>
              <a:buFont typeface="Arial" panose="020B0604020202020204" pitchFamily="34" charset="0"/>
              <a:buChar char="•"/>
            </a:pPr>
            <a:r>
              <a:rPr lang="en-US" dirty="0" err="1" smtClean="0"/>
              <a:t>CrashWrangler</a:t>
            </a:r>
            <a:endParaRPr lang="en-US" dirty="0" smtClean="0"/>
          </a:p>
          <a:p>
            <a:pPr>
              <a:buFont typeface="Arial" panose="020B0604020202020204" pitchFamily="34" charset="0"/>
              <a:buChar char="•"/>
            </a:pPr>
            <a:r>
              <a:rPr lang="en-US" dirty="0" err="1" smtClean="0"/>
              <a:t>LinuxCrashMonitor</a:t>
            </a:r>
            <a:endParaRPr lang="en-US" dirty="0" smtClean="0"/>
          </a:p>
          <a:p>
            <a:pPr>
              <a:buFont typeface="Arial" panose="020B0604020202020204" pitchFamily="34" charset="0"/>
              <a:buChar char="•"/>
            </a:pPr>
            <a:r>
              <a:rPr lang="en-US" dirty="0" err="1" smtClean="0"/>
              <a:t>Gdb</a:t>
            </a:r>
            <a:endParaRPr lang="en-US" dirty="0" smtClean="0"/>
          </a:p>
          <a:p>
            <a:pPr>
              <a:buFont typeface="Arial" panose="020B0604020202020204" pitchFamily="34" charset="0"/>
              <a:buChar char="•"/>
            </a:pPr>
            <a:r>
              <a:rPr lang="en-US" dirty="0" smtClean="0"/>
              <a:t>Memory</a:t>
            </a:r>
          </a:p>
          <a:p>
            <a:pPr>
              <a:buFont typeface="Arial" panose="020B0604020202020204" pitchFamily="34" charset="0"/>
              <a:buChar char="•"/>
            </a:pPr>
            <a:r>
              <a:rPr lang="en-US" dirty="0" smtClean="0"/>
              <a:t>Ping</a:t>
            </a:r>
          </a:p>
          <a:p>
            <a:pPr>
              <a:buFont typeface="Arial" panose="020B0604020202020204" pitchFamily="34" charset="0"/>
              <a:buChar char="•"/>
            </a:pPr>
            <a:r>
              <a:rPr lang="en-US" dirty="0" err="1"/>
              <a:t>PopupWatcher</a:t>
            </a:r>
            <a:endParaRPr lang="en-US" dirty="0"/>
          </a:p>
          <a:p>
            <a:pPr>
              <a:buFont typeface="Arial" panose="020B0604020202020204" pitchFamily="34" charset="0"/>
              <a:buChar char="•"/>
            </a:pPr>
            <a:r>
              <a:rPr lang="en-US" dirty="0"/>
              <a:t>Process</a:t>
            </a:r>
          </a:p>
          <a:p>
            <a:pPr>
              <a:buFont typeface="Arial" panose="020B0604020202020204" pitchFamily="34" charset="0"/>
              <a:buChar char="•"/>
            </a:pPr>
            <a:endParaRPr lang="en-US" dirty="0"/>
          </a:p>
        </p:txBody>
      </p:sp>
      <p:sp>
        <p:nvSpPr>
          <p:cNvPr id="9" name="Content Placeholder 8"/>
          <p:cNvSpPr>
            <a:spLocks noGrp="1"/>
          </p:cNvSpPr>
          <p:nvPr>
            <p:ph sz="half" idx="2"/>
          </p:nvPr>
        </p:nvSpPr>
        <p:spPr/>
        <p:txBody>
          <a:bodyPr>
            <a:normAutofit/>
          </a:bodyPr>
          <a:lstStyle/>
          <a:p>
            <a:pPr>
              <a:buFont typeface="Arial" panose="020B0604020202020204" pitchFamily="34" charset="0"/>
              <a:buChar char="•"/>
            </a:pPr>
            <a:r>
              <a:rPr lang="en-US" dirty="0" err="1" smtClean="0"/>
              <a:t>RunCommand</a:t>
            </a:r>
            <a:endParaRPr lang="en-US" dirty="0"/>
          </a:p>
          <a:p>
            <a:pPr>
              <a:buFont typeface="Arial" panose="020B0604020202020204" pitchFamily="34" charset="0"/>
              <a:buChar char="•"/>
            </a:pPr>
            <a:r>
              <a:rPr lang="en-US" dirty="0"/>
              <a:t>Socket</a:t>
            </a:r>
          </a:p>
          <a:p>
            <a:pPr>
              <a:buFont typeface="Arial" panose="020B0604020202020204" pitchFamily="34" charset="0"/>
              <a:buChar char="•"/>
            </a:pPr>
            <a:r>
              <a:rPr lang="en-US" dirty="0" err="1" smtClean="0"/>
              <a:t>Ssh</a:t>
            </a:r>
            <a:endParaRPr lang="en-US" dirty="0" smtClean="0"/>
          </a:p>
          <a:p>
            <a:pPr>
              <a:buFont typeface="Arial" panose="020B0604020202020204" pitchFamily="34" charset="0"/>
              <a:buChar char="•"/>
            </a:pPr>
            <a:r>
              <a:rPr lang="en-US" dirty="0" err="1" smtClean="0"/>
              <a:t>WindowsDebugger</a:t>
            </a:r>
            <a:endParaRPr lang="en-US" dirty="0" smtClean="0"/>
          </a:p>
          <a:p>
            <a:pPr>
              <a:buFont typeface="Arial" panose="020B0604020202020204" pitchFamily="34" charset="0"/>
              <a:buChar char="•"/>
            </a:pPr>
            <a:r>
              <a:rPr lang="en-US" dirty="0" err="1" smtClean="0"/>
              <a:t>WindowsService</a:t>
            </a:r>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136</a:t>
            </a:fld>
            <a:endParaRPr lang="en-US"/>
          </a:p>
        </p:txBody>
      </p:sp>
    </p:spTree>
    <p:extLst>
      <p:ext uri="{BB962C8B-B14F-4D97-AF65-F5344CB8AC3E}">
        <p14:creationId xmlns:p14="http://schemas.microsoft.com/office/powerpoint/2010/main" val="107798398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Data Collection</a:t>
            </a:r>
            <a:endParaRPr lang="en-US" dirty="0"/>
          </a:p>
        </p:txBody>
      </p:sp>
      <p:sp>
        <p:nvSpPr>
          <p:cNvPr id="3" name="Content Placeholder 2"/>
          <p:cNvSpPr>
            <a:spLocks noGrp="1"/>
          </p:cNvSpPr>
          <p:nvPr>
            <p:ph idx="1"/>
          </p:nvPr>
        </p:nvSpPr>
        <p:spPr/>
        <p:txBody>
          <a:bodyPr/>
          <a:lstStyle/>
          <a:p>
            <a:r>
              <a:rPr lang="en-US" dirty="0" smtClean="0"/>
              <a:t>Collect information about the current test case</a:t>
            </a:r>
          </a:p>
          <a:p>
            <a:endParaRPr lang="en-US" dirty="0"/>
          </a:p>
          <a:p>
            <a:r>
              <a:rPr lang="en-US" dirty="0" smtClean="0"/>
              <a:t>The information collected should be useful in diagnosing the faulting condition for a root cause.</a:t>
            </a:r>
          </a:p>
          <a:p>
            <a:endParaRPr lang="en-US" dirty="0"/>
          </a:p>
          <a:p>
            <a:r>
              <a:rPr lang="en-US" dirty="0" smtClean="0"/>
              <a:t>Types of information that might be collected</a:t>
            </a:r>
          </a:p>
          <a:p>
            <a:pPr lvl="1"/>
            <a:r>
              <a:rPr lang="en-US" dirty="0" smtClean="0"/>
              <a:t>Network captures</a:t>
            </a:r>
          </a:p>
          <a:p>
            <a:pPr lvl="1"/>
            <a:r>
              <a:rPr lang="en-US" dirty="0" smtClean="0"/>
              <a:t>Log files</a:t>
            </a:r>
          </a:p>
          <a:p>
            <a:pPr lvl="1"/>
            <a:r>
              <a:rPr lang="en-US" dirty="0" smtClean="0"/>
              <a:t>Information from a debugger (stack trace, registers, etc.)</a:t>
            </a:r>
          </a:p>
          <a:p>
            <a:pPr lvl="1"/>
            <a:r>
              <a:rPr lang="en-US" dirty="0" smtClean="0"/>
              <a:t>Data generated by </a:t>
            </a:r>
            <a:r>
              <a:rPr lang="en-US" dirty="0" err="1" smtClean="0"/>
              <a:t>fuzzer</a:t>
            </a:r>
            <a:endParaRPr lang="en-US" dirty="0" smtClean="0"/>
          </a:p>
          <a:p>
            <a:pPr lvl="1"/>
            <a:endParaRPr lang="en-US" dirty="0" smtClean="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137</a:t>
            </a:fld>
            <a:endParaRPr lang="en-US"/>
          </a:p>
        </p:txBody>
      </p:sp>
    </p:spTree>
    <p:extLst>
      <p:ext uri="{BB962C8B-B14F-4D97-AF65-F5344CB8AC3E}">
        <p14:creationId xmlns:p14="http://schemas.microsoft.com/office/powerpoint/2010/main" val="218132073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Monitors</a:t>
            </a:r>
            <a:endParaRPr lang="en-US"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US" dirty="0" err="1" smtClean="0"/>
              <a:t>NetworkCapture</a:t>
            </a:r>
            <a:endParaRPr lang="en-US" dirty="0" smtClean="0"/>
          </a:p>
          <a:p>
            <a:pPr>
              <a:buFont typeface="Arial" panose="020B0604020202020204" pitchFamily="34" charset="0"/>
              <a:buChar char="•"/>
            </a:pPr>
            <a:r>
              <a:rPr lang="en-US" dirty="0" err="1" smtClean="0"/>
              <a:t>SaveFile</a:t>
            </a:r>
            <a:endParaRPr lang="en-US" dirty="0" smtClean="0"/>
          </a:p>
          <a:p>
            <a:pPr>
              <a:buFont typeface="Arial" panose="020B0604020202020204" pitchFamily="34" charset="0"/>
              <a:buChar char="•"/>
            </a:pPr>
            <a:r>
              <a:rPr lang="en-US" dirty="0" err="1" smtClean="0"/>
              <a:t>SshDownloader</a:t>
            </a:r>
            <a:endParaRPr lang="en-US" dirty="0" smtClean="0"/>
          </a:p>
          <a:p>
            <a:pPr>
              <a:buFont typeface="Arial" panose="020B0604020202020204" pitchFamily="34" charset="0"/>
              <a:buChar char="•"/>
            </a:pPr>
            <a:endParaRPr lang="en-US" dirty="0"/>
          </a:p>
        </p:txBody>
      </p:sp>
      <p:sp>
        <p:nvSpPr>
          <p:cNvPr id="4" name="Content Placeholder 3"/>
          <p:cNvSpPr>
            <a:spLocks noGrp="1"/>
          </p:cNvSpPr>
          <p:nvPr>
            <p:ph sz="half" idx="2"/>
          </p:nvPr>
        </p:nvSpPr>
        <p:spPr/>
        <p:txBody>
          <a:bodyPr/>
          <a:lstStyle/>
          <a:p>
            <a:pPr>
              <a:buFont typeface="Arial" panose="020B0604020202020204" pitchFamily="34" charset="0"/>
              <a:buChar char="•"/>
            </a:pPr>
            <a:r>
              <a:rPr lang="en-US" dirty="0" err="1" smtClean="0"/>
              <a:t>CrashReporter</a:t>
            </a:r>
            <a:endParaRPr lang="en-US" dirty="0" smtClean="0"/>
          </a:p>
          <a:p>
            <a:pPr>
              <a:buFont typeface="Arial" panose="020B0604020202020204" pitchFamily="34" charset="0"/>
              <a:buChar char="•"/>
            </a:pPr>
            <a:r>
              <a:rPr lang="en-US" dirty="0" err="1" smtClean="0"/>
              <a:t>CrashWrangler</a:t>
            </a:r>
            <a:endParaRPr lang="en-US" dirty="0" smtClean="0"/>
          </a:p>
          <a:p>
            <a:pPr>
              <a:buFont typeface="Arial" panose="020B0604020202020204" pitchFamily="34" charset="0"/>
              <a:buChar char="•"/>
            </a:pPr>
            <a:r>
              <a:rPr lang="en-US" dirty="0" err="1" smtClean="0"/>
              <a:t>LinuxCrashMonitor</a:t>
            </a:r>
            <a:endParaRPr lang="en-US" dirty="0" smtClean="0"/>
          </a:p>
          <a:p>
            <a:pPr>
              <a:buFont typeface="Arial" panose="020B0604020202020204" pitchFamily="34" charset="0"/>
              <a:buChar char="•"/>
            </a:pPr>
            <a:r>
              <a:rPr lang="en-US" dirty="0" err="1" smtClean="0"/>
              <a:t>LinuxDebugger</a:t>
            </a:r>
            <a:endParaRPr lang="en-US" dirty="0" smtClean="0"/>
          </a:p>
          <a:p>
            <a:pPr>
              <a:buFont typeface="Arial" panose="020B0604020202020204" pitchFamily="34" charset="0"/>
              <a:buChar char="•"/>
            </a:pPr>
            <a:r>
              <a:rPr lang="en-US" dirty="0" err="1" smtClean="0"/>
              <a:t>WindowsDebugger</a:t>
            </a:r>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138</a:t>
            </a:fld>
            <a:endParaRPr lang="en-US"/>
          </a:p>
        </p:txBody>
      </p:sp>
    </p:spTree>
    <p:extLst>
      <p:ext uri="{BB962C8B-B14F-4D97-AF65-F5344CB8AC3E}">
        <p14:creationId xmlns:p14="http://schemas.microsoft.com/office/powerpoint/2010/main" val="273617976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Automation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Ability to start, trigger, stop and restart the target environment.</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Start a clean test environment</a:t>
            </a:r>
            <a:endParaRPr lang="en-US" dirty="0"/>
          </a:p>
          <a:p>
            <a:pPr>
              <a:buFont typeface="Arial" panose="020B0604020202020204" pitchFamily="34" charset="0"/>
              <a:buChar char="•"/>
            </a:pPr>
            <a:r>
              <a:rPr lang="en-US" dirty="0" smtClean="0"/>
              <a:t>Trigger target to consume data or perform actions</a:t>
            </a:r>
          </a:p>
          <a:p>
            <a:pPr>
              <a:buFont typeface="Arial" panose="020B0604020202020204" pitchFamily="34" charset="0"/>
              <a:buChar char="•"/>
            </a:pPr>
            <a:r>
              <a:rPr lang="en-US" dirty="0" smtClean="0"/>
              <a:t>Restart clean test environment after a fault has occurred</a:t>
            </a:r>
          </a:p>
          <a:p>
            <a:pPr>
              <a:buFont typeface="Arial" panose="020B0604020202020204" pitchFamily="34" charset="0"/>
              <a:buChar char="•"/>
            </a:pPr>
            <a:r>
              <a:rPr lang="en-US" dirty="0" smtClean="0"/>
              <a:t>Stop the test environment when fuzzing is completed</a:t>
            </a:r>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139</a:t>
            </a:fld>
            <a:endParaRPr lang="en-US"/>
          </a:p>
        </p:txBody>
      </p:sp>
    </p:spTree>
    <p:extLst>
      <p:ext uri="{BB962C8B-B14F-4D97-AF65-F5344CB8AC3E}">
        <p14:creationId xmlns:p14="http://schemas.microsoft.com/office/powerpoint/2010/main" val="2157188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a:t>
            </a:r>
            <a:endParaRPr lang="en-US" dirty="0"/>
          </a:p>
        </p:txBody>
      </p:sp>
      <p:sp>
        <p:nvSpPr>
          <p:cNvPr id="4" name="Content Placeholder 3"/>
          <p:cNvSpPr>
            <a:spLocks noGrp="1"/>
          </p:cNvSpPr>
          <p:nvPr>
            <p:ph sz="half" idx="1"/>
          </p:nvPr>
        </p:nvSpPr>
        <p:spPr>
          <a:xfrm>
            <a:off x="762000" y="1395046"/>
            <a:ext cx="4038600" cy="4953000"/>
          </a:xfrm>
        </p:spPr>
        <p:txBody>
          <a:bodyPr>
            <a:normAutofit lnSpcReduction="10000"/>
          </a:bodyPr>
          <a:lstStyle/>
          <a:p>
            <a:pPr>
              <a:buFont typeface="Arial" panose="020B0604020202020204" pitchFamily="34" charset="0"/>
              <a:buChar char="•"/>
            </a:pPr>
            <a:r>
              <a:rPr lang="en-US" dirty="0" smtClean="0"/>
              <a:t>Peach XML -&gt; DOM</a:t>
            </a:r>
          </a:p>
          <a:p>
            <a:pPr>
              <a:buFont typeface="Arial" panose="020B0604020202020204" pitchFamily="34" charset="0"/>
              <a:buChar char="•"/>
            </a:pPr>
            <a:r>
              <a:rPr lang="en-US" dirty="0" smtClean="0"/>
              <a:t>Each element has a name</a:t>
            </a:r>
          </a:p>
          <a:p>
            <a:pPr>
              <a:buFont typeface="Arial" panose="020B0604020202020204" pitchFamily="34" charset="0"/>
              <a:buChar char="•"/>
            </a:pPr>
            <a:r>
              <a:rPr lang="en-US" dirty="0" smtClean="0"/>
              <a:t>“Unknown ##”</a:t>
            </a:r>
          </a:p>
          <a:p>
            <a:pPr>
              <a:buFont typeface="Arial" panose="020B0604020202020204" pitchFamily="34" charset="0"/>
              <a:buChar char="•"/>
            </a:pPr>
            <a:r>
              <a:rPr lang="en-US" dirty="0" smtClean="0"/>
              <a:t>Full name and Relative names</a:t>
            </a:r>
          </a:p>
          <a:p>
            <a:pPr>
              <a:buFont typeface="Arial" panose="020B0604020202020204" pitchFamily="34" charset="0"/>
              <a:buChar char="•"/>
            </a:pPr>
            <a:r>
              <a:rPr lang="en-US" dirty="0" smtClean="0"/>
              <a:t>Case sensitive</a:t>
            </a:r>
          </a:p>
          <a:p>
            <a:endParaRPr lang="en-US" dirty="0" smtClean="0"/>
          </a:p>
          <a:p>
            <a:r>
              <a:rPr lang="en-US" dirty="0" smtClean="0"/>
              <a:t>No duplicates at same element level!</a:t>
            </a:r>
          </a:p>
          <a:p>
            <a:endParaRPr lang="en-US" dirty="0"/>
          </a:p>
        </p:txBody>
      </p:sp>
      <p:sp>
        <p:nvSpPr>
          <p:cNvPr id="5" name="Content Placeholder 4"/>
          <p:cNvSpPr>
            <a:spLocks noGrp="1"/>
          </p:cNvSpPr>
          <p:nvPr>
            <p:ph sz="half" idx="2"/>
          </p:nvPr>
        </p:nvSpPr>
        <p:spPr>
          <a:xfrm>
            <a:off x="4848958" y="1395046"/>
            <a:ext cx="4038600" cy="5029200"/>
          </a:xfrm>
        </p:spPr>
        <p:txBody>
          <a:bodyPr>
            <a:normAutofit lnSpcReduction="10000"/>
          </a:bodyPr>
          <a:lstStyle/>
          <a:p>
            <a:r>
              <a:rPr lang="en-US" dirty="0" smtClean="0"/>
              <a:t>Example:</a:t>
            </a:r>
          </a:p>
          <a:p>
            <a:pPr>
              <a:buNone/>
            </a:pPr>
            <a:r>
              <a:rPr lang="en-US" sz="1900" dirty="0" smtClean="0">
                <a:solidFill>
                  <a:srgbClr val="0000FF"/>
                </a:solidFill>
              </a:rPr>
              <a:t>&lt;</a:t>
            </a:r>
            <a:r>
              <a:rPr lang="en-US" sz="1900" dirty="0" smtClean="0">
                <a:solidFill>
                  <a:srgbClr val="A31515"/>
                </a:solidFill>
              </a:rPr>
              <a:t>Element</a:t>
            </a:r>
            <a:r>
              <a:rPr lang="en-US" sz="1900" dirty="0" smtClean="0">
                <a:solidFill>
                  <a:srgbClr val="0000FF"/>
                </a:solidFill>
              </a:rPr>
              <a:t> </a:t>
            </a:r>
            <a:r>
              <a:rPr lang="en-US" sz="1900" dirty="0" smtClean="0">
                <a:solidFill>
                  <a:srgbClr val="800080"/>
                </a:solidFill>
              </a:rPr>
              <a:t>name</a:t>
            </a:r>
            <a:r>
              <a:rPr lang="en-US" sz="1900" dirty="0" smtClean="0">
                <a:solidFill>
                  <a:srgbClr val="0000FF"/>
                </a:solidFill>
              </a:rPr>
              <a:t>="Parent"&gt;</a:t>
            </a:r>
          </a:p>
          <a:p>
            <a:pPr>
              <a:buNone/>
            </a:pPr>
            <a:r>
              <a:rPr lang="en-US" sz="1900" dirty="0" smtClean="0">
                <a:solidFill>
                  <a:srgbClr val="0000FF"/>
                </a:solidFill>
              </a:rPr>
              <a:t>  &lt;</a:t>
            </a:r>
            <a:r>
              <a:rPr lang="en-US" sz="1900" dirty="0" smtClean="0">
                <a:solidFill>
                  <a:srgbClr val="A31515"/>
                </a:solidFill>
              </a:rPr>
              <a:t>Element</a:t>
            </a:r>
            <a:r>
              <a:rPr lang="en-US" sz="1900" dirty="0" smtClean="0">
                <a:solidFill>
                  <a:srgbClr val="0000FF"/>
                </a:solidFill>
              </a:rPr>
              <a:t> </a:t>
            </a:r>
            <a:r>
              <a:rPr lang="en-US" sz="1900" dirty="0" smtClean="0">
                <a:solidFill>
                  <a:srgbClr val="800080"/>
                </a:solidFill>
              </a:rPr>
              <a:t>name</a:t>
            </a:r>
            <a:r>
              <a:rPr lang="en-US" sz="1900" dirty="0" smtClean="0">
                <a:solidFill>
                  <a:srgbClr val="0000FF"/>
                </a:solidFill>
              </a:rPr>
              <a:t>="Child1"&gt;</a:t>
            </a:r>
          </a:p>
          <a:p>
            <a:pPr>
              <a:buNone/>
            </a:pPr>
            <a:r>
              <a:rPr lang="en-US" sz="1900" dirty="0" smtClean="0">
                <a:solidFill>
                  <a:srgbClr val="0000FF"/>
                </a:solidFill>
              </a:rPr>
              <a:t>    &lt;</a:t>
            </a:r>
            <a:r>
              <a:rPr lang="en-US" sz="1900" dirty="0" smtClean="0">
                <a:solidFill>
                  <a:srgbClr val="A31515"/>
                </a:solidFill>
              </a:rPr>
              <a:t>Element</a:t>
            </a:r>
            <a:r>
              <a:rPr lang="en-US" sz="1900" dirty="0" smtClean="0">
                <a:solidFill>
                  <a:srgbClr val="0000FF"/>
                </a:solidFill>
              </a:rPr>
              <a:t> </a:t>
            </a:r>
            <a:r>
              <a:rPr lang="en-US" sz="1900" dirty="0" smtClean="0">
                <a:solidFill>
                  <a:srgbClr val="800080"/>
                </a:solidFill>
              </a:rPr>
              <a:t>name</a:t>
            </a:r>
            <a:r>
              <a:rPr lang="en-US" sz="1900" dirty="0" smtClean="0">
                <a:solidFill>
                  <a:srgbClr val="0000FF"/>
                </a:solidFill>
              </a:rPr>
              <a:t>="Sub-Child1" /&gt;</a:t>
            </a:r>
          </a:p>
          <a:p>
            <a:pPr>
              <a:buNone/>
            </a:pPr>
            <a:r>
              <a:rPr lang="en-US" sz="1900" dirty="0" smtClean="0">
                <a:solidFill>
                  <a:srgbClr val="0000FF"/>
                </a:solidFill>
              </a:rPr>
              <a:t>  &lt;/</a:t>
            </a:r>
            <a:r>
              <a:rPr lang="en-US" sz="1900" dirty="0" smtClean="0">
                <a:solidFill>
                  <a:srgbClr val="A31515"/>
                </a:solidFill>
              </a:rPr>
              <a:t>Element</a:t>
            </a:r>
            <a:r>
              <a:rPr lang="en-US" sz="1900" dirty="0" smtClean="0">
                <a:solidFill>
                  <a:srgbClr val="0000FF"/>
                </a:solidFill>
              </a:rPr>
              <a:t>&gt;</a:t>
            </a:r>
          </a:p>
          <a:p>
            <a:pPr>
              <a:buNone/>
            </a:pPr>
            <a:r>
              <a:rPr lang="en-US" sz="1900" dirty="0" smtClean="0">
                <a:solidFill>
                  <a:srgbClr val="0000FF"/>
                </a:solidFill>
              </a:rPr>
              <a:t>&lt;/</a:t>
            </a:r>
            <a:r>
              <a:rPr lang="en-US" sz="1900" dirty="0" smtClean="0">
                <a:solidFill>
                  <a:srgbClr val="A31515"/>
                </a:solidFill>
              </a:rPr>
              <a:t>Element</a:t>
            </a:r>
            <a:r>
              <a:rPr lang="en-US" sz="1900" dirty="0" smtClean="0">
                <a:solidFill>
                  <a:srgbClr val="0000FF"/>
                </a:solidFill>
              </a:rPr>
              <a:t>&gt;</a:t>
            </a:r>
          </a:p>
          <a:p>
            <a:endParaRPr lang="en-US" dirty="0" smtClean="0"/>
          </a:p>
          <a:p>
            <a:r>
              <a:rPr lang="en-US" dirty="0" smtClean="0"/>
              <a:t>Full names:</a:t>
            </a:r>
          </a:p>
          <a:p>
            <a:pPr lvl="1"/>
            <a:r>
              <a:rPr lang="en-US" dirty="0" smtClean="0"/>
              <a:t>Parent</a:t>
            </a:r>
          </a:p>
          <a:p>
            <a:pPr lvl="1"/>
            <a:r>
              <a:rPr lang="en-US" dirty="0" smtClean="0"/>
              <a:t>Parent.Child1</a:t>
            </a:r>
          </a:p>
          <a:p>
            <a:pPr lvl="1"/>
            <a:r>
              <a:rPr lang="en-US" dirty="0" smtClean="0"/>
              <a:t>Parent.Child1.Sub-Child1</a:t>
            </a:r>
          </a:p>
          <a:p>
            <a:r>
              <a:rPr lang="en-US" dirty="0" smtClean="0"/>
              <a:t>Relative names:</a:t>
            </a:r>
          </a:p>
          <a:p>
            <a:pPr lvl="1"/>
            <a:r>
              <a:rPr lang="en-US" dirty="0" smtClean="0"/>
              <a:t>Child1.Sub-Child1</a:t>
            </a:r>
          </a:p>
          <a:p>
            <a:pPr lvl="1"/>
            <a:r>
              <a:rPr lang="en-US" dirty="0" smtClean="0"/>
              <a:t>Child1</a:t>
            </a:r>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Monitors</a:t>
            </a:r>
            <a:endParaRPr lang="en-US"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US" dirty="0" err="1" smtClean="0"/>
              <a:t>CanaKitRelay</a:t>
            </a:r>
            <a:endParaRPr lang="en-US" dirty="0" smtClean="0"/>
          </a:p>
          <a:p>
            <a:pPr>
              <a:buFont typeface="Arial" panose="020B0604020202020204" pitchFamily="34" charset="0"/>
              <a:buChar char="•"/>
            </a:pPr>
            <a:r>
              <a:rPr lang="en-US" dirty="0" err="1" smtClean="0"/>
              <a:t>CleanupFolder</a:t>
            </a:r>
            <a:endParaRPr lang="en-US" dirty="0" smtClean="0"/>
          </a:p>
          <a:p>
            <a:pPr>
              <a:buFont typeface="Arial" panose="020B0604020202020204" pitchFamily="34" charset="0"/>
              <a:buChar char="•"/>
            </a:pPr>
            <a:r>
              <a:rPr lang="en-US" dirty="0" err="1" smtClean="0"/>
              <a:t>CleanupRegistry</a:t>
            </a:r>
            <a:endParaRPr lang="en-US" dirty="0" smtClean="0"/>
          </a:p>
          <a:p>
            <a:pPr>
              <a:buFont typeface="Arial" panose="020B0604020202020204" pitchFamily="34" charset="0"/>
              <a:buChar char="•"/>
            </a:pPr>
            <a:r>
              <a:rPr lang="en-US" dirty="0" smtClean="0"/>
              <a:t>IpPower9258</a:t>
            </a:r>
          </a:p>
          <a:p>
            <a:pPr>
              <a:buFont typeface="Arial" panose="020B0604020202020204" pitchFamily="34" charset="0"/>
              <a:buChar char="•"/>
            </a:pPr>
            <a:r>
              <a:rPr lang="en-US" dirty="0" err="1" smtClean="0"/>
              <a:t>PopupWatcher</a:t>
            </a:r>
            <a:endParaRPr lang="en-US" dirty="0" smtClean="0"/>
          </a:p>
          <a:p>
            <a:pPr>
              <a:buFont typeface="Arial" panose="020B0604020202020204" pitchFamily="34" charset="0"/>
              <a:buChar char="•"/>
            </a:pPr>
            <a:r>
              <a:rPr lang="en-US" dirty="0" smtClean="0"/>
              <a:t>Process</a:t>
            </a:r>
          </a:p>
          <a:p>
            <a:pPr>
              <a:buFont typeface="Arial" panose="020B0604020202020204" pitchFamily="34" charset="0"/>
              <a:buChar char="•"/>
            </a:pPr>
            <a:r>
              <a:rPr lang="en-US" dirty="0" err="1" smtClean="0"/>
              <a:t>ProcessKiller</a:t>
            </a:r>
            <a:endParaRPr lang="en-US" dirty="0" smtClean="0"/>
          </a:p>
          <a:p>
            <a:pPr>
              <a:buFont typeface="Arial" panose="020B0604020202020204" pitchFamily="34" charset="0"/>
              <a:buChar char="•"/>
            </a:pPr>
            <a:r>
              <a:rPr lang="en-US" dirty="0" err="1" smtClean="0"/>
              <a:t>RunCommand</a:t>
            </a:r>
            <a:endParaRPr lang="en-US" dirty="0" smtClean="0"/>
          </a:p>
          <a:p>
            <a:pPr>
              <a:buFont typeface="Arial" panose="020B0604020202020204" pitchFamily="34" charset="0"/>
              <a:buChar char="•"/>
            </a:pPr>
            <a:endParaRPr lang="en-US" dirty="0"/>
          </a:p>
        </p:txBody>
      </p:sp>
      <p:sp>
        <p:nvSpPr>
          <p:cNvPr id="4" name="Content Placeholder 3"/>
          <p:cNvSpPr>
            <a:spLocks noGrp="1"/>
          </p:cNvSpPr>
          <p:nvPr>
            <p:ph sz="half" idx="2"/>
          </p:nvPr>
        </p:nvSpPr>
        <p:spPr/>
        <p:txBody>
          <a:bodyPr/>
          <a:lstStyle/>
          <a:p>
            <a:pPr>
              <a:buFont typeface="Arial" panose="020B0604020202020204" pitchFamily="34" charset="0"/>
              <a:buChar char="•"/>
            </a:pPr>
            <a:r>
              <a:rPr lang="en-US" dirty="0" err="1" smtClean="0"/>
              <a:t>Ssh</a:t>
            </a:r>
            <a:endParaRPr lang="en-US" dirty="0" smtClean="0"/>
          </a:p>
          <a:p>
            <a:pPr>
              <a:buFont typeface="Arial" panose="020B0604020202020204" pitchFamily="34" charset="0"/>
              <a:buChar char="•"/>
            </a:pPr>
            <a:r>
              <a:rPr lang="en-US" dirty="0" err="1" smtClean="0"/>
              <a:t>Vmware</a:t>
            </a:r>
            <a:endParaRPr lang="en-US" dirty="0" smtClean="0"/>
          </a:p>
          <a:p>
            <a:pPr>
              <a:buFont typeface="Arial" panose="020B0604020202020204" pitchFamily="34" charset="0"/>
              <a:buChar char="•"/>
            </a:pPr>
            <a:r>
              <a:rPr lang="en-US" dirty="0" err="1" smtClean="0"/>
              <a:t>WindowsService</a:t>
            </a:r>
            <a:endParaRPr lang="en-US" dirty="0" smtClean="0"/>
          </a:p>
          <a:p>
            <a:endParaRPr lang="en-US" dirty="0" smtClean="0"/>
          </a:p>
          <a:p>
            <a:endParaRPr lang="en-US" dirty="0"/>
          </a:p>
          <a:p>
            <a:pPr>
              <a:buFont typeface="Arial" panose="020B0604020202020204" pitchFamily="34" charset="0"/>
              <a:buChar char="•"/>
            </a:pPr>
            <a:r>
              <a:rPr lang="en-US" dirty="0" err="1"/>
              <a:t>CrashWrangler</a:t>
            </a:r>
            <a:endParaRPr lang="en-US" dirty="0"/>
          </a:p>
          <a:p>
            <a:pPr>
              <a:buFont typeface="Arial" panose="020B0604020202020204" pitchFamily="34" charset="0"/>
              <a:buChar char="•"/>
            </a:pPr>
            <a:r>
              <a:rPr lang="en-US" dirty="0" err="1" smtClean="0"/>
              <a:t>LinuxDebugger</a:t>
            </a:r>
            <a:endParaRPr lang="en-US" dirty="0"/>
          </a:p>
          <a:p>
            <a:pPr>
              <a:buFont typeface="Arial" panose="020B0604020202020204" pitchFamily="34" charset="0"/>
              <a:buChar char="•"/>
            </a:pPr>
            <a:r>
              <a:rPr lang="en-US" dirty="0" err="1"/>
              <a:t>WindowsDebugger</a:t>
            </a:r>
            <a:endParaRPr lang="en-US" dirty="0"/>
          </a:p>
          <a:p>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140</a:t>
            </a:fld>
            <a:endParaRPr lang="en-US"/>
          </a:p>
        </p:txBody>
      </p:sp>
    </p:spTree>
    <p:extLst>
      <p:ext uri="{BB962C8B-B14F-4D97-AF65-F5344CB8AC3E}">
        <p14:creationId xmlns:p14="http://schemas.microsoft.com/office/powerpoint/2010/main" val="304496789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all Monitors</a:t>
            </a:r>
            <a:endParaRPr lang="en-US" dirty="0"/>
          </a:p>
        </p:txBody>
      </p:sp>
      <p:sp>
        <p:nvSpPr>
          <p:cNvPr id="3" name="Content Placeholder 2"/>
          <p:cNvSpPr>
            <a:spLocks noGrp="1"/>
          </p:cNvSpPr>
          <p:nvPr>
            <p:ph idx="1"/>
          </p:nvPr>
        </p:nvSpPr>
        <p:spPr/>
        <p:txBody>
          <a:bodyPr/>
          <a:lstStyle/>
          <a:p>
            <a:pPr marL="0" indent="0">
              <a:buNone/>
            </a:pPr>
            <a:r>
              <a:rPr lang="en-US" dirty="0" smtClean="0"/>
              <a:t>Peach includes a command to list all Monitors with their parameters:</a:t>
            </a:r>
          </a:p>
          <a:p>
            <a:endParaRPr lang="en-US" dirty="0"/>
          </a:p>
          <a:p>
            <a:pPr marL="0" indent="0">
              <a:buNone/>
            </a:pPr>
            <a:r>
              <a:rPr lang="en-US" dirty="0" smtClean="0">
                <a:latin typeface="Courier New" panose="02070309020205020404" pitchFamily="49" charset="0"/>
                <a:cs typeface="Courier New" panose="02070309020205020404" pitchFamily="49" charset="0"/>
              </a:rPr>
              <a:t>Peach --</a:t>
            </a:r>
            <a:r>
              <a:rPr lang="en-US" dirty="0" err="1" smtClean="0">
                <a:latin typeface="Courier New" panose="02070309020205020404" pitchFamily="49" charset="0"/>
                <a:cs typeface="Courier New" panose="02070309020205020404" pitchFamily="49" charset="0"/>
              </a:rPr>
              <a:t>showenv</a:t>
            </a:r>
            <a:endParaRPr lang="en-US" dirty="0" smtClean="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141</a:t>
            </a:fld>
            <a:endParaRPr lang="en-US"/>
          </a:p>
        </p:txBody>
      </p:sp>
    </p:spTree>
    <p:extLst>
      <p:ext uri="{BB962C8B-B14F-4D97-AF65-F5344CB8AC3E}">
        <p14:creationId xmlns:p14="http://schemas.microsoft.com/office/powerpoint/2010/main" val="267661005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Recapping Data </a:t>
            </a:r>
            <a:r>
              <a:rPr lang="en-US" dirty="0" err="1" smtClean="0"/>
              <a:t>FLow</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142</a:t>
            </a:fld>
            <a:endParaRPr lang="en-US"/>
          </a:p>
        </p:txBody>
      </p:sp>
    </p:spTree>
    <p:extLst>
      <p:ext uri="{BB962C8B-B14F-4D97-AF65-F5344CB8AC3E}">
        <p14:creationId xmlns:p14="http://schemas.microsoft.com/office/powerpoint/2010/main" val="427055971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Relation</a:t>
            </a:r>
            <a:endParaRPr lang="en-US" dirty="0"/>
          </a:p>
        </p:txBody>
      </p:sp>
      <p:sp>
        <p:nvSpPr>
          <p:cNvPr id="11" name="Rounded Rectangle 10"/>
          <p:cNvSpPr/>
          <p:nvPr/>
        </p:nvSpPr>
        <p:spPr>
          <a:xfrm>
            <a:off x="1371600" y="30480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27" name="Rectangular Callout 26"/>
          <p:cNvSpPr/>
          <p:nvPr/>
        </p:nvSpPr>
        <p:spPr>
          <a:xfrm>
            <a:off x="5029200" y="1524000"/>
            <a:ext cx="3886200" cy="838200"/>
          </a:xfrm>
          <a:prstGeom prst="wedgeRectCallout">
            <a:avLst>
              <a:gd name="adj1" fmla="val -60707"/>
              <a:gd name="adj2" fmla="val 4225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00FF"/>
                </a:solidFill>
              </a:rPr>
              <a:t>&lt;</a:t>
            </a:r>
            <a:r>
              <a:rPr lang="en-US" dirty="0" smtClean="0">
                <a:solidFill>
                  <a:srgbClr val="A31515"/>
                </a:solidFill>
              </a:rPr>
              <a:t>String</a:t>
            </a:r>
            <a:r>
              <a:rPr lang="en-US" dirty="0" smtClean="0">
                <a:solidFill>
                  <a:srgbClr val="0000FF"/>
                </a:solidFill>
              </a:rPr>
              <a:t> </a:t>
            </a:r>
            <a:r>
              <a:rPr lang="en-US" b="1" dirty="0" smtClean="0">
                <a:solidFill>
                  <a:srgbClr val="800080"/>
                </a:solidFill>
              </a:rPr>
              <a:t>value</a:t>
            </a:r>
            <a:r>
              <a:rPr lang="en-US" b="1" dirty="0" smtClean="0">
                <a:solidFill>
                  <a:srgbClr val="0000FF"/>
                </a:solidFill>
              </a:rPr>
              <a:t>="Hello World!" </a:t>
            </a:r>
            <a:r>
              <a:rPr lang="en-US" dirty="0" smtClean="0">
                <a:solidFill>
                  <a:srgbClr val="0000FF"/>
                </a:solidFill>
              </a:rPr>
              <a:t>/&gt;</a:t>
            </a:r>
            <a:endParaRPr lang="en-US" dirty="0"/>
          </a:p>
        </p:txBody>
      </p:sp>
    </p:spTree>
    <p:extLst>
      <p:ext uri="{BB962C8B-B14F-4D97-AF65-F5344CB8AC3E}">
        <p14:creationId xmlns:p14="http://schemas.microsoft.com/office/powerpoint/2010/main" val="127370380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smtClean="0"/>
              <a:t>value = Relation</a:t>
            </a:r>
            <a:endParaRPr lang="en-US" dirty="0"/>
          </a:p>
        </p:txBody>
      </p:sp>
      <p:sp>
        <p:nvSpPr>
          <p:cNvPr id="11" name="Rounded Rectangle 10"/>
          <p:cNvSpPr/>
          <p:nvPr/>
        </p:nvSpPr>
        <p:spPr>
          <a:xfrm>
            <a:off x="1371600" y="30480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27" name="Rectangular Callout 26"/>
          <p:cNvSpPr/>
          <p:nvPr/>
        </p:nvSpPr>
        <p:spPr>
          <a:xfrm>
            <a:off x="4876800" y="1524000"/>
            <a:ext cx="4038600" cy="1219200"/>
          </a:xfrm>
          <a:prstGeom prst="wedgeRectCallout">
            <a:avLst>
              <a:gd name="adj1" fmla="val -56891"/>
              <a:gd name="adj2" fmla="val 50535"/>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solidFill>
                  <a:srgbClr val="0000FF"/>
                </a:solidFill>
              </a:rPr>
              <a:t>&lt;</a:t>
            </a:r>
            <a:r>
              <a:rPr lang="en-US" dirty="0" smtClean="0">
                <a:solidFill>
                  <a:srgbClr val="A31515"/>
                </a:solidFill>
              </a:rPr>
              <a:t>Number</a:t>
            </a:r>
            <a:r>
              <a:rPr lang="en-US" dirty="0" smtClean="0">
                <a:solidFill>
                  <a:srgbClr val="0000FF"/>
                </a:solidFill>
              </a:rPr>
              <a:t> </a:t>
            </a:r>
            <a:r>
              <a:rPr lang="en-US" dirty="0" smtClean="0">
                <a:solidFill>
                  <a:srgbClr val="800080"/>
                </a:solidFill>
              </a:rPr>
              <a:t>size</a:t>
            </a:r>
            <a:r>
              <a:rPr lang="en-US" dirty="0" smtClean="0">
                <a:solidFill>
                  <a:srgbClr val="0000FF"/>
                </a:solidFill>
              </a:rPr>
              <a:t>="16"&gt;</a:t>
            </a:r>
          </a:p>
          <a:p>
            <a:r>
              <a:rPr lang="en-US" dirty="0" smtClean="0">
                <a:solidFill>
                  <a:srgbClr val="0000FF"/>
                </a:solidFill>
              </a:rPr>
              <a:t>  </a:t>
            </a:r>
            <a:r>
              <a:rPr lang="en-US" b="1" dirty="0" smtClean="0">
                <a:solidFill>
                  <a:srgbClr val="0000FF"/>
                </a:solidFill>
              </a:rPr>
              <a:t>&lt;</a:t>
            </a:r>
            <a:r>
              <a:rPr lang="en-US" b="1" dirty="0" smtClean="0">
                <a:solidFill>
                  <a:srgbClr val="A31515"/>
                </a:solidFill>
              </a:rPr>
              <a:t>Relation</a:t>
            </a:r>
            <a:r>
              <a:rPr lang="en-US" b="1" dirty="0" smtClean="0">
                <a:solidFill>
                  <a:srgbClr val="0000FF"/>
                </a:solidFill>
              </a:rPr>
              <a:t> </a:t>
            </a:r>
            <a:r>
              <a:rPr lang="en-US" dirty="0" smtClean="0">
                <a:solidFill>
                  <a:srgbClr val="800080"/>
                </a:solidFill>
              </a:rPr>
              <a:t>type</a:t>
            </a:r>
            <a:r>
              <a:rPr lang="en-US" dirty="0" smtClean="0">
                <a:solidFill>
                  <a:srgbClr val="0000FF"/>
                </a:solidFill>
              </a:rPr>
              <a:t>="size" </a:t>
            </a:r>
            <a:r>
              <a:rPr lang="en-US" dirty="0" smtClean="0">
                <a:solidFill>
                  <a:srgbClr val="800080"/>
                </a:solidFill>
              </a:rPr>
              <a:t>of</a:t>
            </a:r>
            <a:r>
              <a:rPr lang="en-US" dirty="0" smtClean="0">
                <a:solidFill>
                  <a:srgbClr val="0000FF"/>
                </a:solidFill>
              </a:rPr>
              <a:t>="data" /&gt;</a:t>
            </a:r>
          </a:p>
          <a:p>
            <a:r>
              <a:rPr lang="en-US" dirty="0" smtClean="0">
                <a:solidFill>
                  <a:srgbClr val="0000FF"/>
                </a:solidFill>
              </a:rPr>
              <a:t>&lt;/</a:t>
            </a:r>
            <a:r>
              <a:rPr lang="en-US" dirty="0" smtClean="0">
                <a:solidFill>
                  <a:srgbClr val="A31515"/>
                </a:solidFill>
              </a:rPr>
              <a:t>Number</a:t>
            </a:r>
            <a:r>
              <a:rPr lang="en-US" dirty="0" smtClean="0">
                <a:solidFill>
                  <a:srgbClr val="0000FF"/>
                </a:solidFill>
              </a:rPr>
              <a:t>&gt;</a:t>
            </a:r>
          </a:p>
        </p:txBody>
      </p:sp>
    </p:spTree>
    <p:extLst>
      <p:ext uri="{BB962C8B-B14F-4D97-AF65-F5344CB8AC3E}">
        <p14:creationId xmlns:p14="http://schemas.microsoft.com/office/powerpoint/2010/main" val="266361189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Relation</a:t>
            </a:r>
            <a:endParaRPr lang="en-US" dirty="0"/>
          </a:p>
        </p:txBody>
      </p:sp>
      <p:sp>
        <p:nvSpPr>
          <p:cNvPr id="11" name="Rounded Rectangle 10"/>
          <p:cNvSpPr/>
          <p:nvPr/>
        </p:nvSpPr>
        <p:spPr>
          <a:xfrm>
            <a:off x="1371600" y="3048000"/>
            <a:ext cx="3200400" cy="381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27" name="Rectangular Callout 26"/>
          <p:cNvSpPr/>
          <p:nvPr/>
        </p:nvSpPr>
        <p:spPr>
          <a:xfrm>
            <a:off x="4876800" y="1524000"/>
            <a:ext cx="4038600" cy="1371600"/>
          </a:xfrm>
          <a:prstGeom prst="wedgeRectCallout">
            <a:avLst>
              <a:gd name="adj1" fmla="val -56317"/>
              <a:gd name="adj2" fmla="val 75224"/>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solidFill>
                  <a:srgbClr val="0000FF"/>
                </a:solidFill>
              </a:rPr>
              <a:t>&lt;</a:t>
            </a:r>
            <a:r>
              <a:rPr lang="en-US" dirty="0" smtClean="0">
                <a:solidFill>
                  <a:srgbClr val="A31515"/>
                </a:solidFill>
              </a:rPr>
              <a:t>Number</a:t>
            </a:r>
            <a:r>
              <a:rPr lang="en-US" dirty="0" smtClean="0">
                <a:solidFill>
                  <a:srgbClr val="0000FF"/>
                </a:solidFill>
              </a:rPr>
              <a:t> </a:t>
            </a:r>
            <a:r>
              <a:rPr lang="en-US" dirty="0" smtClean="0">
                <a:solidFill>
                  <a:srgbClr val="800080"/>
                </a:solidFill>
              </a:rPr>
              <a:t>size</a:t>
            </a:r>
            <a:r>
              <a:rPr lang="en-US" dirty="0" smtClean="0">
                <a:solidFill>
                  <a:srgbClr val="0000FF"/>
                </a:solidFill>
              </a:rPr>
              <a:t>="32"&gt;</a:t>
            </a:r>
          </a:p>
          <a:p>
            <a:r>
              <a:rPr lang="en-US" dirty="0" smtClean="0">
                <a:solidFill>
                  <a:srgbClr val="0000FF"/>
                </a:solidFill>
              </a:rPr>
              <a:t>  &lt;</a:t>
            </a:r>
            <a:r>
              <a:rPr lang="en-US" b="1" dirty="0" err="1" smtClean="0">
                <a:solidFill>
                  <a:srgbClr val="A31515"/>
                </a:solidFill>
              </a:rPr>
              <a:t>Fixup</a:t>
            </a:r>
            <a:endParaRPr lang="en-US" dirty="0" smtClean="0">
              <a:solidFill>
                <a:srgbClr val="0000FF"/>
              </a:solidFill>
            </a:endParaRPr>
          </a:p>
          <a:p>
            <a:r>
              <a:rPr lang="en-US" dirty="0" smtClean="0">
                <a:solidFill>
                  <a:srgbClr val="0000FF"/>
                </a:solidFill>
              </a:rPr>
              <a:t>     </a:t>
            </a:r>
            <a:r>
              <a:rPr lang="en-US" dirty="0" smtClean="0">
                <a:solidFill>
                  <a:srgbClr val="800080"/>
                </a:solidFill>
              </a:rPr>
              <a:t>class</a:t>
            </a:r>
            <a:r>
              <a:rPr lang="en-US" dirty="0" smtClean="0">
                <a:solidFill>
                  <a:srgbClr val="0000FF"/>
                </a:solidFill>
              </a:rPr>
              <a:t>="Crc32Fixup" /&gt;</a:t>
            </a:r>
          </a:p>
          <a:p>
            <a:r>
              <a:rPr lang="en-US" dirty="0" smtClean="0">
                <a:solidFill>
                  <a:srgbClr val="0000FF"/>
                </a:solidFill>
              </a:rPr>
              <a:t>&lt;/</a:t>
            </a:r>
            <a:r>
              <a:rPr lang="en-US" dirty="0" smtClean="0">
                <a:solidFill>
                  <a:srgbClr val="A31515"/>
                </a:solidFill>
              </a:rPr>
              <a:t>Number</a:t>
            </a:r>
            <a:r>
              <a:rPr lang="en-US" dirty="0" smtClean="0">
                <a:solidFill>
                  <a:srgbClr val="0000FF"/>
                </a:solidFill>
              </a:rPr>
              <a:t>&gt;</a:t>
            </a:r>
          </a:p>
        </p:txBody>
      </p:sp>
    </p:spTree>
    <p:extLst>
      <p:ext uri="{BB962C8B-B14F-4D97-AF65-F5344CB8AC3E}">
        <p14:creationId xmlns:p14="http://schemas.microsoft.com/office/powerpoint/2010/main" val="46725037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Relation</a:t>
            </a:r>
            <a:endParaRPr lang="en-US" dirty="0"/>
          </a:p>
        </p:txBody>
      </p:sp>
      <p:sp>
        <p:nvSpPr>
          <p:cNvPr id="11" name="Rounded Rectangle 10"/>
          <p:cNvSpPr/>
          <p:nvPr/>
        </p:nvSpPr>
        <p:spPr>
          <a:xfrm>
            <a:off x="1371600" y="30480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27" name="Rectangular Callout 26"/>
          <p:cNvSpPr/>
          <p:nvPr/>
        </p:nvSpPr>
        <p:spPr>
          <a:xfrm>
            <a:off x="4876800" y="1524000"/>
            <a:ext cx="4038600" cy="1371600"/>
          </a:xfrm>
          <a:prstGeom prst="wedgeRectCallout">
            <a:avLst>
              <a:gd name="adj1" fmla="val -56529"/>
              <a:gd name="adj2" fmla="val 110115"/>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solidFill>
                  <a:schemeClr val="tx1"/>
                </a:solidFill>
              </a:rPr>
              <a:t>The </a:t>
            </a:r>
            <a:r>
              <a:rPr lang="en-US" dirty="0" err="1" smtClean="0">
                <a:solidFill>
                  <a:schemeClr val="tx1"/>
                </a:solidFill>
              </a:rPr>
              <a:t>mutators</a:t>
            </a:r>
            <a:r>
              <a:rPr lang="en-US" dirty="0" smtClean="0">
                <a:solidFill>
                  <a:schemeClr val="tx1"/>
                </a:solidFill>
              </a:rPr>
              <a:t> modify data by setting a mutated value that overrides the default, relational, and fixed up value.</a:t>
            </a:r>
          </a:p>
        </p:txBody>
      </p:sp>
    </p:spTree>
    <p:extLst>
      <p:ext uri="{BB962C8B-B14F-4D97-AF65-F5344CB8AC3E}">
        <p14:creationId xmlns:p14="http://schemas.microsoft.com/office/powerpoint/2010/main" val="412823479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Relation</a:t>
            </a:r>
            <a:endParaRPr lang="en-US" dirty="0"/>
          </a:p>
        </p:txBody>
      </p:sp>
      <p:sp>
        <p:nvSpPr>
          <p:cNvPr id="11" name="Rounded Rectangle 10"/>
          <p:cNvSpPr/>
          <p:nvPr/>
        </p:nvSpPr>
        <p:spPr>
          <a:xfrm>
            <a:off x="1371600" y="30480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27" name="Rectangular Callout 26"/>
          <p:cNvSpPr/>
          <p:nvPr/>
        </p:nvSpPr>
        <p:spPr>
          <a:xfrm>
            <a:off x="4876800" y="1524000"/>
            <a:ext cx="4038600" cy="1066800"/>
          </a:xfrm>
          <a:prstGeom prst="wedgeRectCallout">
            <a:avLst>
              <a:gd name="adj1" fmla="val -55682"/>
              <a:gd name="adj2" fmla="val 192715"/>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solidFill>
                  <a:schemeClr val="tx1"/>
                </a:solidFill>
              </a:rPr>
              <a:t>Numbers are packed to binary form, strings converted to char, </a:t>
            </a:r>
            <a:r>
              <a:rPr lang="en-US" dirty="0" err="1" smtClean="0">
                <a:solidFill>
                  <a:schemeClr val="tx1"/>
                </a:solidFill>
              </a:rPr>
              <a:t>wchar</a:t>
            </a:r>
            <a:r>
              <a:rPr lang="en-US" dirty="0" smtClean="0">
                <a:solidFill>
                  <a:schemeClr val="tx1"/>
                </a:solidFill>
              </a:rPr>
              <a:t> or utf-8.</a:t>
            </a:r>
          </a:p>
        </p:txBody>
      </p:sp>
    </p:spTree>
    <p:extLst>
      <p:ext uri="{BB962C8B-B14F-4D97-AF65-F5344CB8AC3E}">
        <p14:creationId xmlns:p14="http://schemas.microsoft.com/office/powerpoint/2010/main" val="245591507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Relation</a:t>
            </a:r>
            <a:endParaRPr lang="en-US" dirty="0"/>
          </a:p>
        </p:txBody>
      </p:sp>
      <p:sp>
        <p:nvSpPr>
          <p:cNvPr id="11" name="Rounded Rectangle 10"/>
          <p:cNvSpPr/>
          <p:nvPr/>
        </p:nvSpPr>
        <p:spPr>
          <a:xfrm>
            <a:off x="1371600" y="30480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27" name="Rectangular Callout 26"/>
          <p:cNvSpPr/>
          <p:nvPr/>
        </p:nvSpPr>
        <p:spPr>
          <a:xfrm>
            <a:off x="4876800" y="1524000"/>
            <a:ext cx="4038600" cy="1371600"/>
          </a:xfrm>
          <a:prstGeom prst="wedgeRectCallout">
            <a:avLst>
              <a:gd name="adj1" fmla="val -56105"/>
              <a:gd name="adj2" fmla="val 172420"/>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solidFill>
                  <a:srgbClr val="0000FF"/>
                </a:solidFill>
              </a:rPr>
              <a:t>&lt;</a:t>
            </a:r>
            <a:r>
              <a:rPr lang="en-US" dirty="0" smtClean="0">
                <a:solidFill>
                  <a:srgbClr val="A31515"/>
                </a:solidFill>
              </a:rPr>
              <a:t>String</a:t>
            </a:r>
            <a:r>
              <a:rPr lang="en-US" dirty="0" smtClean="0">
                <a:solidFill>
                  <a:srgbClr val="0000FF"/>
                </a:solidFill>
              </a:rPr>
              <a:t> </a:t>
            </a:r>
            <a:r>
              <a:rPr lang="en-US" dirty="0" smtClean="0">
                <a:solidFill>
                  <a:srgbClr val="800080"/>
                </a:solidFill>
              </a:rPr>
              <a:t>value</a:t>
            </a:r>
            <a:r>
              <a:rPr lang="en-US" dirty="0" smtClean="0">
                <a:solidFill>
                  <a:srgbClr val="0000FF"/>
                </a:solidFill>
              </a:rPr>
              <a:t>="Hello World!"&gt;</a:t>
            </a:r>
          </a:p>
          <a:p>
            <a:r>
              <a:rPr lang="en-US" dirty="0" smtClean="0">
                <a:solidFill>
                  <a:srgbClr val="0000FF"/>
                </a:solidFill>
              </a:rPr>
              <a:t>    &lt;</a:t>
            </a:r>
            <a:r>
              <a:rPr lang="en-US" b="1" dirty="0" smtClean="0">
                <a:solidFill>
                  <a:srgbClr val="A31515"/>
                </a:solidFill>
              </a:rPr>
              <a:t>Transformer</a:t>
            </a:r>
            <a:r>
              <a:rPr lang="en-US" dirty="0" smtClean="0">
                <a:solidFill>
                  <a:srgbClr val="0000FF"/>
                </a:solidFill>
              </a:rPr>
              <a:t> </a:t>
            </a:r>
            <a:r>
              <a:rPr lang="en-US" dirty="0" smtClean="0">
                <a:solidFill>
                  <a:srgbClr val="800080"/>
                </a:solidFill>
              </a:rPr>
              <a:t>class</a:t>
            </a:r>
            <a:r>
              <a:rPr lang="en-US" dirty="0" smtClean="0">
                <a:solidFill>
                  <a:srgbClr val="0000FF"/>
                </a:solidFill>
              </a:rPr>
              <a:t>="Base64Encode" /&gt;</a:t>
            </a:r>
          </a:p>
          <a:p>
            <a:r>
              <a:rPr lang="en-US" dirty="0" smtClean="0">
                <a:solidFill>
                  <a:srgbClr val="0000FF"/>
                </a:solidFill>
              </a:rPr>
              <a:t>&lt;/</a:t>
            </a:r>
            <a:r>
              <a:rPr lang="en-US" dirty="0" smtClean="0">
                <a:solidFill>
                  <a:srgbClr val="A31515"/>
                </a:solidFill>
              </a:rPr>
              <a:t>String</a:t>
            </a:r>
            <a:r>
              <a:rPr lang="en-US" dirty="0" smtClean="0">
                <a:solidFill>
                  <a:srgbClr val="0000FF"/>
                </a:solidFill>
              </a:rPr>
              <a:t>&gt;</a:t>
            </a:r>
          </a:p>
        </p:txBody>
      </p:sp>
    </p:spTree>
    <p:extLst>
      <p:ext uri="{BB962C8B-B14F-4D97-AF65-F5344CB8AC3E}">
        <p14:creationId xmlns:p14="http://schemas.microsoft.com/office/powerpoint/2010/main" val="36576586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Relation</a:t>
            </a:r>
            <a:endParaRPr lang="en-US" dirty="0"/>
          </a:p>
        </p:txBody>
      </p:sp>
      <p:sp>
        <p:nvSpPr>
          <p:cNvPr id="11" name="Rounded Rectangle 10"/>
          <p:cNvSpPr/>
          <p:nvPr/>
        </p:nvSpPr>
        <p:spPr>
          <a:xfrm>
            <a:off x="1371600" y="30480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1918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valueType</a:t>
            </a:r>
            <a:r>
              <a:rPr lang="en-US" dirty="0" smtClean="0"/>
              <a:t> and </a:t>
            </a:r>
            <a:r>
              <a:rPr lang="en-US" dirty="0" err="1" smtClean="0"/>
              <a:t>valuex</a:t>
            </a:r>
            <a:endParaRPr lang="en-US" dirty="0"/>
          </a:p>
        </p:txBody>
      </p:sp>
      <p:sp>
        <p:nvSpPr>
          <p:cNvPr id="4" name="Content Placeholder 3"/>
          <p:cNvSpPr>
            <a:spLocks noGrp="1"/>
          </p:cNvSpPr>
          <p:nvPr>
            <p:ph idx="1"/>
          </p:nvPr>
        </p:nvSpPr>
        <p:spPr/>
        <p:txBody>
          <a:bodyPr>
            <a:normAutofit/>
          </a:bodyPr>
          <a:lstStyle/>
          <a:p>
            <a:pPr>
              <a:buNone/>
            </a:pPr>
            <a:r>
              <a:rPr lang="en-US" dirty="0" err="1" smtClean="0"/>
              <a:t>valueType</a:t>
            </a:r>
            <a:r>
              <a:rPr lang="en-US" dirty="0" smtClean="0"/>
              <a:t>=“</a:t>
            </a:r>
            <a:r>
              <a:rPr lang="en-US" dirty="0" smtClean="0">
                <a:solidFill>
                  <a:schemeClr val="accent1">
                    <a:lumMod val="75000"/>
                  </a:schemeClr>
                </a:solidFill>
              </a:rPr>
              <a:t>string|literal|hex|ipv4|ipv6</a:t>
            </a:r>
            <a:r>
              <a:rPr lang="en-US" dirty="0" smtClean="0"/>
              <a:t>”   -- Defaults to “string”</a:t>
            </a:r>
          </a:p>
          <a:p>
            <a:endParaRPr lang="en-US" dirty="0" smtClean="0"/>
          </a:p>
          <a:p>
            <a:pPr>
              <a:buNone/>
            </a:pPr>
            <a:r>
              <a:rPr lang="en-US" b="1" dirty="0" smtClean="0">
                <a:solidFill>
                  <a:schemeClr val="accent1">
                    <a:lumMod val="75000"/>
                  </a:schemeClr>
                </a:solidFill>
              </a:rPr>
              <a:t>string</a:t>
            </a:r>
            <a:r>
              <a:rPr lang="en-US" dirty="0" smtClean="0"/>
              <a:t>:  A standard ASCII string that can contain “\r” “\n”, and “\\” as escape characters that will be replaced with “return”, “newline”, and “\”</a:t>
            </a:r>
          </a:p>
          <a:p>
            <a:pPr>
              <a:buNone/>
            </a:pPr>
            <a:r>
              <a:rPr lang="en-US" b="1" dirty="0" smtClean="0">
                <a:solidFill>
                  <a:schemeClr val="accent1">
                    <a:lumMod val="75000"/>
                  </a:schemeClr>
                </a:solidFill>
              </a:rPr>
              <a:t>hex</a:t>
            </a:r>
            <a:r>
              <a:rPr lang="en-US" dirty="0" smtClean="0"/>
              <a:t>: value is a sequence of hex values</a:t>
            </a:r>
          </a:p>
          <a:p>
            <a:pPr>
              <a:buNone/>
            </a:pPr>
            <a:r>
              <a:rPr lang="en-US" dirty="0" smtClean="0"/>
              <a:t>value=“</a:t>
            </a:r>
            <a:r>
              <a:rPr lang="en-US" dirty="0" err="1" smtClean="0"/>
              <a:t>aa</a:t>
            </a:r>
            <a:r>
              <a:rPr lang="en-US" dirty="0" smtClean="0"/>
              <a:t> bb cc” or value=“\</a:t>
            </a:r>
            <a:r>
              <a:rPr lang="en-US" dirty="0" err="1" smtClean="0"/>
              <a:t>xff</a:t>
            </a:r>
            <a:r>
              <a:rPr lang="en-US" dirty="0" smtClean="0"/>
              <a:t> \</a:t>
            </a:r>
            <a:r>
              <a:rPr lang="en-US" dirty="0" err="1" smtClean="0"/>
              <a:t>xaa</a:t>
            </a:r>
            <a:r>
              <a:rPr lang="en-US" dirty="0" smtClean="0"/>
              <a:t> \</a:t>
            </a:r>
            <a:r>
              <a:rPr lang="en-US" dirty="0" err="1" smtClean="0"/>
              <a:t>xed</a:t>
            </a:r>
            <a:r>
              <a:rPr lang="en-US" dirty="0" smtClean="0"/>
              <a:t>” or value=“</a:t>
            </a:r>
            <a:r>
              <a:rPr lang="en-US" dirty="0" err="1" smtClean="0"/>
              <a:t>aabbcc</a:t>
            </a:r>
            <a:r>
              <a:rPr lang="en-US" dirty="0" smtClean="0"/>
              <a:t>”, etc.</a:t>
            </a:r>
          </a:p>
          <a:p>
            <a:pPr>
              <a:buNone/>
            </a:pP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15</a:t>
            </a:fld>
            <a:endParaRPr 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Pit Library</a:t>
            </a:r>
            <a:endParaRPr lang="en-US" dirty="0"/>
          </a:p>
        </p:txBody>
      </p:sp>
      <p:sp>
        <p:nvSpPr>
          <p:cNvPr id="6" name="Text Placeholder 5"/>
          <p:cNvSpPr>
            <a:spLocks noGrp="1"/>
          </p:cNvSpPr>
          <p:nvPr>
            <p:ph type="body" idx="1"/>
          </p:nvPr>
        </p:nvSpPr>
        <p:spPr/>
        <p:txBody>
          <a:bodyPr/>
          <a:lstStyle/>
          <a:p>
            <a:r>
              <a:rPr lang="en-US" dirty="0" smtClean="0"/>
              <a:t>Adding to the Pit Library</a:t>
            </a:r>
            <a:endParaRPr lang="en-US" dirty="0"/>
          </a:p>
        </p:txBody>
      </p:sp>
      <p:sp>
        <p:nvSpPr>
          <p:cNvPr id="4" name="Footer Placeholder 3"/>
          <p:cNvSpPr>
            <a:spLocks noGrp="1"/>
          </p:cNvSpPr>
          <p:nvPr>
            <p:ph type="ftr" sz="quarter" idx="11"/>
          </p:nvPr>
        </p:nvSpPr>
        <p:spPr/>
        <p:txBody>
          <a:bodyPr/>
          <a:lstStyle/>
          <a:p>
            <a:pPr algn="r"/>
            <a:endParaRPr lang="en-US" dirty="0"/>
          </a:p>
        </p:txBody>
      </p:sp>
    </p:spTree>
    <p:extLst>
      <p:ext uri="{BB962C8B-B14F-4D97-AF65-F5344CB8AC3E}">
        <p14:creationId xmlns:p14="http://schemas.microsoft.com/office/powerpoint/2010/main" val="45888999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Pit Library</a:t>
            </a:r>
            <a:endParaRPr lang="en-US" dirty="0"/>
          </a:p>
        </p:txBody>
      </p:sp>
      <p:sp>
        <p:nvSpPr>
          <p:cNvPr id="6" name="Content Placeholder 5"/>
          <p:cNvSpPr>
            <a:spLocks noGrp="1"/>
          </p:cNvSpPr>
          <p:nvPr>
            <p:ph idx="1"/>
          </p:nvPr>
        </p:nvSpPr>
        <p:spPr/>
        <p:txBody>
          <a:bodyPr/>
          <a:lstStyle/>
          <a:p>
            <a:r>
              <a:rPr lang="en-US" dirty="0" smtClean="0"/>
              <a:t>Peach includes a library of fuzzing definitions</a:t>
            </a:r>
          </a:p>
          <a:p>
            <a:r>
              <a:rPr lang="en-US" dirty="0" smtClean="0"/>
              <a:t>The fuzzing definitions must be configured for each target</a:t>
            </a:r>
          </a:p>
          <a:p>
            <a:endParaRPr lang="en-US" dirty="0"/>
          </a:p>
          <a:p>
            <a:r>
              <a:rPr lang="en-US" dirty="0" smtClean="0"/>
              <a:t>Configuration settings</a:t>
            </a:r>
          </a:p>
          <a:p>
            <a:r>
              <a:rPr lang="en-US" dirty="0" smtClean="0"/>
              <a:t>Monitoring of target</a:t>
            </a:r>
          </a:p>
          <a:p>
            <a:pPr lvl="1"/>
            <a:r>
              <a:rPr lang="en-US" dirty="0" smtClean="0"/>
              <a:t>Fault detection</a:t>
            </a:r>
          </a:p>
          <a:p>
            <a:pPr lvl="1"/>
            <a:r>
              <a:rPr lang="en-US" dirty="0" smtClean="0"/>
              <a:t>Data collection</a:t>
            </a:r>
          </a:p>
          <a:p>
            <a:pPr lvl="1"/>
            <a:r>
              <a:rPr lang="en-US" dirty="0" smtClean="0"/>
              <a:t>Automation</a:t>
            </a:r>
          </a:p>
          <a:p>
            <a:endParaRPr lang="en-US" dirty="0"/>
          </a:p>
        </p:txBody>
      </p:sp>
      <p:sp>
        <p:nvSpPr>
          <p:cNvPr id="4" name="Footer Placeholder 3"/>
          <p:cNvSpPr>
            <a:spLocks noGrp="1"/>
          </p:cNvSpPr>
          <p:nvPr>
            <p:ph type="ftr" sz="quarter" idx="11"/>
          </p:nvPr>
        </p:nvSpPr>
        <p:spPr/>
        <p:txBody>
          <a:bodyPr/>
          <a:lstStyle/>
          <a:p>
            <a:pPr algn="r"/>
            <a:endParaRPr lang="en-US" dirty="0"/>
          </a:p>
        </p:txBody>
      </p:sp>
    </p:spTree>
    <p:extLst>
      <p:ext uri="{BB962C8B-B14F-4D97-AF65-F5344CB8AC3E}">
        <p14:creationId xmlns:p14="http://schemas.microsoft.com/office/powerpoint/2010/main" val="375990806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to Pit Library</a:t>
            </a:r>
            <a:endParaRPr lang="en-US" dirty="0"/>
          </a:p>
        </p:txBody>
      </p:sp>
      <p:sp>
        <p:nvSpPr>
          <p:cNvPr id="3" name="Content Placeholder 2"/>
          <p:cNvSpPr>
            <a:spLocks noGrp="1"/>
          </p:cNvSpPr>
          <p:nvPr>
            <p:ph idx="1"/>
          </p:nvPr>
        </p:nvSpPr>
        <p:spPr/>
        <p:txBody>
          <a:bodyPr/>
          <a:lstStyle/>
          <a:p>
            <a:r>
              <a:rPr lang="en-US" dirty="0" smtClean="0"/>
              <a:t>Create a new folder for custom pits</a:t>
            </a:r>
          </a:p>
          <a:p>
            <a:endParaRPr lang="en-US" dirty="0"/>
          </a:p>
          <a:p>
            <a:r>
              <a:rPr lang="en-US" dirty="0" smtClean="0"/>
              <a:t>/peach/pits/Company</a:t>
            </a:r>
          </a:p>
          <a:p>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152</a:t>
            </a:fld>
            <a:endParaRPr lang="en-US"/>
          </a:p>
        </p:txBody>
      </p:sp>
    </p:spTree>
    <p:extLst>
      <p:ext uri="{BB962C8B-B14F-4D97-AF65-F5344CB8AC3E}">
        <p14:creationId xmlns:p14="http://schemas.microsoft.com/office/powerpoint/2010/main" val="23479986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 Requirements</a:t>
            </a:r>
            <a:endParaRPr lang="en-US" dirty="0"/>
          </a:p>
        </p:txBody>
      </p:sp>
      <p:sp>
        <p:nvSpPr>
          <p:cNvPr id="3" name="Content Placeholder 2"/>
          <p:cNvSpPr>
            <a:spLocks noGrp="1"/>
          </p:cNvSpPr>
          <p:nvPr>
            <p:ph idx="1"/>
          </p:nvPr>
        </p:nvSpPr>
        <p:spPr/>
        <p:txBody>
          <a:bodyPr/>
          <a:lstStyle/>
          <a:p>
            <a:r>
              <a:rPr lang="en-US" dirty="0" smtClean="0"/>
              <a:t>Must have .</a:t>
            </a:r>
            <a:r>
              <a:rPr lang="en-US" dirty="0" err="1" smtClean="0"/>
              <a:t>xml.config</a:t>
            </a:r>
            <a:r>
              <a:rPr lang="en-US" dirty="0" smtClean="0"/>
              <a:t> file</a:t>
            </a:r>
          </a:p>
          <a:p>
            <a:pPr lvl="1"/>
            <a:r>
              <a:rPr lang="en-US" dirty="0" smtClean="0"/>
              <a:t>Using verbose method</a:t>
            </a:r>
          </a:p>
          <a:p>
            <a:r>
              <a:rPr lang="en-US" dirty="0" smtClean="0"/>
              <a:t>Must have single test named “Default”</a:t>
            </a:r>
          </a:p>
          <a:p>
            <a:r>
              <a:rPr lang="en-US" dirty="0" smtClean="0"/>
              <a:t>Should not have any monitoring configured</a:t>
            </a:r>
          </a:p>
          <a:p>
            <a:r>
              <a:rPr lang="en-US" dirty="0" smtClean="0"/>
              <a:t>See existing pits as examples</a:t>
            </a:r>
          </a:p>
          <a:p>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153</a:t>
            </a:fld>
            <a:endParaRPr lang="en-US"/>
          </a:p>
        </p:txBody>
      </p:sp>
    </p:spTree>
    <p:extLst>
      <p:ext uri="{BB962C8B-B14F-4D97-AF65-F5344CB8AC3E}">
        <p14:creationId xmlns:p14="http://schemas.microsoft.com/office/powerpoint/2010/main" val="305354086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Settings</a:t>
            </a:r>
            <a:endParaRPr lang="en-US" dirty="0"/>
          </a:p>
        </p:txBody>
      </p:sp>
      <p:sp>
        <p:nvSpPr>
          <p:cNvPr id="3" name="Content Placeholder 2"/>
          <p:cNvSpPr>
            <a:spLocks noGrp="1"/>
          </p:cNvSpPr>
          <p:nvPr>
            <p:ph idx="1"/>
          </p:nvPr>
        </p:nvSpPr>
        <p:spPr/>
        <p:txBody>
          <a:bodyPr/>
          <a:lstStyle/>
          <a:p>
            <a:r>
              <a:rPr lang="en-US" dirty="0" smtClean="0"/>
              <a:t>Each Pit in the library has a corresponding </a:t>
            </a:r>
            <a:r>
              <a:rPr lang="en-US" dirty="0" err="1" smtClean="0"/>
              <a:t>config</a:t>
            </a:r>
            <a:r>
              <a:rPr lang="en-US" dirty="0" smtClean="0"/>
              <a:t> file</a:t>
            </a:r>
          </a:p>
          <a:p>
            <a:endParaRPr lang="en-US" dirty="0"/>
          </a:p>
          <a:p>
            <a:pPr marL="0" indent="0">
              <a:buNone/>
            </a:pPr>
            <a:r>
              <a:rPr lang="en-US" dirty="0" smtClean="0"/>
              <a:t>PIT.xml</a:t>
            </a:r>
          </a:p>
          <a:p>
            <a:pPr marL="0" indent="0">
              <a:buNone/>
            </a:pPr>
            <a:r>
              <a:rPr lang="en-US" dirty="0" err="1" smtClean="0"/>
              <a:t>PIT.xml.config</a:t>
            </a:r>
            <a:endParaRPr lang="en-US" dirty="0" smtClean="0"/>
          </a:p>
          <a:p>
            <a:pPr marL="0" indent="0">
              <a:buNone/>
            </a:pPr>
            <a:endParaRPr lang="en-US" dirty="0"/>
          </a:p>
          <a:p>
            <a:r>
              <a:rPr lang="en-US" dirty="0" smtClean="0"/>
              <a:t>The configuration file contains values that are modified for each target.</a:t>
            </a:r>
            <a:endParaRPr lang="en-US" dirty="0"/>
          </a:p>
        </p:txBody>
      </p:sp>
      <p:sp>
        <p:nvSpPr>
          <p:cNvPr id="4" name="Footer Placeholder 3"/>
          <p:cNvSpPr>
            <a:spLocks noGrp="1"/>
          </p:cNvSpPr>
          <p:nvPr>
            <p:ph type="ftr" sz="quarter" idx="11"/>
          </p:nvPr>
        </p:nvSpPr>
        <p:spPr/>
        <p:txBody>
          <a:bodyPr/>
          <a:lstStyle/>
          <a:p>
            <a:pPr algn="r"/>
            <a:endParaRPr lang="en-US" dirty="0"/>
          </a:p>
        </p:txBody>
      </p:sp>
    </p:spTree>
    <p:extLst>
      <p:ext uri="{BB962C8B-B14F-4D97-AF65-F5344CB8AC3E}">
        <p14:creationId xmlns:p14="http://schemas.microsoft.com/office/powerpoint/2010/main" val="187497770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r>
              <a:rPr lang="en-US" dirty="0" smtClean="0"/>
              <a:t> Example</a:t>
            </a:r>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TextBox 4"/>
          <p:cNvSpPr txBox="1"/>
          <p:nvPr/>
        </p:nvSpPr>
        <p:spPr>
          <a:xfrm>
            <a:off x="685800" y="1002804"/>
            <a:ext cx="8039380" cy="5755422"/>
          </a:xfrm>
          <a:prstGeom prst="rect">
            <a:avLst/>
          </a:prstGeom>
          <a:noFill/>
        </p:spPr>
        <p:txBody>
          <a:bodyPr wrap="none" rtlCol="0">
            <a:spAutoFit/>
          </a:bodyPr>
          <a:lstStyle/>
          <a:p>
            <a:r>
              <a:rPr lang="en-US" sz="1600" dirty="0">
                <a:solidFill>
                  <a:srgbClr val="0000FF"/>
                </a:solidFill>
                <a:latin typeface="Consolas" panose="020B0609020204030204" pitchFamily="49" charset="0"/>
              </a:rPr>
              <a:t>&lt;?</a:t>
            </a:r>
            <a:r>
              <a:rPr lang="en-US" sz="1600" dirty="0">
                <a:solidFill>
                  <a:srgbClr val="A31515"/>
                </a:solidFill>
                <a:latin typeface="Consolas" panose="020B0609020204030204" pitchFamily="49" charset="0"/>
              </a:rPr>
              <a:t>xml</a:t>
            </a:r>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version</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1.0</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encoding</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utf-8</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?&gt;</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err="1">
                <a:solidFill>
                  <a:srgbClr val="A31515"/>
                </a:solidFill>
                <a:latin typeface="Consolas" panose="020B0609020204030204" pitchFamily="49" charset="0"/>
              </a:rPr>
              <a:t>PitDefines</a:t>
            </a:r>
            <a:r>
              <a:rPr lang="en-US" sz="1600" dirty="0">
                <a:solidFill>
                  <a:srgbClr val="0000FF"/>
                </a:solidFill>
                <a:latin typeface="Consolas" panose="020B0609020204030204" pitchFamily="49" charset="0"/>
              </a:rPr>
              <a:t>&gt;</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A31515"/>
                </a:solidFill>
                <a:latin typeface="Consolas" panose="020B0609020204030204" pitchFamily="49" charset="0"/>
              </a:rPr>
              <a:t>All</a:t>
            </a:r>
            <a:r>
              <a:rPr lang="en-US" sz="1600" dirty="0">
                <a:solidFill>
                  <a:srgbClr val="0000FF"/>
                </a:solidFill>
                <a:latin typeface="Consolas" panose="020B0609020204030204" pitchFamily="49" charset="0"/>
              </a:rPr>
              <a:t>&gt;</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A31515"/>
                </a:solidFill>
                <a:latin typeface="Consolas" panose="020B0609020204030204" pitchFamily="49" charset="0"/>
              </a:rPr>
              <a:t>String</a:t>
            </a:r>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key</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b="1" dirty="0" err="1">
                <a:solidFill>
                  <a:srgbClr val="0000FF"/>
                </a:solidFill>
                <a:latin typeface="Consolas" panose="020B0609020204030204" pitchFamily="49" charset="0"/>
              </a:rPr>
              <a:t>CommString</a:t>
            </a:r>
            <a:r>
              <a:rPr lang="en-US" sz="1600" dirty="0">
                <a:solidFill>
                  <a:prstClr val="black"/>
                </a:solidFill>
                <a:latin typeface="Consolas" panose="020B0609020204030204" pitchFamily="49" charset="0"/>
              </a:rPr>
              <a:t>"</a:t>
            </a:r>
          </a:p>
          <a:p>
            <a:r>
              <a:rPr lang="en-US" sz="1600" dirty="0">
                <a:solidFill>
                  <a:srgbClr val="FF0000"/>
                </a:solidFill>
                <a:latin typeface="Consolas" panose="020B0609020204030204" pitchFamily="49" charset="0"/>
              </a:rPr>
              <a:t>    value</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public</a:t>
            </a:r>
            <a:r>
              <a:rPr lang="en-US" sz="1600" dirty="0">
                <a:solidFill>
                  <a:prstClr val="black"/>
                </a:solidFill>
                <a:latin typeface="Consolas" panose="020B0609020204030204" pitchFamily="49" charset="0"/>
              </a:rPr>
              <a:t>"</a:t>
            </a:r>
          </a:p>
          <a:p>
            <a:r>
              <a:rPr lang="en-US" sz="1600" dirty="0">
                <a:solidFill>
                  <a:srgbClr val="FF0000"/>
                </a:solidFill>
                <a:latin typeface="Consolas" panose="020B0609020204030204" pitchFamily="49" charset="0"/>
              </a:rPr>
              <a:t>    name</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SNMP Community String</a:t>
            </a:r>
            <a:r>
              <a:rPr lang="en-US" sz="1600" dirty="0">
                <a:solidFill>
                  <a:prstClr val="black"/>
                </a:solidFill>
                <a:latin typeface="Consolas" panose="020B0609020204030204" pitchFamily="49" charset="0"/>
              </a:rPr>
              <a:t>"</a:t>
            </a:r>
          </a:p>
          <a:p>
            <a:r>
              <a:rPr lang="en-US" sz="1600" dirty="0">
                <a:solidFill>
                  <a:srgbClr val="FF0000"/>
                </a:solidFill>
                <a:latin typeface="Consolas" panose="020B0609020204030204" pitchFamily="49" charset="0"/>
              </a:rPr>
              <a:t>    description</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SNNP community string </a:t>
            </a:r>
            <a:r>
              <a:rPr lang="en-US" sz="1600" dirty="0" smtClean="0">
                <a:solidFill>
                  <a:srgbClr val="0000FF"/>
                </a:solidFill>
                <a:latin typeface="Consolas" panose="020B0609020204030204" pitchFamily="49" charset="0"/>
              </a:rPr>
              <a:t>...</a:t>
            </a:r>
            <a:r>
              <a:rPr lang="en-US" sz="1600" dirty="0" smtClean="0">
                <a:solidFill>
                  <a:prstClr val="black"/>
                </a:solidFill>
                <a:latin typeface="Consolas" panose="020B0609020204030204" pitchFamily="49" charset="0"/>
              </a:rPr>
              <a:t>"</a:t>
            </a:r>
            <a:r>
              <a:rPr lang="en-US" sz="1600" dirty="0" smtClean="0">
                <a:solidFill>
                  <a:srgbClr val="0000FF"/>
                </a:solidFill>
                <a:latin typeface="Consolas" panose="020B0609020204030204" pitchFamily="49" charset="0"/>
              </a:rPr>
              <a:t>/&gt;</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A31515"/>
                </a:solidFill>
                <a:latin typeface="Consolas" panose="020B0609020204030204" pitchFamily="49" charset="0"/>
              </a:rPr>
              <a:t>Range</a:t>
            </a:r>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key</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b="1" dirty="0" err="1">
                <a:solidFill>
                  <a:srgbClr val="0000FF"/>
                </a:solidFill>
                <a:latin typeface="Consolas" panose="020B0609020204030204" pitchFamily="49" charset="0"/>
              </a:rPr>
              <a:t>SourcePort</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value</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162</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min</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0</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max</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65535</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Source Port</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description</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The source port the network packet originates from</a:t>
            </a:r>
            <a:r>
              <a:rPr lang="en-US" sz="1600" dirty="0" smtClean="0">
                <a:solidFill>
                  <a:srgbClr val="0000FF"/>
                </a:solidFill>
                <a:latin typeface="Consolas" panose="020B0609020204030204" pitchFamily="49" charset="0"/>
              </a:rPr>
              <a:t>.</a:t>
            </a:r>
            <a:r>
              <a:rPr lang="en-US" sz="1600" dirty="0" smtClean="0">
                <a:solidFill>
                  <a:prstClr val="black"/>
                </a:solidFill>
                <a:latin typeface="Consolas" panose="020B0609020204030204" pitchFamily="49" charset="0"/>
              </a:rPr>
              <a:t>"</a:t>
            </a:r>
            <a:r>
              <a:rPr lang="en-US" sz="1600" dirty="0" smtClean="0">
                <a:solidFill>
                  <a:srgbClr val="0000FF"/>
                </a:solidFill>
                <a:latin typeface="Consolas" panose="020B0609020204030204" pitchFamily="49" charset="0"/>
              </a:rPr>
              <a:t>/&gt;</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A31515"/>
                </a:solidFill>
                <a:latin typeface="Consolas" panose="020B0609020204030204" pitchFamily="49" charset="0"/>
              </a:rPr>
              <a:t>Ipv4</a:t>
            </a:r>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key</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b="1" dirty="0">
                <a:solidFill>
                  <a:srgbClr val="0000FF"/>
                </a:solidFill>
                <a:latin typeface="Consolas" panose="020B0609020204030204" pitchFamily="49" charset="0"/>
              </a:rPr>
              <a:t>TargetIPv4</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value</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127.0.0.1</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Target IPv4 Address</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description</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The IPv4 address of the target machine or device</a:t>
            </a:r>
            <a:r>
              <a:rPr lang="en-US" sz="1600" dirty="0" smtClean="0">
                <a:solidFill>
                  <a:srgbClr val="0000FF"/>
                </a:solidFill>
                <a:latin typeface="Consolas" panose="020B0609020204030204" pitchFamily="49" charset="0"/>
              </a:rPr>
              <a:t>. </a:t>
            </a:r>
            <a:r>
              <a:rPr lang="en-US" sz="1600" dirty="0" smtClean="0">
                <a:solidFill>
                  <a:prstClr val="black"/>
                </a:solidFill>
                <a:latin typeface="Consolas" panose="020B0609020204030204" pitchFamily="49" charset="0"/>
              </a:rPr>
              <a:t>"</a:t>
            </a:r>
            <a:r>
              <a:rPr lang="en-US" sz="1600" dirty="0" smtClean="0">
                <a:solidFill>
                  <a:srgbClr val="0000FF"/>
                </a:solidFill>
                <a:latin typeface="Consolas" panose="020B0609020204030204" pitchFamily="49" charset="0"/>
              </a:rPr>
              <a:t> /&gt;</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A31515"/>
                </a:solidFill>
                <a:latin typeface="Consolas" panose="020B0609020204030204" pitchFamily="49" charset="0"/>
              </a:rPr>
              <a:t>Range</a:t>
            </a:r>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key</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b="1" dirty="0" err="1">
                <a:solidFill>
                  <a:srgbClr val="0000FF"/>
                </a:solidFill>
                <a:latin typeface="Consolas" panose="020B0609020204030204" pitchFamily="49" charset="0"/>
              </a:rPr>
              <a:t>TargetPort</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value</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161</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min</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0</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max</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65535</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Target Port</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solidFill>
                  <a:srgbClr val="FF0000"/>
                </a:solidFill>
                <a:latin typeface="Consolas" panose="020B0609020204030204" pitchFamily="49" charset="0"/>
              </a:rPr>
              <a:t>description</a:t>
            </a:r>
            <a:r>
              <a:rPr lang="en-US" sz="1600" dirty="0">
                <a:solidFill>
                  <a:srgbClr val="0000FF"/>
                </a:solidFill>
                <a:latin typeface="Consolas" panose="020B0609020204030204" pitchFamily="49" charset="0"/>
              </a:rPr>
              <a:t>=</a:t>
            </a:r>
            <a:r>
              <a:rPr lang="en-US" sz="1600" dirty="0">
                <a:solidFill>
                  <a:prstClr val="black"/>
                </a:solidFill>
                <a:latin typeface="Consolas" panose="020B0609020204030204" pitchFamily="49" charset="0"/>
              </a:rPr>
              <a:t>"</a:t>
            </a:r>
            <a:r>
              <a:rPr lang="en-US" sz="1600" dirty="0">
                <a:solidFill>
                  <a:srgbClr val="0000FF"/>
                </a:solidFill>
                <a:latin typeface="Consolas" panose="020B0609020204030204" pitchFamily="49" charset="0"/>
              </a:rPr>
              <a:t>The target or destination </a:t>
            </a:r>
            <a:r>
              <a:rPr lang="en-US" sz="1600" dirty="0" smtClean="0">
                <a:solidFill>
                  <a:srgbClr val="0000FF"/>
                </a:solidFill>
                <a:latin typeface="Consolas" panose="020B0609020204030204" pitchFamily="49" charset="0"/>
              </a:rPr>
              <a:t>port</a:t>
            </a:r>
            <a:r>
              <a:rPr lang="en-US" sz="1600" dirty="0" smtClean="0">
                <a:solidFill>
                  <a:prstClr val="black"/>
                </a:solidFill>
                <a:latin typeface="Consolas" panose="020B0609020204030204" pitchFamily="49" charset="0"/>
              </a:rPr>
              <a:t>"</a:t>
            </a:r>
            <a:r>
              <a:rPr lang="en-US" sz="1600" dirty="0" smtClean="0">
                <a:solidFill>
                  <a:srgbClr val="0000FF"/>
                </a:solidFill>
                <a:latin typeface="Consolas" panose="020B0609020204030204" pitchFamily="49" charset="0"/>
              </a:rPr>
              <a:t>/&gt;</a:t>
            </a:r>
            <a:endParaRPr lang="en-US" sz="1600" dirty="0">
              <a:solidFill>
                <a:prstClr val="black"/>
              </a:solidFill>
              <a:latin typeface="Consolas" panose="020B0609020204030204" pitchFamily="49" charset="0"/>
            </a:endParaRPr>
          </a:p>
          <a:p>
            <a:endParaRPr lang="en-US" sz="16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81106485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 &amp; A</a:t>
            </a:r>
            <a:endParaRPr lang="en-US" dirty="0"/>
          </a:p>
        </p:txBody>
      </p:sp>
      <p:sp>
        <p:nvSpPr>
          <p:cNvPr id="7" name="Text Placeholder 6"/>
          <p:cNvSpPr>
            <a:spLocks noGrp="1"/>
          </p:cNvSpPr>
          <p:nvPr>
            <p:ph type="body" idx="1"/>
          </p:nvPr>
        </p:nvSpPr>
        <p:spPr/>
        <p:txBody>
          <a:bodyPr/>
          <a:lstStyle/>
          <a:p>
            <a:r>
              <a:rPr lang="en-US" dirty="0" smtClean="0"/>
              <a:t>End of Day 1 Lecture</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156</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minOccurs</a:t>
            </a:r>
            <a:r>
              <a:rPr lang="en-US" dirty="0" smtClean="0"/>
              <a:t> and </a:t>
            </a:r>
            <a:r>
              <a:rPr lang="en-US" dirty="0" err="1" smtClean="0"/>
              <a:t>maxOccurs</a:t>
            </a:r>
            <a:endParaRPr lang="en-US" dirty="0"/>
          </a:p>
        </p:txBody>
      </p:sp>
      <p:sp>
        <p:nvSpPr>
          <p:cNvPr id="4" name="Content Placeholder 3"/>
          <p:cNvSpPr>
            <a:spLocks noGrp="1"/>
          </p:cNvSpPr>
          <p:nvPr>
            <p:ph idx="1"/>
          </p:nvPr>
        </p:nvSpPr>
        <p:spPr/>
        <p:txBody>
          <a:bodyPr>
            <a:normAutofit/>
          </a:bodyPr>
          <a:lstStyle/>
          <a:p>
            <a:r>
              <a:rPr lang="en-US" b="1" dirty="0" err="1" smtClean="0"/>
              <a:t>minOccurs</a:t>
            </a:r>
            <a:r>
              <a:rPr lang="en-US" dirty="0" smtClean="0"/>
              <a:t> – Minimum time an element must occur</a:t>
            </a:r>
          </a:p>
          <a:p>
            <a:pPr lvl="1"/>
            <a:r>
              <a:rPr lang="en-US" dirty="0" smtClean="0"/>
              <a:t>Defaults to: 1</a:t>
            </a:r>
          </a:p>
          <a:p>
            <a:r>
              <a:rPr lang="en-US" b="1" dirty="0" err="1" smtClean="0"/>
              <a:t>maxOccurs</a:t>
            </a:r>
            <a:r>
              <a:rPr lang="en-US" dirty="0" smtClean="0"/>
              <a:t> – Maximum times an element can occur</a:t>
            </a:r>
          </a:p>
          <a:p>
            <a:pPr lvl="1"/>
            <a:r>
              <a:rPr lang="en-US" dirty="0" smtClean="0"/>
              <a:t>Defaults to: 1</a:t>
            </a:r>
          </a:p>
          <a:p>
            <a:r>
              <a:rPr lang="en-US" b="1" dirty="0"/>
              <a:t>o</a:t>
            </a:r>
            <a:r>
              <a:rPr lang="en-US" b="1" dirty="0" smtClean="0"/>
              <a:t>ccurs</a:t>
            </a:r>
            <a:r>
              <a:rPr lang="en-US" dirty="0" smtClean="0"/>
              <a:t> – Number of times an element can occur</a:t>
            </a:r>
          </a:p>
          <a:p>
            <a:endParaRPr lang="en-US" dirty="0" smtClean="0"/>
          </a:p>
          <a:p>
            <a:r>
              <a:rPr lang="en-US" dirty="0" smtClean="0"/>
              <a:t>Used when an element can or does normally occur more than once.</a:t>
            </a:r>
          </a:p>
          <a:p>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 and </a:t>
            </a:r>
            <a:r>
              <a:rPr lang="en-US" dirty="0" err="1" smtClean="0"/>
              <a:t>maxOccurs</a:t>
            </a:r>
            <a:r>
              <a:rPr lang="en-US" dirty="0" smtClean="0"/>
              <a:t> Example</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Example data:</a:t>
            </a:r>
          </a:p>
          <a:p>
            <a:pPr lvl="1"/>
            <a:r>
              <a:rPr lang="en-US" dirty="0" smtClean="0"/>
              <a:t>unsigned </a:t>
            </a:r>
            <a:r>
              <a:rPr lang="en-US" dirty="0" err="1" smtClean="0"/>
              <a:t>int</a:t>
            </a:r>
            <a:r>
              <a:rPr lang="en-US" dirty="0" smtClean="0"/>
              <a:t> data[1024];</a:t>
            </a:r>
          </a:p>
          <a:p>
            <a:r>
              <a:rPr lang="en-US" dirty="0" smtClean="0"/>
              <a:t>Example Peach:</a:t>
            </a:r>
            <a:br>
              <a:rPr lang="en-US" dirty="0" smtClean="0"/>
            </a:br>
            <a:r>
              <a:rPr lang="en-US" sz="2400" dirty="0" smtClean="0">
                <a:solidFill>
                  <a:srgbClr val="0000FF"/>
                </a:solidFill>
              </a:rPr>
              <a:t>&lt;</a:t>
            </a:r>
            <a:r>
              <a:rPr lang="en-US" sz="2400" dirty="0" smtClean="0">
                <a:solidFill>
                  <a:srgbClr val="A31515"/>
                </a:solidFill>
              </a:rPr>
              <a:t>Number</a:t>
            </a:r>
            <a:r>
              <a:rPr lang="en-US" sz="2400" dirty="0" smtClean="0">
                <a:solidFill>
                  <a:srgbClr val="0000FF"/>
                </a:solidFill>
              </a:rPr>
              <a:t> </a:t>
            </a:r>
            <a:r>
              <a:rPr lang="en-US" sz="2400" dirty="0" smtClean="0">
                <a:solidFill>
                  <a:srgbClr val="800080"/>
                </a:solidFill>
              </a:rPr>
              <a:t>size</a:t>
            </a:r>
            <a:r>
              <a:rPr lang="en-US" sz="2400" dirty="0" smtClean="0">
                <a:solidFill>
                  <a:srgbClr val="0000FF"/>
                </a:solidFill>
              </a:rPr>
              <a:t>="32" </a:t>
            </a:r>
            <a:r>
              <a:rPr lang="en-US" sz="2400" dirty="0" smtClean="0">
                <a:solidFill>
                  <a:srgbClr val="800080"/>
                </a:solidFill>
              </a:rPr>
              <a:t>signed</a:t>
            </a:r>
            <a:r>
              <a:rPr lang="en-US" sz="2400" dirty="0" smtClean="0">
                <a:solidFill>
                  <a:srgbClr val="0000FF"/>
                </a:solidFill>
              </a:rPr>
              <a:t>="false" </a:t>
            </a:r>
            <a:r>
              <a:rPr lang="en-US" sz="2400" dirty="0" smtClean="0">
                <a:solidFill>
                  <a:srgbClr val="800080"/>
                </a:solidFill>
              </a:rPr>
              <a:t>occurs</a:t>
            </a:r>
            <a:r>
              <a:rPr lang="en-US" sz="2400" dirty="0" smtClean="0">
                <a:solidFill>
                  <a:srgbClr val="0000FF"/>
                </a:solidFill>
              </a:rPr>
              <a:t>=“1024" /&gt;</a:t>
            </a:r>
            <a:endParaRPr lang="en-US" dirty="0" smtClean="0"/>
          </a:p>
          <a:p>
            <a:endParaRPr lang="en-US" dirty="0" smtClean="0"/>
          </a:p>
          <a:p>
            <a:r>
              <a:rPr lang="en-US" dirty="0" smtClean="0"/>
              <a:t>Example data:</a:t>
            </a:r>
          </a:p>
          <a:p>
            <a:pPr lvl="1"/>
            <a:r>
              <a:rPr lang="en-US" dirty="0" smtClean="0"/>
              <a:t>unsigned </a:t>
            </a:r>
            <a:r>
              <a:rPr lang="en-US" dirty="0" err="1" smtClean="0"/>
              <a:t>int</a:t>
            </a:r>
            <a:r>
              <a:rPr lang="en-US" dirty="0" smtClean="0"/>
              <a:t> </a:t>
            </a:r>
            <a:r>
              <a:rPr lang="en-US" dirty="0" err="1" smtClean="0"/>
              <a:t>cnt</a:t>
            </a:r>
            <a:r>
              <a:rPr lang="en-US" dirty="0" smtClean="0"/>
              <a:t>;</a:t>
            </a:r>
          </a:p>
          <a:p>
            <a:pPr lvl="1"/>
            <a:r>
              <a:rPr lang="en-US" dirty="0" smtClean="0"/>
              <a:t>unsigned </a:t>
            </a:r>
            <a:r>
              <a:rPr lang="en-US" dirty="0" err="1" smtClean="0"/>
              <a:t>int</a:t>
            </a:r>
            <a:r>
              <a:rPr lang="en-US" dirty="0" smtClean="0"/>
              <a:t> data[</a:t>
            </a:r>
            <a:r>
              <a:rPr lang="en-US" dirty="0" err="1" smtClean="0"/>
              <a:t>cnt</a:t>
            </a:r>
            <a:r>
              <a:rPr lang="en-US" dirty="0" smtClean="0"/>
              <a:t>];</a:t>
            </a:r>
          </a:p>
          <a:p>
            <a:r>
              <a:rPr lang="en-US" dirty="0" smtClean="0"/>
              <a:t>Example Peach:</a:t>
            </a:r>
          </a:p>
          <a:p>
            <a:pPr lvl="1">
              <a:buNone/>
            </a:pPr>
            <a:r>
              <a:rPr lang="en-US" sz="2300" dirty="0" smtClean="0">
                <a:solidFill>
                  <a:srgbClr val="0000FF"/>
                </a:solidFill>
              </a:rPr>
              <a:t>&lt;</a:t>
            </a:r>
            <a:r>
              <a:rPr lang="en-US" sz="2300" dirty="0" smtClean="0">
                <a:solidFill>
                  <a:srgbClr val="A31515"/>
                </a:solidFill>
              </a:rPr>
              <a:t>Number</a:t>
            </a:r>
            <a:r>
              <a:rPr lang="en-US" sz="2300" dirty="0" smtClean="0">
                <a:solidFill>
                  <a:srgbClr val="0000FF"/>
                </a:solidFill>
              </a:rPr>
              <a:t> </a:t>
            </a:r>
            <a:r>
              <a:rPr lang="en-US" sz="2300" dirty="0" smtClean="0">
                <a:solidFill>
                  <a:srgbClr val="800080"/>
                </a:solidFill>
              </a:rPr>
              <a:t>name</a:t>
            </a:r>
            <a:r>
              <a:rPr lang="en-US" sz="2300" dirty="0" smtClean="0">
                <a:solidFill>
                  <a:srgbClr val="0000FF"/>
                </a:solidFill>
              </a:rPr>
              <a:t>=“</a:t>
            </a:r>
            <a:r>
              <a:rPr lang="en-US" sz="2300" dirty="0" err="1" smtClean="0">
                <a:solidFill>
                  <a:srgbClr val="0000FF"/>
                </a:solidFill>
              </a:rPr>
              <a:t>Cnt</a:t>
            </a:r>
            <a:r>
              <a:rPr lang="en-US" sz="2300" dirty="0" smtClean="0">
                <a:solidFill>
                  <a:srgbClr val="0000FF"/>
                </a:solidFill>
              </a:rPr>
              <a:t>"&gt;</a:t>
            </a:r>
          </a:p>
          <a:p>
            <a:pPr lvl="1">
              <a:buNone/>
            </a:pPr>
            <a:r>
              <a:rPr lang="en-US" sz="2300" dirty="0" smtClean="0">
                <a:solidFill>
                  <a:srgbClr val="0000FF"/>
                </a:solidFill>
              </a:rPr>
              <a:t>  &lt;</a:t>
            </a:r>
            <a:r>
              <a:rPr lang="en-US" sz="2300" dirty="0" smtClean="0">
                <a:solidFill>
                  <a:srgbClr val="A31515"/>
                </a:solidFill>
              </a:rPr>
              <a:t>Relation</a:t>
            </a:r>
            <a:r>
              <a:rPr lang="en-US" sz="2300" dirty="0" smtClean="0">
                <a:solidFill>
                  <a:srgbClr val="0000FF"/>
                </a:solidFill>
              </a:rPr>
              <a:t> </a:t>
            </a:r>
            <a:r>
              <a:rPr lang="en-US" sz="2300" dirty="0" smtClean="0">
                <a:solidFill>
                  <a:srgbClr val="800080"/>
                </a:solidFill>
              </a:rPr>
              <a:t>type</a:t>
            </a:r>
            <a:r>
              <a:rPr lang="en-US" sz="2300" dirty="0" smtClean="0">
                <a:solidFill>
                  <a:srgbClr val="0000FF"/>
                </a:solidFill>
              </a:rPr>
              <a:t>="count" </a:t>
            </a:r>
            <a:r>
              <a:rPr lang="en-US" sz="2300" dirty="0" smtClean="0">
                <a:solidFill>
                  <a:srgbClr val="800080"/>
                </a:solidFill>
              </a:rPr>
              <a:t>of</a:t>
            </a:r>
            <a:r>
              <a:rPr lang="en-US" sz="2300" dirty="0" smtClean="0">
                <a:solidFill>
                  <a:srgbClr val="0000FF"/>
                </a:solidFill>
              </a:rPr>
              <a:t>=“Array" /&gt;</a:t>
            </a:r>
          </a:p>
          <a:p>
            <a:pPr lvl="1">
              <a:buNone/>
            </a:pPr>
            <a:r>
              <a:rPr lang="en-US" sz="2300" dirty="0" smtClean="0">
                <a:solidFill>
                  <a:srgbClr val="0000FF"/>
                </a:solidFill>
              </a:rPr>
              <a:t>&lt;/</a:t>
            </a:r>
            <a:r>
              <a:rPr lang="en-US" sz="2300" dirty="0" smtClean="0">
                <a:solidFill>
                  <a:srgbClr val="A31515"/>
                </a:solidFill>
              </a:rPr>
              <a:t>Number</a:t>
            </a:r>
            <a:r>
              <a:rPr lang="en-US" sz="2300" dirty="0" smtClean="0">
                <a:solidFill>
                  <a:srgbClr val="0000FF"/>
                </a:solidFill>
              </a:rPr>
              <a:t>&gt;</a:t>
            </a:r>
          </a:p>
          <a:p>
            <a:pPr lvl="1">
              <a:buNone/>
            </a:pPr>
            <a:endParaRPr lang="en-US" sz="2300" dirty="0" smtClean="0">
              <a:solidFill>
                <a:srgbClr val="0000FF"/>
              </a:solidFill>
            </a:endParaRPr>
          </a:p>
          <a:p>
            <a:pPr lvl="1">
              <a:buNone/>
            </a:pPr>
            <a:r>
              <a:rPr lang="en-US" sz="2300" dirty="0" smtClean="0">
                <a:solidFill>
                  <a:srgbClr val="0000FF"/>
                </a:solidFill>
              </a:rPr>
              <a:t>&lt;</a:t>
            </a:r>
            <a:r>
              <a:rPr lang="en-US" sz="2300" dirty="0" smtClean="0">
                <a:solidFill>
                  <a:srgbClr val="A31515"/>
                </a:solidFill>
              </a:rPr>
              <a:t>Number</a:t>
            </a:r>
            <a:r>
              <a:rPr lang="en-US" sz="2300" dirty="0" smtClean="0">
                <a:solidFill>
                  <a:srgbClr val="0000FF"/>
                </a:solidFill>
              </a:rPr>
              <a:t> </a:t>
            </a:r>
            <a:r>
              <a:rPr lang="en-US" sz="2300" dirty="0" smtClean="0">
                <a:solidFill>
                  <a:srgbClr val="800080"/>
                </a:solidFill>
              </a:rPr>
              <a:t>name</a:t>
            </a:r>
            <a:r>
              <a:rPr lang="en-US" sz="2300" dirty="0" smtClean="0">
                <a:solidFill>
                  <a:srgbClr val="0000FF"/>
                </a:solidFill>
              </a:rPr>
              <a:t>=“Array" </a:t>
            </a:r>
            <a:r>
              <a:rPr lang="en-US" sz="2300" dirty="0" err="1">
                <a:solidFill>
                  <a:srgbClr val="800080"/>
                </a:solidFill>
              </a:rPr>
              <a:t>minOccurs</a:t>
            </a:r>
            <a:r>
              <a:rPr lang="en-US" sz="2300" dirty="0">
                <a:solidFill>
                  <a:srgbClr val="0000FF"/>
                </a:solidFill>
              </a:rPr>
              <a:t>="</a:t>
            </a:r>
            <a:r>
              <a:rPr lang="en-US" sz="2300" dirty="0" smtClean="0">
                <a:solidFill>
                  <a:srgbClr val="0000FF"/>
                </a:solidFill>
              </a:rPr>
              <a:t>1“ </a:t>
            </a:r>
            <a:r>
              <a:rPr lang="en-US" sz="2300" dirty="0" err="1" smtClean="0">
                <a:solidFill>
                  <a:srgbClr val="800080"/>
                </a:solidFill>
              </a:rPr>
              <a:t>maxOccurs</a:t>
            </a:r>
            <a:r>
              <a:rPr lang="en-US" sz="2300" dirty="0" smtClean="0">
                <a:solidFill>
                  <a:srgbClr val="0000FF"/>
                </a:solidFill>
              </a:rPr>
              <a:t>=“2000“ /&gt;</a:t>
            </a:r>
          </a:p>
        </p:txBody>
      </p:sp>
      <p:sp>
        <p:nvSpPr>
          <p:cNvPr id="5" name="Slide Number Placeholder 4"/>
          <p:cNvSpPr>
            <a:spLocks noGrp="1"/>
          </p:cNvSpPr>
          <p:nvPr>
            <p:ph type="sldNum" sz="quarter" idx="12"/>
          </p:nvPr>
        </p:nvSpPr>
        <p:spPr/>
        <p:txBody>
          <a:bodyPr/>
          <a:lstStyle/>
          <a:p>
            <a:fld id="{03E9FE52-2665-401B-AA9F-C87D72041FEF}"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a:t>
            </a:r>
            <a:r>
              <a:rPr lang="en-US" dirty="0" err="1" smtClean="0"/>
              <a:t>maxOccurs</a:t>
            </a:r>
            <a:r>
              <a:rPr lang="en-US" dirty="0" smtClean="0"/>
              <a:t> Expansion</a:t>
            </a:r>
            <a:endParaRPr lang="en-US" dirty="0"/>
          </a:p>
        </p:txBody>
      </p:sp>
      <p:sp>
        <p:nvSpPr>
          <p:cNvPr id="5" name="Content Placeholder 4"/>
          <p:cNvSpPr>
            <a:spLocks noGrp="1"/>
          </p:cNvSpPr>
          <p:nvPr>
            <p:ph idx="1"/>
          </p:nvPr>
        </p:nvSpPr>
        <p:spPr>
          <a:xfrm>
            <a:off x="457200" y="1600200"/>
            <a:ext cx="8229600" cy="4648200"/>
          </a:xfrm>
        </p:spPr>
        <p:txBody>
          <a:bodyPr>
            <a:normAutofit fontScale="92500" lnSpcReduction="20000"/>
          </a:bodyPr>
          <a:lstStyle/>
          <a:p>
            <a:pPr>
              <a:buNone/>
            </a:pPr>
            <a:r>
              <a:rPr lang="en-US" sz="2800" dirty="0" smtClean="0">
                <a:solidFill>
                  <a:srgbClr val="0000FF"/>
                </a:solidFill>
              </a:rPr>
              <a:t>&lt;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="Foo" </a:t>
            </a:r>
            <a:r>
              <a:rPr lang="en-US" sz="2800" dirty="0" smtClean="0">
                <a:solidFill>
                  <a:srgbClr val="800080"/>
                </a:solidFill>
              </a:rPr>
              <a:t>occurs</a:t>
            </a:r>
            <a:r>
              <a:rPr lang="en-US" sz="2800" dirty="0" smtClean="0">
                <a:solidFill>
                  <a:srgbClr val="0000FF"/>
                </a:solidFill>
              </a:rPr>
              <a:t>="5" /&gt;</a:t>
            </a:r>
          </a:p>
          <a:p>
            <a:pPr>
              <a:buNone/>
            </a:pPr>
            <a:endParaRPr lang="en-US" sz="2800" dirty="0" smtClean="0">
              <a:solidFill>
                <a:srgbClr val="0000FF"/>
              </a:solidFill>
            </a:endParaRP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Array</a:t>
            </a:r>
            <a:r>
              <a:rPr lang="en-US" sz="2800" dirty="0" smtClean="0">
                <a:solidFill>
                  <a:srgbClr val="0000FF"/>
                </a:solidFill>
              </a:rPr>
              <a:t> </a:t>
            </a:r>
            <a:r>
              <a:rPr lang="en-US" sz="2800" dirty="0">
                <a:solidFill>
                  <a:srgbClr val="800080"/>
                </a:solidFill>
              </a:rPr>
              <a:t>name</a:t>
            </a:r>
            <a:r>
              <a:rPr lang="en-US" sz="2800" dirty="0" smtClean="0">
                <a:solidFill>
                  <a:srgbClr val="0000FF"/>
                </a:solidFill>
              </a:rPr>
              <a:t>=“Foo“&gt;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="Foo-0" /&gt;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="Foo-1" /&gt;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="Foo-2" /&gt;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="Foo-3" /&gt;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="Foo-4" /&gt;</a:t>
            </a:r>
          </a:p>
          <a:p>
            <a:pPr>
              <a:buNone/>
            </a:pPr>
            <a:r>
              <a:rPr lang="en-US" sz="2800" dirty="0" smtClean="0">
                <a:solidFill>
                  <a:srgbClr val="0000FF"/>
                </a:solidFill>
              </a:rPr>
              <a:t>&lt;</a:t>
            </a:r>
            <a:r>
              <a:rPr lang="en-US" sz="2800" dirty="0">
                <a:solidFill>
                  <a:srgbClr val="0000FF"/>
                </a:solidFill>
              </a:rPr>
              <a:t>/</a:t>
            </a:r>
            <a:r>
              <a:rPr lang="en-US" sz="2800" dirty="0" smtClean="0">
                <a:solidFill>
                  <a:srgbClr val="A31515"/>
                </a:solidFill>
              </a:rPr>
              <a:t>Array</a:t>
            </a:r>
            <a:r>
              <a:rPr lang="en-US" sz="2800" dirty="0" smtClean="0">
                <a:solidFill>
                  <a:srgbClr val="0000FF"/>
                </a:solidFill>
              </a:rPr>
              <a:t>&gt;</a:t>
            </a:r>
            <a:endParaRPr lang="en-US" sz="2800" dirty="0">
              <a:solidFill>
                <a:srgbClr val="0000FF"/>
              </a:solidFill>
            </a:endParaRPr>
          </a:p>
          <a:p>
            <a:pPr>
              <a:buNone/>
            </a:pPr>
            <a:endParaRPr lang="en-US" sz="2800" dirty="0" smtClean="0">
              <a:solidFill>
                <a:srgbClr val="0000FF"/>
              </a:solidFill>
            </a:endParaRPr>
          </a:p>
        </p:txBody>
      </p:sp>
      <p:sp>
        <p:nvSpPr>
          <p:cNvPr id="4" name="Slide Number Placeholder 3"/>
          <p:cNvSpPr>
            <a:spLocks noGrp="1"/>
          </p:cNvSpPr>
          <p:nvPr>
            <p:ph type="sldNum" sz="quarter" idx="12"/>
          </p:nvPr>
        </p:nvSpPr>
        <p:spPr/>
        <p:txBody>
          <a:bodyPr/>
          <a:lstStyle/>
          <a:p>
            <a:fld id="{03E9FE52-2665-401B-AA9F-C87D72041FEF}" type="slidenum">
              <a:rPr lang="en-US" smtClean="0"/>
              <a:pPr/>
              <a:t>18</a:t>
            </a:fld>
            <a:endParaRPr lang="en-US"/>
          </a:p>
        </p:txBody>
      </p:sp>
      <p:sp>
        <p:nvSpPr>
          <p:cNvPr id="6" name="Chevron 5"/>
          <p:cNvSpPr/>
          <p:nvPr/>
        </p:nvSpPr>
        <p:spPr>
          <a:xfrm rot="5400000">
            <a:off x="2743200" y="2133600"/>
            <a:ext cx="484632" cy="48463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3657600" y="2133600"/>
            <a:ext cx="484632" cy="48463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4572000" y="2133600"/>
            <a:ext cx="484632" cy="48463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 Required Value</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19</a:t>
            </a:fld>
            <a:endParaRPr lang="en-US"/>
          </a:p>
        </p:txBody>
      </p:sp>
      <p:sp>
        <p:nvSpPr>
          <p:cNvPr id="6" name="Bent Arrow 5"/>
          <p:cNvSpPr/>
          <p:nvPr/>
        </p:nvSpPr>
        <p:spPr>
          <a:xfrm rot="5400000">
            <a:off x="3314700" y="2095500"/>
            <a:ext cx="990600" cy="914400"/>
          </a:xfrm>
          <a:prstGeom prst="ben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7" name="TextBox 6"/>
          <p:cNvSpPr txBox="1"/>
          <p:nvPr/>
        </p:nvSpPr>
        <p:spPr>
          <a:xfrm>
            <a:off x="2209800" y="1981200"/>
            <a:ext cx="990600" cy="369332"/>
          </a:xfrm>
          <a:prstGeom prst="rect">
            <a:avLst/>
          </a:prstGeom>
          <a:noFill/>
        </p:spPr>
        <p:txBody>
          <a:bodyPr wrap="square" rtlCol="0">
            <a:spAutoFit/>
          </a:bodyPr>
          <a:lstStyle/>
          <a:p>
            <a:r>
              <a:rPr lang="en-US" dirty="0" smtClean="0"/>
              <a:t>“Hello”</a:t>
            </a:r>
            <a:endParaRPr lang="en-US" dirty="0"/>
          </a:p>
        </p:txBody>
      </p:sp>
      <p:sp>
        <p:nvSpPr>
          <p:cNvPr id="8" name="TextBox 7"/>
          <p:cNvSpPr txBox="1"/>
          <p:nvPr/>
        </p:nvSpPr>
        <p:spPr>
          <a:xfrm>
            <a:off x="1981200" y="3124200"/>
            <a:ext cx="4572000" cy="369332"/>
          </a:xfrm>
          <a:prstGeom prst="rect">
            <a:avLst/>
          </a:prstGeom>
          <a:noFill/>
        </p:spPr>
        <p:txBody>
          <a:bodyPr wrap="square" rtlCol="0">
            <a:spAutoFit/>
          </a:bodyPr>
          <a:lstStyle/>
          <a:p>
            <a:r>
              <a:rPr lang="en-US" dirty="0" smtClean="0">
                <a:solidFill>
                  <a:srgbClr val="0000FF"/>
                </a:solidFill>
              </a:rPr>
              <a:t>&lt;</a:t>
            </a:r>
            <a:r>
              <a:rPr lang="en-US" dirty="0" smtClean="0">
                <a:solidFill>
                  <a:srgbClr val="A31515"/>
                </a:solidFill>
              </a:rPr>
              <a:t>String</a:t>
            </a:r>
            <a:r>
              <a:rPr lang="en-US" dirty="0" smtClean="0">
                <a:solidFill>
                  <a:srgbClr val="0000FF"/>
                </a:solidFill>
              </a:rPr>
              <a:t> </a:t>
            </a:r>
            <a:r>
              <a:rPr lang="en-US" dirty="0" smtClean="0">
                <a:solidFill>
                  <a:srgbClr val="FF0000"/>
                </a:solidFill>
              </a:rPr>
              <a:t>value</a:t>
            </a:r>
            <a:r>
              <a:rPr lang="en-US" dirty="0" smtClean="0">
                <a:solidFill>
                  <a:srgbClr val="0000FF"/>
                </a:solidFill>
              </a:rPr>
              <a:t>="World" </a:t>
            </a:r>
            <a:r>
              <a:rPr lang="en-US" dirty="0" smtClean="0">
                <a:solidFill>
                  <a:srgbClr val="FF0000"/>
                </a:solidFill>
              </a:rPr>
              <a:t>token</a:t>
            </a:r>
            <a:r>
              <a:rPr lang="en-US" dirty="0" smtClean="0">
                <a:solidFill>
                  <a:srgbClr val="0000FF"/>
                </a:solidFill>
              </a:rPr>
              <a:t>="true" /&gt;</a:t>
            </a:r>
            <a:endParaRPr lang="en-US" dirty="0"/>
          </a:p>
        </p:txBody>
      </p:sp>
      <p:sp>
        <p:nvSpPr>
          <p:cNvPr id="11" name="TextBox 10"/>
          <p:cNvSpPr txBox="1"/>
          <p:nvPr/>
        </p:nvSpPr>
        <p:spPr>
          <a:xfrm>
            <a:off x="1981200" y="5638800"/>
            <a:ext cx="4572000" cy="369332"/>
          </a:xfrm>
          <a:prstGeom prst="rect">
            <a:avLst/>
          </a:prstGeom>
          <a:noFill/>
        </p:spPr>
        <p:txBody>
          <a:bodyPr wrap="square" rtlCol="0">
            <a:spAutoFit/>
          </a:bodyPr>
          <a:lstStyle/>
          <a:p>
            <a:r>
              <a:rPr lang="en-US" dirty="0" smtClean="0">
                <a:solidFill>
                  <a:srgbClr val="0000FF"/>
                </a:solidFill>
              </a:rPr>
              <a:t>&lt;</a:t>
            </a:r>
            <a:r>
              <a:rPr lang="en-US" dirty="0" smtClean="0">
                <a:solidFill>
                  <a:srgbClr val="A31515"/>
                </a:solidFill>
              </a:rPr>
              <a:t>String</a:t>
            </a:r>
            <a:r>
              <a:rPr lang="en-US" dirty="0" smtClean="0">
                <a:solidFill>
                  <a:srgbClr val="0000FF"/>
                </a:solidFill>
              </a:rPr>
              <a:t> </a:t>
            </a:r>
            <a:r>
              <a:rPr lang="en-US" dirty="0" smtClean="0">
                <a:solidFill>
                  <a:srgbClr val="FF0000"/>
                </a:solidFill>
              </a:rPr>
              <a:t>value</a:t>
            </a:r>
            <a:r>
              <a:rPr lang="en-US" dirty="0" smtClean="0">
                <a:solidFill>
                  <a:srgbClr val="0000FF"/>
                </a:solidFill>
              </a:rPr>
              <a:t>="World" </a:t>
            </a:r>
            <a:r>
              <a:rPr lang="en-US" dirty="0" smtClean="0">
                <a:solidFill>
                  <a:srgbClr val="FF0000"/>
                </a:solidFill>
              </a:rPr>
              <a:t>token</a:t>
            </a:r>
            <a:r>
              <a:rPr lang="en-US" dirty="0" smtClean="0">
                <a:solidFill>
                  <a:srgbClr val="0000FF"/>
                </a:solidFill>
              </a:rPr>
              <a:t>="true" /&gt;</a:t>
            </a:r>
            <a:endParaRPr lang="en-US" dirty="0"/>
          </a:p>
        </p:txBody>
      </p:sp>
      <p:sp>
        <p:nvSpPr>
          <p:cNvPr id="12" name="Bent Arrow 11"/>
          <p:cNvSpPr/>
          <p:nvPr/>
        </p:nvSpPr>
        <p:spPr>
          <a:xfrm rot="5400000">
            <a:off x="3314700" y="4381500"/>
            <a:ext cx="990600" cy="914400"/>
          </a:xfrm>
          <a:prstGeom prst="ben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13" name="TextBox 12"/>
          <p:cNvSpPr txBox="1"/>
          <p:nvPr/>
        </p:nvSpPr>
        <p:spPr>
          <a:xfrm>
            <a:off x="2057400" y="4267200"/>
            <a:ext cx="1143000" cy="369332"/>
          </a:xfrm>
          <a:prstGeom prst="rect">
            <a:avLst/>
          </a:prstGeom>
          <a:noFill/>
        </p:spPr>
        <p:txBody>
          <a:bodyPr wrap="square" rtlCol="0">
            <a:spAutoFit/>
          </a:bodyPr>
          <a:lstStyle/>
          <a:p>
            <a:r>
              <a:rPr lang="en-US" dirty="0" smtClean="0"/>
              <a:t>“World”</a:t>
            </a:r>
            <a:endParaRPr lang="en-US" dirty="0"/>
          </a:p>
        </p:txBody>
      </p:sp>
      <p:pic>
        <p:nvPicPr>
          <p:cNvPr id="14" name="Picture 2" descr="C:\Documents and Settings\dd\Local Settings\Temporary Internet Files\Content.IE5\OYMM8X09\MCj04315210000[1].png"/>
          <p:cNvPicPr>
            <a:picLocks noChangeAspect="1" noChangeArrowheads="1"/>
          </p:cNvPicPr>
          <p:nvPr/>
        </p:nvPicPr>
        <p:blipFill>
          <a:blip r:embed="rId2" cstate="print"/>
          <a:srcRect/>
          <a:stretch>
            <a:fillRect/>
          </a:stretch>
        </p:blipFill>
        <p:spPr bwMode="auto">
          <a:xfrm>
            <a:off x="5029200" y="1981200"/>
            <a:ext cx="685800" cy="685800"/>
          </a:xfrm>
          <a:prstGeom prst="rect">
            <a:avLst/>
          </a:prstGeom>
          <a:noFill/>
        </p:spPr>
      </p:pic>
      <p:pic>
        <p:nvPicPr>
          <p:cNvPr id="1026" name="Picture 2" descr="C:\Users\dd\AppData\Local\Microsoft\Windows\Temporary Internet Files\Content.IE5\RE41CIF3\MCj04421390000[1].png"/>
          <p:cNvPicPr>
            <a:picLocks noChangeAspect="1" noChangeArrowheads="1"/>
          </p:cNvPicPr>
          <p:nvPr/>
        </p:nvPicPr>
        <p:blipFill>
          <a:blip r:embed="rId3" cstate="print"/>
          <a:srcRect/>
          <a:stretch>
            <a:fillRect/>
          </a:stretch>
        </p:blipFill>
        <p:spPr bwMode="auto">
          <a:xfrm>
            <a:off x="5029200" y="4572000"/>
            <a:ext cx="752880" cy="7683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Welcome to Day 1!</a:t>
            </a:r>
            <a:endParaRPr lang="en-US" dirty="0"/>
          </a:p>
        </p:txBody>
      </p:sp>
      <p:sp>
        <p:nvSpPr>
          <p:cNvPr id="8" name="Text Placeholder 7"/>
          <p:cNvSpPr>
            <a:spLocks noGrp="1"/>
          </p:cNvSpPr>
          <p:nvPr>
            <p:ph type="body" idx="1"/>
          </p:nvPr>
        </p:nvSpPr>
        <p:spPr/>
        <p:txBody>
          <a:bodyPr/>
          <a:lstStyle/>
          <a:p>
            <a:r>
              <a:rPr smtClean="0"/>
              <a:t>Outline</a:t>
            </a:r>
            <a:endParaRPr lang="en-US" dirty="0"/>
          </a:p>
        </p:txBody>
      </p:sp>
      <p:sp>
        <p:nvSpPr>
          <p:cNvPr id="9" name="Content Placeholder 8"/>
          <p:cNvSpPr>
            <a:spLocks noGrp="1"/>
          </p:cNvSpPr>
          <p:nvPr>
            <p:ph sz="half" idx="2"/>
          </p:nvPr>
        </p:nvSpPr>
        <p:spPr/>
        <p:txBody>
          <a:bodyPr/>
          <a:lstStyle/>
          <a:p>
            <a:r>
              <a:rPr lang="en-US" dirty="0" smtClean="0"/>
              <a:t>Introduction</a:t>
            </a:r>
          </a:p>
          <a:p>
            <a:r>
              <a:rPr lang="en-US" dirty="0" smtClean="0"/>
              <a:t>Introduction to Fuzzing</a:t>
            </a:r>
          </a:p>
          <a:p>
            <a:r>
              <a:rPr lang="en-US" dirty="0" smtClean="0"/>
              <a:t>Introduction to Peach</a:t>
            </a:r>
          </a:p>
          <a:p>
            <a:r>
              <a:rPr lang="en-US" dirty="0" smtClean="0"/>
              <a:t>Peach Pit Files</a:t>
            </a:r>
          </a:p>
          <a:p>
            <a:r>
              <a:rPr lang="en-US" dirty="0" smtClean="0"/>
              <a:t>Agents and Monitors</a:t>
            </a:r>
            <a:endParaRPr lang="en-US" dirty="0"/>
          </a:p>
        </p:txBody>
      </p:sp>
      <p:sp>
        <p:nvSpPr>
          <p:cNvPr id="10" name="Text Placeholder 9"/>
          <p:cNvSpPr>
            <a:spLocks noGrp="1"/>
          </p:cNvSpPr>
          <p:nvPr>
            <p:ph type="body" sz="quarter" idx="3"/>
          </p:nvPr>
        </p:nvSpPr>
        <p:spPr/>
        <p:txBody>
          <a:bodyPr/>
          <a:lstStyle/>
          <a:p>
            <a:r>
              <a:rPr lang="en-US" dirty="0" smtClean="0"/>
              <a:t>Schedule</a:t>
            </a:r>
            <a:endParaRPr lang="en-US" dirty="0"/>
          </a:p>
        </p:txBody>
      </p:sp>
      <p:sp>
        <p:nvSpPr>
          <p:cNvPr id="11" name="Content Placeholder 10"/>
          <p:cNvSpPr>
            <a:spLocks noGrp="1"/>
          </p:cNvSpPr>
          <p:nvPr>
            <p:ph sz="quarter" idx="4"/>
          </p:nvPr>
        </p:nvSpPr>
        <p:spPr/>
        <p:txBody>
          <a:bodyPr>
            <a:normAutofit/>
          </a:bodyPr>
          <a:lstStyle/>
          <a:p>
            <a:r>
              <a:rPr lang="en-US" dirty="0" smtClean="0"/>
              <a:t>9:00 		– Start</a:t>
            </a:r>
          </a:p>
          <a:p>
            <a:r>
              <a:rPr lang="en-US" dirty="0" smtClean="0"/>
              <a:t>10:30-10:45	– Break</a:t>
            </a:r>
          </a:p>
          <a:p>
            <a:r>
              <a:rPr lang="en-US" dirty="0" smtClean="0"/>
              <a:t>12:00-1:00	– Lunch</a:t>
            </a:r>
          </a:p>
          <a:p>
            <a:r>
              <a:rPr lang="en-US" dirty="0" smtClean="0"/>
              <a:t>3:30-3:45	– Break</a:t>
            </a:r>
          </a:p>
          <a:p>
            <a:r>
              <a:rPr lang="en-US" dirty="0" smtClean="0"/>
              <a:t>5:00		– End</a:t>
            </a:r>
          </a:p>
        </p:txBody>
      </p:sp>
      <p:sp>
        <p:nvSpPr>
          <p:cNvPr id="12" name="Slide Number Placeholder 11"/>
          <p:cNvSpPr>
            <a:spLocks noGrp="1"/>
          </p:cNvSpPr>
          <p:nvPr>
            <p:ph type="sldNum" sz="quarter" idx="12"/>
          </p:nvPr>
        </p:nvSpPr>
        <p:spPr/>
        <p:txBody>
          <a:bodyPr/>
          <a:lstStyle/>
          <a:p>
            <a:fld id="{03E9FE52-2665-401B-AA9F-C87D72041FEF}"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 Parsing Example #1</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20</a:t>
            </a:fld>
            <a:endParaRPr lang="en-US"/>
          </a:p>
        </p:txBody>
      </p:sp>
      <p:sp>
        <p:nvSpPr>
          <p:cNvPr id="6" name="TextBox 5"/>
          <p:cNvSpPr txBox="1"/>
          <p:nvPr/>
        </p:nvSpPr>
        <p:spPr>
          <a:xfrm>
            <a:off x="3505200" y="2057400"/>
            <a:ext cx="2057400" cy="369332"/>
          </a:xfrm>
          <a:prstGeom prst="rect">
            <a:avLst/>
          </a:prstGeom>
          <a:noFill/>
        </p:spPr>
        <p:txBody>
          <a:bodyPr wrap="square" rtlCol="0">
            <a:spAutoFit/>
          </a:bodyPr>
          <a:lstStyle/>
          <a:p>
            <a:r>
              <a:rPr lang="en-US" dirty="0" smtClean="0"/>
              <a:t>Key=Hello World</a:t>
            </a:r>
            <a:endParaRPr lang="en-US" dirty="0"/>
          </a:p>
        </p:txBody>
      </p:sp>
      <p:sp>
        <p:nvSpPr>
          <p:cNvPr id="7" name="TextBox 6"/>
          <p:cNvSpPr txBox="1"/>
          <p:nvPr/>
        </p:nvSpPr>
        <p:spPr>
          <a:xfrm>
            <a:off x="457200" y="4267200"/>
            <a:ext cx="7696200" cy="369332"/>
          </a:xfrm>
          <a:prstGeom prst="rect">
            <a:avLst/>
          </a:prstGeom>
          <a:noFill/>
        </p:spPr>
        <p:txBody>
          <a:bodyPr wrap="square" rtlCol="0">
            <a:spAutoFit/>
          </a:bodyPr>
          <a:lstStyle/>
          <a:p>
            <a:pPr algn="ctr"/>
            <a:r>
              <a:rPr lang="en-US" dirty="0" smtClean="0">
                <a:solidFill>
                  <a:srgbClr val="0000FF"/>
                </a:solidFill>
              </a:rPr>
              <a:t>&lt;</a:t>
            </a:r>
            <a:r>
              <a:rPr lang="en-US" dirty="0" smtClean="0">
                <a:solidFill>
                  <a:srgbClr val="A31515"/>
                </a:solidFill>
              </a:rPr>
              <a:t>String</a:t>
            </a:r>
            <a:r>
              <a:rPr lang="en-US" dirty="0" smtClean="0">
                <a:solidFill>
                  <a:srgbClr val="0000FF"/>
                </a:solidFill>
              </a:rPr>
              <a:t> /&gt;            &lt;</a:t>
            </a:r>
            <a:r>
              <a:rPr lang="en-US" dirty="0" smtClean="0">
                <a:solidFill>
                  <a:srgbClr val="A31515"/>
                </a:solidFill>
              </a:rPr>
              <a:t>String</a:t>
            </a:r>
            <a:r>
              <a:rPr lang="en-US" dirty="0" smtClean="0">
                <a:solidFill>
                  <a:srgbClr val="0000FF"/>
                </a:solidFill>
              </a:rPr>
              <a:t> </a:t>
            </a:r>
            <a:r>
              <a:rPr lang="en-US" dirty="0" smtClean="0">
                <a:solidFill>
                  <a:srgbClr val="FF0000"/>
                </a:solidFill>
              </a:rPr>
              <a:t>value</a:t>
            </a:r>
            <a:r>
              <a:rPr lang="en-US" dirty="0" smtClean="0">
                <a:solidFill>
                  <a:srgbClr val="0000FF"/>
                </a:solidFill>
              </a:rPr>
              <a:t>="=" </a:t>
            </a:r>
            <a:r>
              <a:rPr lang="en-US" dirty="0" smtClean="0">
                <a:solidFill>
                  <a:srgbClr val="FF0000"/>
                </a:solidFill>
              </a:rPr>
              <a:t>token</a:t>
            </a:r>
            <a:r>
              <a:rPr lang="en-US" dirty="0" smtClean="0">
                <a:solidFill>
                  <a:srgbClr val="0000FF"/>
                </a:solidFill>
              </a:rPr>
              <a:t>="true" /&gt;              &lt;</a:t>
            </a:r>
            <a:r>
              <a:rPr lang="en-US" dirty="0" smtClean="0">
                <a:solidFill>
                  <a:srgbClr val="A31515"/>
                </a:solidFill>
              </a:rPr>
              <a:t>String</a:t>
            </a:r>
            <a:r>
              <a:rPr lang="en-US" dirty="0" smtClean="0">
                <a:solidFill>
                  <a:srgbClr val="0000FF"/>
                </a:solidFill>
              </a:rPr>
              <a:t> /&gt;</a:t>
            </a:r>
            <a:endParaRPr lang="en-US" dirty="0"/>
          </a:p>
        </p:txBody>
      </p:sp>
      <p:sp>
        <p:nvSpPr>
          <p:cNvPr id="9" name="Left Brace 8"/>
          <p:cNvSpPr/>
          <p:nvPr/>
        </p:nvSpPr>
        <p:spPr>
          <a:xfrm rot="16200000">
            <a:off x="3503676" y="2439924"/>
            <a:ext cx="536448" cy="381000"/>
          </a:xfrm>
          <a:prstGeom prst="leftBrace">
            <a:avLst/>
          </a:prstGeom>
          <a:ln w="15875">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0" name="Left Brace 9"/>
          <p:cNvSpPr/>
          <p:nvPr/>
        </p:nvSpPr>
        <p:spPr>
          <a:xfrm rot="16200000">
            <a:off x="3770376" y="2554224"/>
            <a:ext cx="536448" cy="152400"/>
          </a:xfrm>
          <a:prstGeom prst="leftBrace">
            <a:avLst/>
          </a:prstGeom>
          <a:ln w="15875">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1" name="Left Brace 10"/>
          <p:cNvSpPr/>
          <p:nvPr/>
        </p:nvSpPr>
        <p:spPr>
          <a:xfrm rot="16200000">
            <a:off x="4456176" y="2020824"/>
            <a:ext cx="536448" cy="1219200"/>
          </a:xfrm>
          <a:prstGeom prst="leftBrace">
            <a:avLst/>
          </a:prstGeom>
          <a:ln w="15875">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cxnSp>
        <p:nvCxnSpPr>
          <p:cNvPr id="13" name="Straight Arrow Connector 12"/>
          <p:cNvCxnSpPr>
            <a:stCxn id="9" idx="1"/>
          </p:cNvCxnSpPr>
          <p:nvPr/>
        </p:nvCxnSpPr>
        <p:spPr>
          <a:xfrm rot="5400000">
            <a:off x="1925574" y="2420874"/>
            <a:ext cx="1368552" cy="2324100"/>
          </a:xfrm>
          <a:prstGeom prst="straightConnector1">
            <a:avLst/>
          </a:prstGeom>
          <a:ln w="15875">
            <a:tailEnd type="arrow"/>
          </a:ln>
        </p:spPr>
        <p:style>
          <a:lnRef idx="1">
            <a:schemeClr val="accent4"/>
          </a:lnRef>
          <a:fillRef idx="0">
            <a:schemeClr val="accent4"/>
          </a:fillRef>
          <a:effectRef idx="0">
            <a:schemeClr val="accent4"/>
          </a:effectRef>
          <a:fontRef idx="minor">
            <a:schemeClr val="tx1"/>
          </a:fontRef>
        </p:style>
      </p:cxnSp>
      <p:cxnSp>
        <p:nvCxnSpPr>
          <p:cNvPr id="17" name="Straight Arrow Connector 16"/>
          <p:cNvCxnSpPr>
            <a:stCxn id="10" idx="1"/>
            <a:endCxn id="7" idx="0"/>
          </p:cNvCxnSpPr>
          <p:nvPr/>
        </p:nvCxnSpPr>
        <p:spPr>
          <a:xfrm rot="16200000" flipH="1">
            <a:off x="3487674" y="3449574"/>
            <a:ext cx="1368552" cy="266700"/>
          </a:xfrm>
          <a:prstGeom prst="straightConnector1">
            <a:avLst/>
          </a:prstGeom>
          <a:ln w="15875">
            <a:tailEnd type="arrow"/>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a:stCxn id="11" idx="1"/>
          </p:cNvCxnSpPr>
          <p:nvPr/>
        </p:nvCxnSpPr>
        <p:spPr>
          <a:xfrm rot="16200000" flipH="1">
            <a:off x="5259324" y="2363724"/>
            <a:ext cx="1368552" cy="2438400"/>
          </a:xfrm>
          <a:prstGeom prst="straightConnector1">
            <a:avLst/>
          </a:prstGeom>
          <a:ln w="15875">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 Parsing Example #2</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21</a:t>
            </a:fld>
            <a:endParaRPr lang="en-US"/>
          </a:p>
        </p:txBody>
      </p:sp>
      <p:sp>
        <p:nvSpPr>
          <p:cNvPr id="6" name="TextBox 5"/>
          <p:cNvSpPr txBox="1"/>
          <p:nvPr/>
        </p:nvSpPr>
        <p:spPr>
          <a:xfrm>
            <a:off x="3048000" y="2057400"/>
            <a:ext cx="2971800" cy="369332"/>
          </a:xfrm>
          <a:prstGeom prst="rect">
            <a:avLst/>
          </a:prstGeom>
          <a:noFill/>
        </p:spPr>
        <p:txBody>
          <a:bodyPr wrap="square" rtlCol="0">
            <a:spAutoFit/>
          </a:bodyPr>
          <a:lstStyle/>
          <a:p>
            <a:pPr algn="ctr"/>
            <a:r>
              <a:rPr lang="en-US" dirty="0" smtClean="0"/>
              <a:t>Content-Length: 102\r\n</a:t>
            </a:r>
            <a:endParaRPr lang="en-US" dirty="0"/>
          </a:p>
        </p:txBody>
      </p:sp>
      <p:sp>
        <p:nvSpPr>
          <p:cNvPr id="7" name="TextBox 6"/>
          <p:cNvSpPr txBox="1"/>
          <p:nvPr/>
        </p:nvSpPr>
        <p:spPr>
          <a:xfrm>
            <a:off x="0" y="4267200"/>
            <a:ext cx="9144000" cy="338554"/>
          </a:xfrm>
          <a:prstGeom prst="rect">
            <a:avLst/>
          </a:prstGeom>
          <a:noFill/>
        </p:spPr>
        <p:txBody>
          <a:bodyPr wrap="square" rtlCol="0">
            <a:spAutoFit/>
          </a:bodyPr>
          <a:lstStyle/>
          <a:p>
            <a:r>
              <a:rPr lang="en-US" sz="1600" dirty="0" smtClean="0">
                <a:solidFill>
                  <a:srgbClr val="0000FF"/>
                </a:solidFill>
              </a:rPr>
              <a:t>&lt;</a:t>
            </a:r>
            <a:r>
              <a:rPr lang="en-US" sz="1600" dirty="0" smtClean="0">
                <a:solidFill>
                  <a:srgbClr val="A31515"/>
                </a:solidFill>
              </a:rPr>
              <a:t>String</a:t>
            </a:r>
            <a:r>
              <a:rPr lang="en-US" sz="1600" dirty="0" smtClean="0">
                <a:solidFill>
                  <a:srgbClr val="0000FF"/>
                </a:solidFill>
              </a:rPr>
              <a:t> </a:t>
            </a:r>
            <a:r>
              <a:rPr lang="en-US" sz="1600" dirty="0" smtClean="0">
                <a:solidFill>
                  <a:srgbClr val="FF0000"/>
                </a:solidFill>
              </a:rPr>
              <a:t>value</a:t>
            </a:r>
            <a:r>
              <a:rPr lang="en-US" sz="1600" dirty="0" smtClean="0">
                <a:solidFill>
                  <a:srgbClr val="0000FF"/>
                </a:solidFill>
              </a:rPr>
              <a:t>="Content-Length: " </a:t>
            </a:r>
            <a:r>
              <a:rPr lang="en-US" sz="1600" dirty="0" smtClean="0">
                <a:solidFill>
                  <a:srgbClr val="FF0000"/>
                </a:solidFill>
              </a:rPr>
              <a:t>token</a:t>
            </a:r>
            <a:r>
              <a:rPr lang="en-US" sz="1600" dirty="0" smtClean="0">
                <a:solidFill>
                  <a:srgbClr val="0000FF"/>
                </a:solidFill>
              </a:rPr>
              <a:t>="true”/&gt; &lt;</a:t>
            </a:r>
            <a:r>
              <a:rPr lang="en-US" sz="1600" dirty="0" smtClean="0">
                <a:solidFill>
                  <a:srgbClr val="A31515"/>
                </a:solidFill>
              </a:rPr>
              <a:t>String</a:t>
            </a:r>
            <a:r>
              <a:rPr lang="en-US" sz="1600" dirty="0" smtClean="0">
                <a:solidFill>
                  <a:srgbClr val="0000FF"/>
                </a:solidFill>
              </a:rPr>
              <a:t>/&gt; &lt;</a:t>
            </a:r>
            <a:r>
              <a:rPr lang="en-US" sz="1600" dirty="0" smtClean="0">
                <a:solidFill>
                  <a:srgbClr val="A31515"/>
                </a:solidFill>
              </a:rPr>
              <a:t>String</a:t>
            </a:r>
            <a:r>
              <a:rPr lang="en-US" sz="1600" dirty="0" smtClean="0">
                <a:solidFill>
                  <a:srgbClr val="0000FF"/>
                </a:solidFill>
              </a:rPr>
              <a:t> </a:t>
            </a:r>
            <a:r>
              <a:rPr lang="en-US" sz="1600" dirty="0" smtClean="0">
                <a:solidFill>
                  <a:srgbClr val="FF0000"/>
                </a:solidFill>
              </a:rPr>
              <a:t>value</a:t>
            </a:r>
            <a:r>
              <a:rPr lang="en-US" sz="1600" dirty="0" smtClean="0">
                <a:solidFill>
                  <a:srgbClr val="0000FF"/>
                </a:solidFill>
              </a:rPr>
              <a:t>="\r\n" </a:t>
            </a:r>
            <a:r>
              <a:rPr lang="en-US" sz="1600" dirty="0" smtClean="0">
                <a:solidFill>
                  <a:srgbClr val="FF0000"/>
                </a:solidFill>
              </a:rPr>
              <a:t>token</a:t>
            </a:r>
            <a:r>
              <a:rPr lang="en-US" sz="1600" dirty="0" smtClean="0">
                <a:solidFill>
                  <a:srgbClr val="0000FF"/>
                </a:solidFill>
              </a:rPr>
              <a:t>="true”/&gt;</a:t>
            </a:r>
            <a:endParaRPr lang="en-US" sz="1600" dirty="0"/>
          </a:p>
        </p:txBody>
      </p:sp>
      <p:sp>
        <p:nvSpPr>
          <p:cNvPr id="9" name="Left Brace 8"/>
          <p:cNvSpPr/>
          <p:nvPr/>
        </p:nvSpPr>
        <p:spPr>
          <a:xfrm rot="16200000">
            <a:off x="3846576" y="1716024"/>
            <a:ext cx="536448" cy="1828800"/>
          </a:xfrm>
          <a:prstGeom prst="leftBrace">
            <a:avLst/>
          </a:prstGeom>
          <a:ln w="15875">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0" name="Left Brace 9"/>
          <p:cNvSpPr/>
          <p:nvPr/>
        </p:nvSpPr>
        <p:spPr>
          <a:xfrm rot="16200000">
            <a:off x="4951476" y="2439924"/>
            <a:ext cx="536448" cy="381000"/>
          </a:xfrm>
          <a:prstGeom prst="leftBrace">
            <a:avLst/>
          </a:prstGeom>
          <a:ln w="15875">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1" name="Left Brace 10"/>
          <p:cNvSpPr/>
          <p:nvPr/>
        </p:nvSpPr>
        <p:spPr>
          <a:xfrm rot="16200000">
            <a:off x="5370576" y="2401824"/>
            <a:ext cx="536448" cy="457200"/>
          </a:xfrm>
          <a:prstGeom prst="leftBrace">
            <a:avLst/>
          </a:prstGeom>
          <a:ln w="15875">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cxnSp>
        <p:nvCxnSpPr>
          <p:cNvPr id="13" name="Straight Arrow Connector 12"/>
          <p:cNvCxnSpPr>
            <a:stCxn id="9" idx="1"/>
          </p:cNvCxnSpPr>
          <p:nvPr/>
        </p:nvCxnSpPr>
        <p:spPr>
          <a:xfrm rot="5400000">
            <a:off x="3125724" y="3354324"/>
            <a:ext cx="1444752" cy="533400"/>
          </a:xfrm>
          <a:prstGeom prst="straightConnector1">
            <a:avLst/>
          </a:prstGeom>
          <a:ln w="15875">
            <a:tailEnd type="arrow"/>
          </a:ln>
        </p:spPr>
        <p:style>
          <a:lnRef idx="1">
            <a:schemeClr val="accent4"/>
          </a:lnRef>
          <a:fillRef idx="0">
            <a:schemeClr val="accent4"/>
          </a:fillRef>
          <a:effectRef idx="0">
            <a:schemeClr val="accent4"/>
          </a:effectRef>
          <a:fontRef idx="minor">
            <a:schemeClr val="tx1"/>
          </a:fontRef>
        </p:style>
      </p:cxnSp>
      <p:cxnSp>
        <p:nvCxnSpPr>
          <p:cNvPr id="17" name="Straight Arrow Connector 16"/>
          <p:cNvCxnSpPr>
            <a:stCxn id="10" idx="1"/>
          </p:cNvCxnSpPr>
          <p:nvPr/>
        </p:nvCxnSpPr>
        <p:spPr>
          <a:xfrm rot="5400000">
            <a:off x="4440174" y="3487674"/>
            <a:ext cx="1368552" cy="190500"/>
          </a:xfrm>
          <a:prstGeom prst="straightConnector1">
            <a:avLst/>
          </a:prstGeom>
          <a:ln w="15875">
            <a:tailEnd type="arrow"/>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a:stCxn id="11" idx="1"/>
          </p:cNvCxnSpPr>
          <p:nvPr/>
        </p:nvCxnSpPr>
        <p:spPr>
          <a:xfrm rot="16200000" flipH="1">
            <a:off x="5297424" y="3240024"/>
            <a:ext cx="1368552" cy="685800"/>
          </a:xfrm>
          <a:prstGeom prst="straightConnector1">
            <a:avLst/>
          </a:prstGeom>
          <a:ln w="15875">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token</a:t>
            </a:r>
            <a:endParaRPr lang="en-US" dirty="0"/>
          </a:p>
        </p:txBody>
      </p:sp>
      <p:sp>
        <p:nvSpPr>
          <p:cNvPr id="8" name="Content Placeholder 7"/>
          <p:cNvSpPr>
            <a:spLocks noGrp="1"/>
          </p:cNvSpPr>
          <p:nvPr>
            <p:ph idx="1"/>
          </p:nvPr>
        </p:nvSpPr>
        <p:spPr/>
        <p:txBody>
          <a:bodyPr/>
          <a:lstStyle/>
          <a:p>
            <a:r>
              <a:rPr lang="en-US" dirty="0" smtClean="0"/>
              <a:t>Says: “This value must match input data”</a:t>
            </a:r>
          </a:p>
          <a:p>
            <a:r>
              <a:rPr lang="en-US" dirty="0" smtClean="0"/>
              <a:t>Used by the data cracker to parse data</a:t>
            </a:r>
          </a:p>
          <a:p>
            <a:r>
              <a:rPr lang="en-US" dirty="0" smtClean="0"/>
              <a:t>Value is still fuzzed</a:t>
            </a:r>
          </a:p>
          <a:p>
            <a:endParaRPr lang="en-US" dirty="0" smtClean="0"/>
          </a:p>
        </p:txBody>
      </p:sp>
      <p:sp>
        <p:nvSpPr>
          <p:cNvPr id="4" name="Slide Number Placeholder 3"/>
          <p:cNvSpPr>
            <a:spLocks noGrp="1"/>
          </p:cNvSpPr>
          <p:nvPr>
            <p:ph type="sldNum" sz="quarter" idx="12"/>
          </p:nvPr>
        </p:nvSpPr>
        <p:spPr/>
        <p:txBody>
          <a:bodyPr/>
          <a:lstStyle/>
          <a:p>
            <a:fld id="{03E9FE52-2665-401B-AA9F-C87D72041FEF}"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Elements</a:t>
            </a:r>
            <a:endParaRPr lang="en-US" dirty="0"/>
          </a:p>
        </p:txBody>
      </p:sp>
      <p:sp>
        <p:nvSpPr>
          <p:cNvPr id="9" name="Rounded Rectangle 8"/>
          <p:cNvSpPr/>
          <p:nvPr/>
        </p:nvSpPr>
        <p:spPr>
          <a:xfrm>
            <a:off x="2514600" y="1752600"/>
            <a:ext cx="2971800" cy="685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2400" dirty="0" smtClean="0"/>
              <a:t>String</a:t>
            </a:r>
            <a:endParaRPr lang="en-US" sz="2400" dirty="0"/>
          </a:p>
        </p:txBody>
      </p:sp>
      <p:sp>
        <p:nvSpPr>
          <p:cNvPr id="10" name="Rounded Rectangle 9"/>
          <p:cNvSpPr/>
          <p:nvPr/>
        </p:nvSpPr>
        <p:spPr>
          <a:xfrm>
            <a:off x="2514600" y="25908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Number</a:t>
            </a:r>
            <a:endParaRPr lang="en-US" sz="2000" dirty="0"/>
          </a:p>
        </p:txBody>
      </p:sp>
      <p:sp>
        <p:nvSpPr>
          <p:cNvPr id="11" name="Rounded Rectangle 10"/>
          <p:cNvSpPr/>
          <p:nvPr/>
        </p:nvSpPr>
        <p:spPr>
          <a:xfrm>
            <a:off x="2514600" y="34290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Blob</a:t>
            </a:r>
            <a:endParaRPr lang="en-US" sz="2000" dirty="0"/>
          </a:p>
        </p:txBody>
      </p:sp>
      <p:sp>
        <p:nvSpPr>
          <p:cNvPr id="12" name="Rounded Rectangle 11"/>
          <p:cNvSpPr/>
          <p:nvPr/>
        </p:nvSpPr>
        <p:spPr>
          <a:xfrm>
            <a:off x="2514600" y="42672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Block</a:t>
            </a:r>
            <a:endParaRPr lang="en-US" sz="2000" dirty="0"/>
          </a:p>
        </p:txBody>
      </p:sp>
      <p:sp>
        <p:nvSpPr>
          <p:cNvPr id="13" name="Rounded Rectangle 12"/>
          <p:cNvSpPr/>
          <p:nvPr/>
        </p:nvSpPr>
        <p:spPr>
          <a:xfrm>
            <a:off x="2514600" y="51054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Choice</a:t>
            </a:r>
            <a:endParaRPr lang="en-US" sz="2000" dirty="0"/>
          </a:p>
        </p:txBody>
      </p:sp>
    </p:spTree>
    <p:extLst>
      <p:ext uri="{BB962C8B-B14F-4D97-AF65-F5344CB8AC3E}">
        <p14:creationId xmlns:p14="http://schemas.microsoft.com/office/powerpoint/2010/main" val="72700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Attributes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length=“5” (in chars)</a:t>
            </a:r>
          </a:p>
          <a:p>
            <a:pPr>
              <a:buFont typeface="Arial" panose="020B0604020202020204" pitchFamily="34" charset="0"/>
              <a:buChar char="•"/>
            </a:pPr>
            <a:r>
              <a:rPr lang="en-US" dirty="0" err="1" smtClean="0"/>
              <a:t>nullTerminated</a:t>
            </a:r>
            <a:r>
              <a:rPr lang="en-US" dirty="0" smtClean="0"/>
              <a:t>=“</a:t>
            </a:r>
            <a:r>
              <a:rPr lang="en-US" dirty="0" err="1" smtClean="0"/>
              <a:t>true|false</a:t>
            </a:r>
            <a:r>
              <a:rPr lang="en-US" dirty="0" smtClean="0"/>
              <a:t>”</a:t>
            </a:r>
          </a:p>
          <a:p>
            <a:pPr>
              <a:buFont typeface="Arial" panose="020B0604020202020204" pitchFamily="34" charset="0"/>
              <a:buChar char="•"/>
            </a:pPr>
            <a:r>
              <a:rPr lang="en-US" dirty="0" smtClean="0"/>
              <a:t>type=“ascii|utf7|utf8|utf16|utf16be|utf32”</a:t>
            </a:r>
          </a:p>
          <a:p>
            <a:pPr>
              <a:buFont typeface="Arial" panose="020B0604020202020204" pitchFamily="34" charset="0"/>
              <a:buChar char="•"/>
            </a:pPr>
            <a:r>
              <a:rPr lang="en-US" dirty="0" err="1" smtClean="0"/>
              <a:t>padCharacter</a:t>
            </a:r>
            <a:r>
              <a:rPr lang="en-US" dirty="0" smtClean="0"/>
              <a:t>=“”</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token</a:t>
            </a:r>
          </a:p>
          <a:p>
            <a:pPr>
              <a:buFont typeface="Arial" panose="020B0604020202020204" pitchFamily="34" charset="0"/>
              <a:buChar char="•"/>
            </a:pPr>
            <a:r>
              <a:rPr lang="en-US" dirty="0" err="1" smtClean="0"/>
              <a:t>valueType</a:t>
            </a:r>
            <a:r>
              <a:rPr lang="en-US" dirty="0" smtClean="0"/>
              <a:t>, value</a:t>
            </a:r>
          </a:p>
          <a:p>
            <a:pPr>
              <a:buFont typeface="Arial" panose="020B0604020202020204" pitchFamily="34" charset="0"/>
              <a:buChar char="•"/>
            </a:pPr>
            <a:r>
              <a:rPr lang="en-US" dirty="0" err="1" smtClean="0"/>
              <a:t>minOccurs</a:t>
            </a:r>
            <a:r>
              <a:rPr lang="en-US" dirty="0" smtClean="0"/>
              <a:t>, </a:t>
            </a:r>
            <a:r>
              <a:rPr lang="en-US" dirty="0" err="1" smtClean="0"/>
              <a:t>maxOccurs</a:t>
            </a:r>
            <a:r>
              <a:rPr lang="en-US" dirty="0" smtClean="0"/>
              <a:t>, occurs</a:t>
            </a:r>
          </a:p>
        </p:txBody>
      </p:sp>
      <p:sp>
        <p:nvSpPr>
          <p:cNvPr id="5" name="Slide Number Placeholder 4"/>
          <p:cNvSpPr>
            <a:spLocks noGrp="1"/>
          </p:cNvSpPr>
          <p:nvPr>
            <p:ph type="sldNum" sz="quarter" idx="12"/>
          </p:nvPr>
        </p:nvSpPr>
        <p:spPr/>
        <p:txBody>
          <a:bodyPr/>
          <a:lstStyle/>
          <a:p>
            <a:fld id="{03E9FE52-2665-401B-AA9F-C87D72041FEF}"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Examples</a:t>
            </a:r>
            <a:endParaRPr lang="en-US" dirty="0"/>
          </a:p>
        </p:txBody>
      </p:sp>
      <p:sp>
        <p:nvSpPr>
          <p:cNvPr id="4" name="Content Placeholder 3"/>
          <p:cNvSpPr>
            <a:spLocks noGrp="1"/>
          </p:cNvSpPr>
          <p:nvPr>
            <p:ph idx="1"/>
          </p:nvPr>
        </p:nvSpPr>
        <p:spPr/>
        <p:txBody>
          <a:bodyPr>
            <a:normAutofit/>
          </a:bodyPr>
          <a:lstStyle/>
          <a:p>
            <a:pPr>
              <a:buNone/>
            </a:pPr>
            <a:r>
              <a:rPr lang="en-US" sz="2800" dirty="0">
                <a:solidFill>
                  <a:srgbClr val="0000FF"/>
                </a:solidFill>
              </a:rPr>
              <a:t>&lt;</a:t>
            </a:r>
            <a:r>
              <a:rPr lang="en-US" sz="2800" dirty="0">
                <a:solidFill>
                  <a:srgbClr val="A31515"/>
                </a:solidFill>
              </a:rPr>
              <a:t>String</a:t>
            </a:r>
            <a:r>
              <a:rPr lang="en-US" sz="2800" dirty="0">
                <a:solidFill>
                  <a:srgbClr val="0000FF"/>
                </a:solidFill>
              </a:rPr>
              <a:t> </a:t>
            </a:r>
            <a:r>
              <a:rPr lang="en-US" sz="2800" dirty="0">
                <a:solidFill>
                  <a:srgbClr val="800080"/>
                </a:solidFill>
              </a:rPr>
              <a:t>value</a:t>
            </a:r>
            <a:r>
              <a:rPr lang="en-US" sz="2800" dirty="0">
                <a:solidFill>
                  <a:srgbClr val="0000FF"/>
                </a:solidFill>
              </a:rPr>
              <a:t>="Hello World!"/&gt;</a:t>
            </a:r>
          </a:p>
          <a:p>
            <a:pPr>
              <a:buNone/>
            </a:pPr>
            <a:r>
              <a:rPr lang="en-US" sz="2800" dirty="0"/>
              <a:t>“Hello World</a:t>
            </a:r>
            <a:r>
              <a:rPr lang="en-US" sz="2800" dirty="0" smtClean="0"/>
              <a:t>!”</a:t>
            </a:r>
            <a:endParaRPr lang="en-US" sz="2800" dirty="0" smtClean="0">
              <a:solidFill>
                <a:srgbClr val="0000FF"/>
              </a:solidFill>
            </a:endParaRP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length</a:t>
            </a:r>
            <a:r>
              <a:rPr lang="en-US" sz="2800" dirty="0" smtClean="0">
                <a:solidFill>
                  <a:srgbClr val="0000FF"/>
                </a:solidFill>
              </a:rPr>
              <a:t>="10" </a:t>
            </a:r>
            <a:r>
              <a:rPr lang="en-US" sz="2800" dirty="0" err="1" smtClean="0">
                <a:solidFill>
                  <a:srgbClr val="800080"/>
                </a:solidFill>
              </a:rPr>
              <a:t>padCharacter</a:t>
            </a:r>
            <a:r>
              <a:rPr lang="en-US" sz="2800" dirty="0" smtClean="0">
                <a:solidFill>
                  <a:srgbClr val="0000FF"/>
                </a:solidFill>
              </a:rPr>
              <a:t>="A" </a:t>
            </a:r>
            <a:r>
              <a:rPr lang="en-US" sz="2800" dirty="0" smtClean="0">
                <a:solidFill>
                  <a:srgbClr val="800080"/>
                </a:solidFill>
              </a:rPr>
              <a:t>value</a:t>
            </a:r>
            <a:r>
              <a:rPr lang="en-US" sz="2800" dirty="0" smtClean="0">
                <a:solidFill>
                  <a:srgbClr val="0000FF"/>
                </a:solidFill>
              </a:rPr>
              <a:t>="12345" /&gt;</a:t>
            </a:r>
          </a:p>
          <a:p>
            <a:pPr>
              <a:buNone/>
            </a:pPr>
            <a:r>
              <a:rPr lang="en-US" dirty="0" smtClean="0"/>
              <a:t>“12345AAAAA”</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value</a:t>
            </a:r>
            <a:r>
              <a:rPr lang="en-US" sz="2800" dirty="0" smtClean="0">
                <a:solidFill>
                  <a:srgbClr val="0000FF"/>
                </a:solidFill>
              </a:rPr>
              <a:t>="Hi “ </a:t>
            </a:r>
            <a:r>
              <a:rPr lang="en-US" sz="2800" dirty="0" smtClean="0">
                <a:solidFill>
                  <a:srgbClr val="800080"/>
                </a:solidFill>
              </a:rPr>
              <a:t>occurs</a:t>
            </a:r>
            <a:r>
              <a:rPr lang="en-US" sz="2800" dirty="0" smtClean="0">
                <a:solidFill>
                  <a:srgbClr val="0000FF"/>
                </a:solidFill>
              </a:rPr>
              <a:t>="5" /&gt;</a:t>
            </a:r>
          </a:p>
          <a:p>
            <a:pPr>
              <a:buNone/>
            </a:pPr>
            <a:r>
              <a:rPr lang="en-US" dirty="0" smtClean="0"/>
              <a:t>“Hi </a:t>
            </a:r>
            <a:r>
              <a:rPr lang="en-US" dirty="0" err="1" smtClean="0"/>
              <a:t>Hi</a:t>
            </a:r>
            <a:r>
              <a:rPr lang="en-US" dirty="0" smtClean="0"/>
              <a:t> </a:t>
            </a:r>
            <a:r>
              <a:rPr lang="en-US" dirty="0" err="1" smtClean="0"/>
              <a:t>Hi</a:t>
            </a:r>
            <a:r>
              <a:rPr lang="en-US" dirty="0" smtClean="0"/>
              <a:t> </a:t>
            </a:r>
            <a:r>
              <a:rPr lang="en-US" dirty="0" err="1" smtClean="0"/>
              <a:t>Hi</a:t>
            </a:r>
            <a:r>
              <a:rPr lang="en-US" dirty="0" smtClean="0"/>
              <a:t> </a:t>
            </a:r>
            <a:r>
              <a:rPr lang="en-US" dirty="0" err="1" smtClean="0"/>
              <a:t>Hi</a:t>
            </a:r>
            <a:r>
              <a:rPr lang="en-US" dirty="0" smtClean="0"/>
              <a:t> “</a:t>
            </a: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 Strings</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Elements</a:t>
            </a:r>
            <a:endParaRPr lang="en-US" dirty="0"/>
          </a:p>
        </p:txBody>
      </p:sp>
      <p:sp>
        <p:nvSpPr>
          <p:cNvPr id="9" name="Rounded Rectangle 8"/>
          <p:cNvSpPr/>
          <p:nvPr/>
        </p:nvSpPr>
        <p:spPr>
          <a:xfrm>
            <a:off x="2514600" y="17526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400" dirty="0" smtClean="0"/>
              <a:t>String</a:t>
            </a:r>
            <a:endParaRPr lang="en-US" sz="2400" dirty="0"/>
          </a:p>
        </p:txBody>
      </p:sp>
      <p:sp>
        <p:nvSpPr>
          <p:cNvPr id="10" name="Rounded Rectangle 9"/>
          <p:cNvSpPr/>
          <p:nvPr/>
        </p:nvSpPr>
        <p:spPr>
          <a:xfrm>
            <a:off x="2514600" y="2590800"/>
            <a:ext cx="2971800" cy="685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2000" dirty="0" smtClean="0"/>
              <a:t>Number</a:t>
            </a:r>
            <a:endParaRPr lang="en-US" sz="2000" dirty="0"/>
          </a:p>
        </p:txBody>
      </p:sp>
      <p:sp>
        <p:nvSpPr>
          <p:cNvPr id="11" name="Rounded Rectangle 10"/>
          <p:cNvSpPr/>
          <p:nvPr/>
        </p:nvSpPr>
        <p:spPr>
          <a:xfrm>
            <a:off x="2514600" y="34290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Blob</a:t>
            </a:r>
            <a:endParaRPr lang="en-US" sz="2000" dirty="0"/>
          </a:p>
        </p:txBody>
      </p:sp>
      <p:sp>
        <p:nvSpPr>
          <p:cNvPr id="12" name="Rounded Rectangle 11"/>
          <p:cNvSpPr/>
          <p:nvPr/>
        </p:nvSpPr>
        <p:spPr>
          <a:xfrm>
            <a:off x="2514600" y="42672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Block</a:t>
            </a:r>
            <a:endParaRPr lang="en-US" sz="2000" dirty="0"/>
          </a:p>
        </p:txBody>
      </p:sp>
      <p:sp>
        <p:nvSpPr>
          <p:cNvPr id="13" name="Rounded Rectangle 12"/>
          <p:cNvSpPr/>
          <p:nvPr/>
        </p:nvSpPr>
        <p:spPr>
          <a:xfrm>
            <a:off x="2514600" y="51054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Choice</a:t>
            </a:r>
            <a:endParaRPr lang="en-US" sz="2000" dirty="0"/>
          </a:p>
        </p:txBody>
      </p:sp>
    </p:spTree>
    <p:extLst>
      <p:ext uri="{BB962C8B-B14F-4D97-AF65-F5344CB8AC3E}">
        <p14:creationId xmlns:p14="http://schemas.microsoft.com/office/powerpoint/2010/main" val="21600094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a:t>
            </a:r>
            <a:endParaRPr lang="en-US" dirty="0"/>
          </a:p>
        </p:txBody>
      </p:sp>
      <p:sp>
        <p:nvSpPr>
          <p:cNvPr id="3" name="Content Placeholder 2"/>
          <p:cNvSpPr>
            <a:spLocks noGrp="1"/>
          </p:cNvSpPr>
          <p:nvPr>
            <p:ph idx="1"/>
          </p:nvPr>
        </p:nvSpPr>
        <p:spPr/>
        <p:txBody>
          <a:bodyPr>
            <a:normAutofit/>
          </a:bodyPr>
          <a:lstStyle/>
          <a:p>
            <a:r>
              <a:rPr lang="en-US" dirty="0" smtClean="0"/>
              <a:t>Numerical integers</a:t>
            </a:r>
          </a:p>
          <a:p>
            <a:r>
              <a:rPr lang="en-US" dirty="0" smtClean="0"/>
              <a:t>Attributes:</a:t>
            </a:r>
          </a:p>
          <a:p>
            <a:pPr lvl="1"/>
            <a:r>
              <a:rPr lang="en-US" dirty="0" smtClean="0"/>
              <a:t>size – 8, 16, 24, 32, 64 [Required] (in bits)</a:t>
            </a:r>
          </a:p>
          <a:p>
            <a:pPr lvl="1"/>
            <a:r>
              <a:rPr lang="en-US" dirty="0" smtClean="0"/>
              <a:t>signed – true or false</a:t>
            </a:r>
          </a:p>
          <a:p>
            <a:pPr lvl="1"/>
            <a:r>
              <a:rPr lang="en-US" dirty="0" err="1" smtClean="0"/>
              <a:t>endian</a:t>
            </a:r>
            <a:r>
              <a:rPr lang="en-US" dirty="0" smtClean="0"/>
              <a:t> – little, big, network (default is little)</a:t>
            </a:r>
          </a:p>
          <a:p>
            <a:pPr lvl="1"/>
            <a:r>
              <a:rPr lang="en-US" dirty="0" smtClean="0"/>
              <a:t>token, min/</a:t>
            </a:r>
            <a:r>
              <a:rPr lang="en-US" dirty="0" err="1" smtClean="0"/>
              <a:t>maxOccurs</a:t>
            </a:r>
            <a:r>
              <a:rPr lang="en-US" dirty="0" smtClean="0"/>
              <a:t>, </a:t>
            </a:r>
            <a:r>
              <a:rPr lang="en-US" dirty="0" err="1" smtClean="0"/>
              <a:t>valueType</a:t>
            </a:r>
            <a:r>
              <a:rPr lang="en-US" dirty="0" smtClean="0"/>
              <a:t>, value</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Number</a:t>
            </a:r>
            <a:r>
              <a:rPr lang="en-US" sz="2800" dirty="0" smtClean="0">
                <a:solidFill>
                  <a:srgbClr val="0000FF"/>
                </a:solidFill>
              </a:rPr>
              <a:t> </a:t>
            </a:r>
            <a:r>
              <a:rPr lang="en-US" sz="2800" dirty="0" smtClean="0">
                <a:solidFill>
                  <a:srgbClr val="800080"/>
                </a:solidFill>
              </a:rPr>
              <a:t>size</a:t>
            </a:r>
            <a:r>
              <a:rPr lang="en-US" sz="2800" dirty="0" smtClean="0">
                <a:solidFill>
                  <a:srgbClr val="0000FF"/>
                </a:solidFill>
              </a:rPr>
              <a:t>="16" </a:t>
            </a:r>
            <a:r>
              <a:rPr lang="en-US" sz="2800" dirty="0" smtClean="0">
                <a:solidFill>
                  <a:srgbClr val="800080"/>
                </a:solidFill>
              </a:rPr>
              <a:t>value</a:t>
            </a:r>
            <a:r>
              <a:rPr lang="en-US" sz="2800" dirty="0" smtClean="0">
                <a:solidFill>
                  <a:srgbClr val="0000FF"/>
                </a:solidFill>
              </a:rPr>
              <a:t>="1024" </a:t>
            </a:r>
            <a:r>
              <a:rPr lang="en-US" sz="2800" dirty="0" smtClean="0">
                <a:solidFill>
                  <a:srgbClr val="800080"/>
                </a:solidFill>
              </a:rPr>
              <a:t>signed</a:t>
            </a:r>
            <a:r>
              <a:rPr lang="en-US" sz="2800" dirty="0" smtClean="0">
                <a:solidFill>
                  <a:srgbClr val="0000FF"/>
                </a:solidFill>
              </a:rPr>
              <a:t>="false" /&gt;</a:t>
            </a:r>
          </a:p>
          <a:p>
            <a:pPr>
              <a:buNone/>
            </a:pPr>
            <a:r>
              <a:rPr lang="en-US" sz="2800" dirty="0" smtClean="0">
                <a:solidFill>
                  <a:srgbClr val="0000FF"/>
                </a:solidFill>
              </a:rPr>
              <a:t>&lt;</a:t>
            </a:r>
            <a:r>
              <a:rPr lang="en-US" sz="2800" dirty="0" smtClean="0">
                <a:solidFill>
                  <a:srgbClr val="A31515"/>
                </a:solidFill>
              </a:rPr>
              <a:t>Number</a:t>
            </a:r>
            <a:r>
              <a:rPr lang="en-US" sz="2800" dirty="0" smtClean="0">
                <a:solidFill>
                  <a:srgbClr val="0000FF"/>
                </a:solidFill>
              </a:rPr>
              <a:t> </a:t>
            </a:r>
            <a:r>
              <a:rPr lang="en-US" sz="2800" dirty="0" smtClean="0">
                <a:solidFill>
                  <a:srgbClr val="800080"/>
                </a:solidFill>
              </a:rPr>
              <a:t>size</a:t>
            </a:r>
            <a:r>
              <a:rPr lang="en-US" sz="2800" dirty="0" smtClean="0">
                <a:solidFill>
                  <a:srgbClr val="0000FF"/>
                </a:solidFill>
              </a:rPr>
              <a:t>="32"  </a:t>
            </a:r>
            <a:r>
              <a:rPr lang="en-US" sz="2800" dirty="0" err="1" smtClean="0">
                <a:solidFill>
                  <a:srgbClr val="800080"/>
                </a:solidFill>
              </a:rPr>
              <a:t>endian</a:t>
            </a:r>
            <a:r>
              <a:rPr lang="en-US" sz="2800" dirty="0" smtClean="0">
                <a:solidFill>
                  <a:srgbClr val="0000FF"/>
                </a:solidFill>
              </a:rPr>
              <a:t>="little"/&gt;</a:t>
            </a:r>
          </a:p>
          <a:p>
            <a:pPr>
              <a:buNone/>
            </a:pPr>
            <a:endParaRPr lang="en-US" dirty="0" smtClean="0"/>
          </a:p>
        </p:txBody>
      </p:sp>
      <p:sp>
        <p:nvSpPr>
          <p:cNvPr id="5" name="Slide Number Placeholder 4"/>
          <p:cNvSpPr>
            <a:spLocks noGrp="1"/>
          </p:cNvSpPr>
          <p:nvPr>
            <p:ph type="sldNum" sz="quarter" idx="12"/>
          </p:nvPr>
        </p:nvSpPr>
        <p:spPr/>
        <p:txBody>
          <a:bodyPr/>
          <a:lstStyle/>
          <a:p>
            <a:fld id="{03E9FE52-2665-401B-AA9F-C87D72041FEF}"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Elements</a:t>
            </a:r>
            <a:endParaRPr lang="en-US" dirty="0"/>
          </a:p>
        </p:txBody>
      </p:sp>
      <p:sp>
        <p:nvSpPr>
          <p:cNvPr id="9" name="Rounded Rectangle 8"/>
          <p:cNvSpPr/>
          <p:nvPr/>
        </p:nvSpPr>
        <p:spPr>
          <a:xfrm>
            <a:off x="2514600" y="17526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400" dirty="0" smtClean="0"/>
              <a:t>String</a:t>
            </a:r>
            <a:endParaRPr lang="en-US" sz="2400" dirty="0"/>
          </a:p>
        </p:txBody>
      </p:sp>
      <p:sp>
        <p:nvSpPr>
          <p:cNvPr id="10" name="Rounded Rectangle 9"/>
          <p:cNvSpPr/>
          <p:nvPr/>
        </p:nvSpPr>
        <p:spPr>
          <a:xfrm>
            <a:off x="2514600" y="25908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Number</a:t>
            </a:r>
            <a:endParaRPr lang="en-US" sz="2000" dirty="0"/>
          </a:p>
        </p:txBody>
      </p:sp>
      <p:sp>
        <p:nvSpPr>
          <p:cNvPr id="11" name="Rounded Rectangle 10"/>
          <p:cNvSpPr/>
          <p:nvPr/>
        </p:nvSpPr>
        <p:spPr>
          <a:xfrm>
            <a:off x="2514600" y="3429000"/>
            <a:ext cx="2971800" cy="685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2000" dirty="0" smtClean="0"/>
              <a:t>Blob</a:t>
            </a:r>
            <a:endParaRPr lang="en-US" sz="2000" dirty="0"/>
          </a:p>
        </p:txBody>
      </p:sp>
      <p:sp>
        <p:nvSpPr>
          <p:cNvPr id="12" name="Rounded Rectangle 11"/>
          <p:cNvSpPr/>
          <p:nvPr/>
        </p:nvSpPr>
        <p:spPr>
          <a:xfrm>
            <a:off x="2514600" y="42672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Block</a:t>
            </a:r>
            <a:endParaRPr lang="en-US" sz="2000" dirty="0"/>
          </a:p>
        </p:txBody>
      </p:sp>
      <p:sp>
        <p:nvSpPr>
          <p:cNvPr id="13" name="Rounded Rectangle 12"/>
          <p:cNvSpPr/>
          <p:nvPr/>
        </p:nvSpPr>
        <p:spPr>
          <a:xfrm>
            <a:off x="2514600" y="51054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Choice</a:t>
            </a:r>
            <a:endParaRPr lang="en-US" sz="2000" dirty="0"/>
          </a:p>
        </p:txBody>
      </p:sp>
    </p:spTree>
    <p:extLst>
      <p:ext uri="{BB962C8B-B14F-4D97-AF65-F5344CB8AC3E}">
        <p14:creationId xmlns:p14="http://schemas.microsoft.com/office/powerpoint/2010/main" val="713588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Content Placeholder 2"/>
          <p:cNvSpPr>
            <a:spLocks noGrp="1"/>
          </p:cNvSpPr>
          <p:nvPr>
            <p:ph idx="1"/>
          </p:nvPr>
        </p:nvSpPr>
        <p:spPr/>
        <p:txBody>
          <a:bodyPr>
            <a:normAutofit/>
          </a:bodyPr>
          <a:lstStyle/>
          <a:p>
            <a:r>
              <a:rPr lang="en-US" dirty="0" smtClean="0"/>
              <a:t>Lecture backed with exercises</a:t>
            </a:r>
          </a:p>
          <a:p>
            <a:r>
              <a:rPr lang="en-US" dirty="0" smtClean="0"/>
              <a:t>Hands on labs building </a:t>
            </a:r>
            <a:r>
              <a:rPr lang="en-US" dirty="0" err="1" smtClean="0"/>
              <a:t>fuzzers</a:t>
            </a:r>
            <a:endParaRPr lang="en-US" dirty="0" smtClean="0"/>
          </a:p>
          <a:p>
            <a:endParaRPr lang="en-US" dirty="0" smtClean="0"/>
          </a:p>
          <a:p>
            <a:r>
              <a:rPr lang="en-US" dirty="0" smtClean="0"/>
              <a:t>Take away:</a:t>
            </a:r>
          </a:p>
          <a:p>
            <a:pPr>
              <a:buNone/>
            </a:pPr>
            <a:endParaRPr lang="en-US" dirty="0" smtClean="0"/>
          </a:p>
          <a:p>
            <a:pPr algn="ctr">
              <a:buNone/>
            </a:pPr>
            <a:r>
              <a:rPr lang="en-US" dirty="0" smtClean="0"/>
              <a:t>Ability to start writing </a:t>
            </a:r>
            <a:r>
              <a:rPr lang="en-US" dirty="0" err="1" smtClean="0"/>
              <a:t>fuzzers</a:t>
            </a:r>
            <a:r>
              <a:rPr lang="en-US" dirty="0" smtClean="0"/>
              <a:t> in Peach!</a:t>
            </a:r>
          </a:p>
          <a:p>
            <a:endParaRPr lang="en-US" dirty="0" smtClean="0"/>
          </a:p>
        </p:txBody>
      </p:sp>
      <p:sp>
        <p:nvSpPr>
          <p:cNvPr id="5" name="Slide Number Placeholder 4"/>
          <p:cNvSpPr>
            <a:spLocks noGrp="1"/>
          </p:cNvSpPr>
          <p:nvPr>
            <p:ph type="sldNum" sz="quarter" idx="12"/>
          </p:nvPr>
        </p:nvSpPr>
        <p:spPr/>
        <p:txBody>
          <a:bodyPr/>
          <a:lstStyle/>
          <a:p>
            <a:fld id="{03E9FE52-2665-401B-AA9F-C87D72041FEF}"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a:t>
            </a:r>
            <a:endParaRPr lang="en-US" dirty="0"/>
          </a:p>
        </p:txBody>
      </p:sp>
      <p:sp>
        <p:nvSpPr>
          <p:cNvPr id="3" name="Content Placeholder 2"/>
          <p:cNvSpPr>
            <a:spLocks noGrp="1"/>
          </p:cNvSpPr>
          <p:nvPr>
            <p:ph idx="1"/>
          </p:nvPr>
        </p:nvSpPr>
        <p:spPr/>
        <p:txBody>
          <a:bodyPr/>
          <a:lstStyle/>
          <a:p>
            <a:r>
              <a:rPr lang="en-US" dirty="0" smtClean="0"/>
              <a:t>Binary data</a:t>
            </a:r>
          </a:p>
          <a:p>
            <a:r>
              <a:rPr lang="en-US" dirty="0" smtClean="0"/>
              <a:t>Data supplied typically as Hex</a:t>
            </a:r>
          </a:p>
          <a:p>
            <a:r>
              <a:rPr lang="en-US" dirty="0" smtClean="0"/>
              <a:t>Attributes:</a:t>
            </a:r>
          </a:p>
          <a:p>
            <a:pPr lvl="1"/>
            <a:r>
              <a:rPr lang="en-US" dirty="0" smtClean="0"/>
              <a:t>length, </a:t>
            </a:r>
            <a:r>
              <a:rPr lang="en-US" dirty="0" err="1" smtClean="0"/>
              <a:t>lengthType</a:t>
            </a:r>
            <a:endParaRPr lang="en-US" dirty="0" smtClean="0"/>
          </a:p>
          <a:p>
            <a:pPr lvl="1"/>
            <a:r>
              <a:rPr lang="en-US" dirty="0" smtClean="0"/>
              <a:t>token, min/</a:t>
            </a:r>
            <a:r>
              <a:rPr lang="en-US" dirty="0" err="1" smtClean="0"/>
              <a:t>maxOccurs</a:t>
            </a:r>
            <a:r>
              <a:rPr lang="en-US" dirty="0" smtClean="0"/>
              <a:t>, value, </a:t>
            </a:r>
            <a:r>
              <a:rPr lang="en-US" dirty="0" err="1" smtClean="0"/>
              <a:t>valueType</a:t>
            </a:r>
            <a:endParaRPr lang="en-US" dirty="0" smtClean="0"/>
          </a:p>
          <a:p>
            <a:pPr lvl="1"/>
            <a:endParaRPr lang="en-US" dirty="0" smtClean="0"/>
          </a:p>
          <a:p>
            <a:pPr>
              <a:buNone/>
            </a:pPr>
            <a:r>
              <a:rPr lang="en-US" sz="2800" dirty="0" smtClean="0">
                <a:solidFill>
                  <a:srgbClr val="0000FF"/>
                </a:solidFill>
              </a:rPr>
              <a:t>&lt;</a:t>
            </a:r>
            <a:r>
              <a:rPr lang="en-US" sz="2800" dirty="0" smtClean="0">
                <a:solidFill>
                  <a:srgbClr val="A31515"/>
                </a:solidFill>
              </a:rPr>
              <a:t>Blob</a:t>
            </a:r>
            <a:r>
              <a:rPr lang="en-US" sz="2800" dirty="0" smtClean="0">
                <a:solidFill>
                  <a:srgbClr val="0000FF"/>
                </a:solidFill>
              </a:rPr>
              <a:t> </a:t>
            </a:r>
            <a:r>
              <a:rPr lang="en-US" sz="2800" dirty="0" err="1" smtClean="0">
                <a:solidFill>
                  <a:srgbClr val="800080"/>
                </a:solidFill>
              </a:rPr>
              <a:t>valueType</a:t>
            </a:r>
            <a:r>
              <a:rPr lang="en-US" sz="2800" dirty="0" smtClean="0">
                <a:solidFill>
                  <a:srgbClr val="0000FF"/>
                </a:solidFill>
              </a:rPr>
              <a:t>="hex" </a:t>
            </a:r>
            <a:r>
              <a:rPr lang="en-US" sz="2800" dirty="0" smtClean="0">
                <a:solidFill>
                  <a:srgbClr val="800080"/>
                </a:solidFill>
              </a:rPr>
              <a:t>value</a:t>
            </a:r>
            <a:r>
              <a:rPr lang="en-US" sz="2800" dirty="0" smtClean="0">
                <a:solidFill>
                  <a:srgbClr val="0000FF"/>
                </a:solidFill>
              </a:rPr>
              <a:t>="41 42 0x43" /&gt;</a:t>
            </a:r>
          </a:p>
          <a:p>
            <a:pPr>
              <a:buNone/>
            </a:pPr>
            <a:r>
              <a:rPr lang="en-US" sz="2800" dirty="0" smtClean="0">
                <a:solidFill>
                  <a:srgbClr val="0000FF"/>
                </a:solidFill>
              </a:rPr>
              <a:t>&lt;</a:t>
            </a:r>
            <a:r>
              <a:rPr lang="en-US" sz="2800" dirty="0" smtClean="0">
                <a:solidFill>
                  <a:srgbClr val="A31515"/>
                </a:solidFill>
              </a:rPr>
              <a:t>Blob</a:t>
            </a:r>
            <a:r>
              <a:rPr lang="en-US" sz="2800" dirty="0" smtClean="0">
                <a:solidFill>
                  <a:srgbClr val="0000FF"/>
                </a:solidFill>
              </a:rPr>
              <a:t> </a:t>
            </a:r>
            <a:r>
              <a:rPr lang="en-US" sz="2800" dirty="0" smtClean="0">
                <a:solidFill>
                  <a:srgbClr val="800080"/>
                </a:solidFill>
              </a:rPr>
              <a:t>length</a:t>
            </a:r>
            <a:r>
              <a:rPr lang="en-US" sz="2800" dirty="0" smtClean="0">
                <a:solidFill>
                  <a:srgbClr val="0000FF"/>
                </a:solidFill>
              </a:rPr>
              <a:t>="10" /&gt;</a:t>
            </a:r>
            <a:endParaRPr lang="en-US" dirty="0" smtClean="0"/>
          </a:p>
        </p:txBody>
      </p:sp>
      <p:sp>
        <p:nvSpPr>
          <p:cNvPr id="5" name="Slide Number Placeholder 4"/>
          <p:cNvSpPr>
            <a:spLocks noGrp="1"/>
          </p:cNvSpPr>
          <p:nvPr>
            <p:ph type="sldNum" sz="quarter" idx="12"/>
          </p:nvPr>
        </p:nvSpPr>
        <p:spPr/>
        <p:txBody>
          <a:bodyPr/>
          <a:lstStyle/>
          <a:p>
            <a:fld id="{03E9FE52-2665-401B-AA9F-C87D72041FEF}"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Elements</a:t>
            </a:r>
            <a:endParaRPr lang="en-US" dirty="0"/>
          </a:p>
        </p:txBody>
      </p:sp>
      <p:sp>
        <p:nvSpPr>
          <p:cNvPr id="9" name="Rounded Rectangle 8"/>
          <p:cNvSpPr/>
          <p:nvPr/>
        </p:nvSpPr>
        <p:spPr>
          <a:xfrm>
            <a:off x="2514600" y="17526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400" dirty="0" smtClean="0"/>
              <a:t>String</a:t>
            </a:r>
            <a:endParaRPr lang="en-US" sz="2400" dirty="0"/>
          </a:p>
        </p:txBody>
      </p:sp>
      <p:sp>
        <p:nvSpPr>
          <p:cNvPr id="10" name="Rounded Rectangle 9"/>
          <p:cNvSpPr/>
          <p:nvPr/>
        </p:nvSpPr>
        <p:spPr>
          <a:xfrm>
            <a:off x="2514600" y="25908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Number</a:t>
            </a:r>
            <a:endParaRPr lang="en-US" sz="2000" dirty="0"/>
          </a:p>
        </p:txBody>
      </p:sp>
      <p:sp>
        <p:nvSpPr>
          <p:cNvPr id="11" name="Rounded Rectangle 10"/>
          <p:cNvSpPr/>
          <p:nvPr/>
        </p:nvSpPr>
        <p:spPr>
          <a:xfrm>
            <a:off x="2514600" y="34290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Blob</a:t>
            </a:r>
            <a:endParaRPr lang="en-US" sz="2000" dirty="0"/>
          </a:p>
        </p:txBody>
      </p:sp>
      <p:sp>
        <p:nvSpPr>
          <p:cNvPr id="12" name="Rounded Rectangle 11"/>
          <p:cNvSpPr/>
          <p:nvPr/>
        </p:nvSpPr>
        <p:spPr>
          <a:xfrm>
            <a:off x="2514600" y="4267200"/>
            <a:ext cx="2971800" cy="685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2000" dirty="0" smtClean="0"/>
              <a:t>Block</a:t>
            </a:r>
            <a:endParaRPr lang="en-US" sz="2000" dirty="0"/>
          </a:p>
        </p:txBody>
      </p:sp>
      <p:sp>
        <p:nvSpPr>
          <p:cNvPr id="13" name="Rounded Rectangle 12"/>
          <p:cNvSpPr/>
          <p:nvPr/>
        </p:nvSpPr>
        <p:spPr>
          <a:xfrm>
            <a:off x="2514600" y="51054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Choice</a:t>
            </a:r>
            <a:endParaRPr lang="en-US" sz="2000" dirty="0"/>
          </a:p>
        </p:txBody>
      </p:sp>
    </p:spTree>
    <p:extLst>
      <p:ext uri="{BB962C8B-B14F-4D97-AF65-F5344CB8AC3E}">
        <p14:creationId xmlns:p14="http://schemas.microsoft.com/office/powerpoint/2010/main" val="348491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a:t>
            </a:r>
            <a:endParaRPr lang="en-US" dirty="0"/>
          </a:p>
        </p:txBody>
      </p:sp>
      <p:sp>
        <p:nvSpPr>
          <p:cNvPr id="4" name="Content Placeholder 3"/>
          <p:cNvSpPr>
            <a:spLocks noGrp="1"/>
          </p:cNvSpPr>
          <p:nvPr>
            <p:ph idx="1"/>
          </p:nvPr>
        </p:nvSpPr>
        <p:spPr/>
        <p:txBody>
          <a:bodyPr>
            <a:normAutofit/>
          </a:bodyPr>
          <a:lstStyle/>
          <a:p>
            <a:pPr>
              <a:buFont typeface="Arial" panose="020B0604020202020204" pitchFamily="34" charset="0"/>
              <a:buChar char="•"/>
            </a:pPr>
            <a:r>
              <a:rPr lang="en-US" dirty="0" smtClean="0"/>
              <a:t>Groupings of other elements</a:t>
            </a:r>
          </a:p>
          <a:p>
            <a:pPr>
              <a:buFont typeface="Arial" panose="020B0604020202020204" pitchFamily="34" charset="0"/>
              <a:buChar char="•"/>
            </a:pPr>
            <a:r>
              <a:rPr lang="en-US" dirty="0" smtClean="0"/>
              <a:t>Much like </a:t>
            </a:r>
            <a:r>
              <a:rPr lang="en-US" i="1" dirty="0" err="1" smtClean="0"/>
              <a:t>struct</a:t>
            </a:r>
            <a:r>
              <a:rPr lang="en-US" dirty="0" smtClean="0"/>
              <a:t> in C or C++ (but no alignment)</a:t>
            </a:r>
          </a:p>
          <a:p>
            <a:pPr>
              <a:buFont typeface="Arial" panose="020B0604020202020204" pitchFamily="34" charset="0"/>
              <a:buChar char="•"/>
            </a:pPr>
            <a:r>
              <a:rPr lang="en-US" dirty="0" smtClean="0"/>
              <a:t>Attributes:</a:t>
            </a:r>
          </a:p>
          <a:p>
            <a:pPr lvl="1">
              <a:buFont typeface="Arial" panose="020B0604020202020204" pitchFamily="34" charset="0"/>
              <a:buChar char="•"/>
            </a:pPr>
            <a:r>
              <a:rPr lang="en-US" dirty="0" smtClean="0"/>
              <a:t>min/</a:t>
            </a:r>
            <a:r>
              <a:rPr lang="en-US" dirty="0" err="1" smtClean="0"/>
              <a:t>maxOccurs</a:t>
            </a:r>
            <a:r>
              <a:rPr lang="en-US" dirty="0" smtClean="0"/>
              <a:t>, ref, name</a:t>
            </a:r>
          </a:p>
          <a:p>
            <a:endParaRPr lang="en-US" dirty="0" smtClean="0"/>
          </a:p>
          <a:p>
            <a:pPr>
              <a:buNone/>
            </a:pPr>
            <a:r>
              <a:rPr lang="en-US" sz="2800" dirty="0" smtClean="0">
                <a:solidFill>
                  <a:srgbClr val="0000FF"/>
                </a:solidFill>
              </a:rPr>
              <a:t>&lt;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MyBlock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/&gt;</a:t>
            </a:r>
          </a:p>
          <a:p>
            <a:pPr>
              <a:buNone/>
            </a:pPr>
            <a:r>
              <a:rPr lang="en-US" sz="2800" dirty="0" smtClean="0">
                <a:solidFill>
                  <a:srgbClr val="0000FF"/>
                </a:solidFill>
              </a:rPr>
              <a:t>&lt;/</a:t>
            </a:r>
            <a:r>
              <a:rPr lang="en-US" sz="2800" dirty="0" smtClean="0">
                <a:solidFill>
                  <a:srgbClr val="A31515"/>
                </a:solidFill>
              </a:rPr>
              <a:t>Block</a:t>
            </a:r>
            <a:r>
              <a:rPr lang="en-US" sz="2800" dirty="0" smtClean="0">
                <a:solidFill>
                  <a:srgbClr val="0000FF"/>
                </a:solidFill>
              </a:rPr>
              <a:t>&gt;</a:t>
            </a: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Elements</a:t>
            </a:r>
            <a:endParaRPr lang="en-US" dirty="0"/>
          </a:p>
        </p:txBody>
      </p:sp>
      <p:sp>
        <p:nvSpPr>
          <p:cNvPr id="9" name="Rounded Rectangle 8"/>
          <p:cNvSpPr/>
          <p:nvPr/>
        </p:nvSpPr>
        <p:spPr>
          <a:xfrm>
            <a:off x="2514600" y="17526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400" dirty="0" smtClean="0"/>
              <a:t>String</a:t>
            </a:r>
            <a:endParaRPr lang="en-US" sz="2400" dirty="0"/>
          </a:p>
        </p:txBody>
      </p:sp>
      <p:sp>
        <p:nvSpPr>
          <p:cNvPr id="10" name="Rounded Rectangle 9"/>
          <p:cNvSpPr/>
          <p:nvPr/>
        </p:nvSpPr>
        <p:spPr>
          <a:xfrm>
            <a:off x="2514600" y="25908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Number</a:t>
            </a:r>
            <a:endParaRPr lang="en-US" sz="2000" dirty="0"/>
          </a:p>
        </p:txBody>
      </p:sp>
      <p:sp>
        <p:nvSpPr>
          <p:cNvPr id="11" name="Rounded Rectangle 10"/>
          <p:cNvSpPr/>
          <p:nvPr/>
        </p:nvSpPr>
        <p:spPr>
          <a:xfrm>
            <a:off x="2514600" y="34290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Blob</a:t>
            </a:r>
            <a:endParaRPr lang="en-US" sz="2000" dirty="0"/>
          </a:p>
        </p:txBody>
      </p:sp>
      <p:sp>
        <p:nvSpPr>
          <p:cNvPr id="12" name="Rounded Rectangle 11"/>
          <p:cNvSpPr/>
          <p:nvPr/>
        </p:nvSpPr>
        <p:spPr>
          <a:xfrm>
            <a:off x="2514600" y="4267200"/>
            <a:ext cx="29718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t>Block</a:t>
            </a:r>
            <a:endParaRPr lang="en-US" sz="2000" dirty="0"/>
          </a:p>
        </p:txBody>
      </p:sp>
      <p:sp>
        <p:nvSpPr>
          <p:cNvPr id="13" name="Rounded Rectangle 12"/>
          <p:cNvSpPr/>
          <p:nvPr/>
        </p:nvSpPr>
        <p:spPr>
          <a:xfrm>
            <a:off x="2514600" y="5105400"/>
            <a:ext cx="2971800" cy="685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2000" dirty="0" smtClean="0"/>
              <a:t>Choice</a:t>
            </a:r>
            <a:endParaRPr lang="en-US" sz="2000" dirty="0"/>
          </a:p>
        </p:txBody>
      </p:sp>
    </p:spTree>
    <p:extLst>
      <p:ext uri="{BB962C8B-B14F-4D97-AF65-F5344CB8AC3E}">
        <p14:creationId xmlns:p14="http://schemas.microsoft.com/office/powerpoint/2010/main" val="40468821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a:t>
            </a:r>
            <a:endParaRPr lang="en-US" dirty="0"/>
          </a:p>
        </p:txBody>
      </p:sp>
      <p:grpSp>
        <p:nvGrpSpPr>
          <p:cNvPr id="47" name="Group 46"/>
          <p:cNvGrpSpPr/>
          <p:nvPr/>
        </p:nvGrpSpPr>
        <p:grpSpPr>
          <a:xfrm>
            <a:off x="381000" y="2286000"/>
            <a:ext cx="2438400" cy="3200400"/>
            <a:chOff x="457200" y="2286000"/>
            <a:chExt cx="2438400" cy="3200400"/>
          </a:xfrm>
        </p:grpSpPr>
        <p:sp>
          <p:nvSpPr>
            <p:cNvPr id="18" name="Rectangle 17"/>
            <p:cNvSpPr/>
            <p:nvPr/>
          </p:nvSpPr>
          <p:spPr>
            <a:xfrm>
              <a:off x="457200" y="2286000"/>
              <a:ext cx="2438400" cy="3200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533400" y="2362200"/>
              <a:ext cx="2286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Choice</a:t>
              </a:r>
              <a:endParaRPr lang="en-US" dirty="0"/>
            </a:p>
          </p:txBody>
        </p:sp>
        <p:sp>
          <p:nvSpPr>
            <p:cNvPr id="20" name="Rounded Rectangle 19"/>
            <p:cNvSpPr/>
            <p:nvPr/>
          </p:nvSpPr>
          <p:spPr>
            <a:xfrm>
              <a:off x="1219200" y="2971800"/>
              <a:ext cx="15240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“ABC”</a:t>
              </a:r>
              <a:endParaRPr lang="en-US" dirty="0"/>
            </a:p>
          </p:txBody>
        </p:sp>
        <p:sp>
          <p:nvSpPr>
            <p:cNvPr id="21" name="Rounded Rectangle 20"/>
            <p:cNvSpPr/>
            <p:nvPr/>
          </p:nvSpPr>
          <p:spPr>
            <a:xfrm>
              <a:off x="1219200" y="3581400"/>
              <a:ext cx="15240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“DEF”</a:t>
              </a:r>
              <a:endParaRPr lang="en-US" dirty="0"/>
            </a:p>
          </p:txBody>
        </p:sp>
        <p:sp>
          <p:nvSpPr>
            <p:cNvPr id="22" name="Rounded Rectangle 21"/>
            <p:cNvSpPr/>
            <p:nvPr/>
          </p:nvSpPr>
          <p:spPr>
            <a:xfrm>
              <a:off x="1219200" y="4800600"/>
              <a:ext cx="15240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“JKL”</a:t>
              </a:r>
              <a:endParaRPr lang="en-US" dirty="0"/>
            </a:p>
          </p:txBody>
        </p:sp>
        <p:sp>
          <p:nvSpPr>
            <p:cNvPr id="23" name="Rounded Rectangle 22"/>
            <p:cNvSpPr/>
            <p:nvPr/>
          </p:nvSpPr>
          <p:spPr>
            <a:xfrm>
              <a:off x="1219200" y="4191000"/>
              <a:ext cx="15240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“GHI”</a:t>
              </a:r>
              <a:endParaRPr lang="en-US" dirty="0"/>
            </a:p>
          </p:txBody>
        </p:sp>
        <p:cxnSp>
          <p:nvCxnSpPr>
            <p:cNvPr id="24" name="Straight Connector 23"/>
            <p:cNvCxnSpPr/>
            <p:nvPr/>
          </p:nvCxnSpPr>
          <p:spPr>
            <a:xfrm rot="5400000">
              <a:off x="-190500" y="39243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914400" y="3200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914400" y="38100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914400" y="4419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914400" y="5029200"/>
              <a:ext cx="304800" cy="1588"/>
            </a:xfrm>
            <a:prstGeom prst="line">
              <a:avLst/>
            </a:prstGeom>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6400800" y="2362200"/>
            <a:ext cx="2438400" cy="3200400"/>
            <a:chOff x="6019800" y="2286000"/>
            <a:chExt cx="2438400" cy="3200400"/>
          </a:xfrm>
        </p:grpSpPr>
        <p:sp>
          <p:nvSpPr>
            <p:cNvPr id="31" name="Rectangle 30"/>
            <p:cNvSpPr/>
            <p:nvPr/>
          </p:nvSpPr>
          <p:spPr>
            <a:xfrm>
              <a:off x="6019800" y="2286000"/>
              <a:ext cx="2438400" cy="3200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Rounded Rectangle 31"/>
            <p:cNvSpPr/>
            <p:nvPr/>
          </p:nvSpPr>
          <p:spPr>
            <a:xfrm>
              <a:off x="6096000" y="2362200"/>
              <a:ext cx="2286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Choice</a:t>
              </a:r>
              <a:endParaRPr lang="en-US" dirty="0"/>
            </a:p>
          </p:txBody>
        </p:sp>
        <p:sp>
          <p:nvSpPr>
            <p:cNvPr id="35" name="Rounded Rectangle 34"/>
            <p:cNvSpPr/>
            <p:nvPr/>
          </p:nvSpPr>
          <p:spPr>
            <a:xfrm>
              <a:off x="6781800" y="3048000"/>
              <a:ext cx="1524000" cy="457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“JKL”</a:t>
              </a:r>
              <a:endParaRPr lang="en-US" dirty="0"/>
            </a:p>
          </p:txBody>
        </p:sp>
        <p:cxnSp>
          <p:nvCxnSpPr>
            <p:cNvPr id="37" name="Straight Connector 36"/>
            <p:cNvCxnSpPr/>
            <p:nvPr/>
          </p:nvCxnSpPr>
          <p:spPr>
            <a:xfrm rot="5400000">
              <a:off x="6249194" y="3048000"/>
              <a:ext cx="456406" cy="79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477000" y="3276600"/>
              <a:ext cx="304800" cy="1588"/>
            </a:xfrm>
            <a:prstGeom prst="line">
              <a:avLst/>
            </a:prstGeom>
          </p:spPr>
          <p:style>
            <a:lnRef idx="1">
              <a:schemeClr val="dk1"/>
            </a:lnRef>
            <a:fillRef idx="0">
              <a:schemeClr val="dk1"/>
            </a:fillRef>
            <a:effectRef idx="0">
              <a:schemeClr val="dk1"/>
            </a:effectRef>
            <a:fontRef idx="minor">
              <a:schemeClr val="tx1"/>
            </a:fontRef>
          </p:style>
        </p:cxnSp>
      </p:grpSp>
      <p:grpSp>
        <p:nvGrpSpPr>
          <p:cNvPr id="49" name="Group 48"/>
          <p:cNvGrpSpPr/>
          <p:nvPr/>
        </p:nvGrpSpPr>
        <p:grpSpPr>
          <a:xfrm>
            <a:off x="3733800" y="3200400"/>
            <a:ext cx="1826141" cy="990600"/>
            <a:chOff x="3657600" y="3124200"/>
            <a:chExt cx="1826141" cy="990600"/>
          </a:xfrm>
        </p:grpSpPr>
        <p:sp>
          <p:nvSpPr>
            <p:cNvPr id="43" name="Rounded Rectangle 42"/>
            <p:cNvSpPr/>
            <p:nvPr/>
          </p:nvSpPr>
          <p:spPr>
            <a:xfrm>
              <a:off x="3733800" y="3657600"/>
              <a:ext cx="1524000" cy="457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“JKL”</a:t>
              </a:r>
              <a:endParaRPr lang="en-US" dirty="0"/>
            </a:p>
          </p:txBody>
        </p:sp>
        <p:sp>
          <p:nvSpPr>
            <p:cNvPr id="44" name="TextBox 43"/>
            <p:cNvSpPr txBox="1"/>
            <p:nvPr/>
          </p:nvSpPr>
          <p:spPr>
            <a:xfrm>
              <a:off x="3657600" y="3124200"/>
              <a:ext cx="1826141" cy="369332"/>
            </a:xfrm>
            <a:prstGeom prst="rect">
              <a:avLst/>
            </a:prstGeom>
            <a:noFill/>
          </p:spPr>
          <p:txBody>
            <a:bodyPr wrap="none" rtlCol="0">
              <a:spAutoFit/>
            </a:bodyPr>
            <a:lstStyle/>
            <a:p>
              <a:r>
                <a:rPr lang="en-US" dirty="0" smtClean="0"/>
                <a:t>Input To Choice</a:t>
              </a:r>
              <a:endParaRPr lang="en-US" dirty="0"/>
            </a:p>
          </p:txBody>
        </p:sp>
      </p:grpSp>
      <p:sp>
        <p:nvSpPr>
          <p:cNvPr id="45" name="Plus 44"/>
          <p:cNvSpPr/>
          <p:nvPr/>
        </p:nvSpPr>
        <p:spPr>
          <a:xfrm>
            <a:off x="2819400" y="3581400"/>
            <a:ext cx="914400" cy="9144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Equal 45"/>
          <p:cNvSpPr/>
          <p:nvPr/>
        </p:nvSpPr>
        <p:spPr>
          <a:xfrm>
            <a:off x="5410200" y="3505200"/>
            <a:ext cx="914400" cy="914400"/>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 Format</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35</a:t>
            </a:fld>
            <a:endParaRPr lang="en-US"/>
          </a:p>
        </p:txBody>
      </p:sp>
      <p:sp>
        <p:nvSpPr>
          <p:cNvPr id="6" name="Rounded Rectangle 5"/>
          <p:cNvSpPr/>
          <p:nvPr/>
        </p:nvSpPr>
        <p:spPr>
          <a:xfrm>
            <a:off x="533400" y="2057400"/>
            <a:ext cx="22098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Magic</a:t>
            </a:r>
            <a:endParaRPr lang="en-US" dirty="0"/>
          </a:p>
        </p:txBody>
      </p:sp>
      <p:sp>
        <p:nvSpPr>
          <p:cNvPr id="7" name="Rounded Rectangle 6"/>
          <p:cNvSpPr/>
          <p:nvPr/>
        </p:nvSpPr>
        <p:spPr>
          <a:xfrm>
            <a:off x="533400" y="2743200"/>
            <a:ext cx="22098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Chunk: Header</a:t>
            </a:r>
            <a:endParaRPr lang="en-US" dirty="0"/>
          </a:p>
        </p:txBody>
      </p:sp>
      <p:sp>
        <p:nvSpPr>
          <p:cNvPr id="8" name="Rounded Rectangle 7"/>
          <p:cNvSpPr/>
          <p:nvPr/>
        </p:nvSpPr>
        <p:spPr>
          <a:xfrm>
            <a:off x="533400" y="3429000"/>
            <a:ext cx="22098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Chunk: Data</a:t>
            </a:r>
            <a:endParaRPr lang="en-US" dirty="0"/>
          </a:p>
        </p:txBody>
      </p:sp>
      <p:sp>
        <p:nvSpPr>
          <p:cNvPr id="9" name="Rounded Rectangle 8"/>
          <p:cNvSpPr/>
          <p:nvPr/>
        </p:nvSpPr>
        <p:spPr>
          <a:xfrm>
            <a:off x="4800600" y="2209800"/>
            <a:ext cx="2209800" cy="609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Length (</a:t>
            </a:r>
            <a:r>
              <a:rPr lang="en-US" dirty="0" err="1" smtClean="0"/>
              <a:t>int</a:t>
            </a:r>
            <a:r>
              <a:rPr lang="en-US" dirty="0" smtClean="0"/>
              <a:t>)</a:t>
            </a:r>
            <a:endParaRPr lang="en-US" dirty="0"/>
          </a:p>
        </p:txBody>
      </p:sp>
      <p:sp>
        <p:nvSpPr>
          <p:cNvPr id="10" name="Rounded Rectangle 9"/>
          <p:cNvSpPr/>
          <p:nvPr/>
        </p:nvSpPr>
        <p:spPr>
          <a:xfrm>
            <a:off x="4800600" y="2895600"/>
            <a:ext cx="2209800" cy="609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Type (</a:t>
            </a:r>
            <a:r>
              <a:rPr lang="en-US" dirty="0" err="1" smtClean="0"/>
              <a:t>int</a:t>
            </a:r>
            <a:r>
              <a:rPr lang="en-US" dirty="0" smtClean="0"/>
              <a:t>)</a:t>
            </a:r>
            <a:endParaRPr lang="en-US" dirty="0"/>
          </a:p>
        </p:txBody>
      </p:sp>
      <p:sp>
        <p:nvSpPr>
          <p:cNvPr id="11" name="Rounded Rectangle 10"/>
          <p:cNvSpPr/>
          <p:nvPr/>
        </p:nvSpPr>
        <p:spPr>
          <a:xfrm>
            <a:off x="4800600" y="3581400"/>
            <a:ext cx="2209800" cy="609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Data (??)</a:t>
            </a:r>
            <a:endParaRPr lang="en-US" dirty="0"/>
          </a:p>
        </p:txBody>
      </p:sp>
      <p:sp>
        <p:nvSpPr>
          <p:cNvPr id="13" name="TextBox 12"/>
          <p:cNvSpPr txBox="1"/>
          <p:nvPr/>
        </p:nvSpPr>
        <p:spPr>
          <a:xfrm>
            <a:off x="4800600" y="1600200"/>
            <a:ext cx="2286000" cy="369332"/>
          </a:xfrm>
          <a:prstGeom prst="rect">
            <a:avLst/>
          </a:prstGeom>
          <a:noFill/>
        </p:spPr>
        <p:txBody>
          <a:bodyPr wrap="square" rtlCol="0">
            <a:spAutoFit/>
          </a:bodyPr>
          <a:lstStyle/>
          <a:p>
            <a:pPr algn="ctr"/>
            <a:r>
              <a:rPr lang="en-US" dirty="0" smtClean="0"/>
              <a:t>Chunk Format</a:t>
            </a:r>
            <a:endParaRPr lang="en-US" dirty="0"/>
          </a:p>
        </p:txBody>
      </p:sp>
      <p:sp>
        <p:nvSpPr>
          <p:cNvPr id="14" name="TextBox 13"/>
          <p:cNvSpPr txBox="1"/>
          <p:nvPr/>
        </p:nvSpPr>
        <p:spPr>
          <a:xfrm>
            <a:off x="457200" y="1524000"/>
            <a:ext cx="2286000" cy="369332"/>
          </a:xfrm>
          <a:prstGeom prst="rect">
            <a:avLst/>
          </a:prstGeom>
          <a:noFill/>
        </p:spPr>
        <p:txBody>
          <a:bodyPr wrap="square" rtlCol="0">
            <a:spAutoFit/>
          </a:bodyPr>
          <a:lstStyle/>
          <a:p>
            <a:pPr algn="ctr"/>
            <a:r>
              <a:rPr lang="en-US" dirty="0" smtClean="0"/>
              <a:t>File Format</a:t>
            </a:r>
            <a:endParaRPr lang="en-US" dirty="0"/>
          </a:p>
        </p:txBody>
      </p:sp>
      <p:sp>
        <p:nvSpPr>
          <p:cNvPr id="15" name="Rounded Rectangle 14"/>
          <p:cNvSpPr/>
          <p:nvPr/>
        </p:nvSpPr>
        <p:spPr>
          <a:xfrm>
            <a:off x="533400" y="4114800"/>
            <a:ext cx="22098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Chunk: End</a:t>
            </a:r>
            <a:endParaRPr lang="en-US" dirty="0"/>
          </a:p>
        </p:txBody>
      </p:sp>
      <p:sp>
        <p:nvSpPr>
          <p:cNvPr id="16" name="TextBox 15"/>
          <p:cNvSpPr txBox="1"/>
          <p:nvPr/>
        </p:nvSpPr>
        <p:spPr>
          <a:xfrm>
            <a:off x="3505200" y="4572000"/>
            <a:ext cx="5562600" cy="1754326"/>
          </a:xfrm>
          <a:prstGeom prst="rect">
            <a:avLst/>
          </a:prstGeom>
          <a:noFill/>
        </p:spPr>
        <p:txBody>
          <a:bodyPr wrap="square" rtlCol="0">
            <a:spAutoFit/>
          </a:bodyPr>
          <a:lstStyle/>
          <a:p>
            <a:r>
              <a:rPr lang="en-US" dirty="0" smtClean="0">
                <a:solidFill>
                  <a:srgbClr val="0000FF"/>
                </a:solidFill>
              </a:rPr>
              <a:t>&lt;</a:t>
            </a:r>
            <a:r>
              <a:rPr lang="en-US" dirty="0" smtClean="0">
                <a:solidFill>
                  <a:srgbClr val="A31515"/>
                </a:solidFill>
              </a:rPr>
              <a:t>Block</a:t>
            </a:r>
            <a:r>
              <a:rPr lang="en-US" dirty="0" smtClean="0">
                <a:solidFill>
                  <a:srgbClr val="0000FF"/>
                </a:solidFill>
              </a:rPr>
              <a:t> </a:t>
            </a:r>
            <a:r>
              <a:rPr lang="en-US" dirty="0" smtClean="0">
                <a:solidFill>
                  <a:srgbClr val="FF0000"/>
                </a:solidFill>
              </a:rPr>
              <a:t>name</a:t>
            </a:r>
            <a:r>
              <a:rPr lang="en-US" dirty="0" smtClean="0">
                <a:solidFill>
                  <a:srgbClr val="0000FF"/>
                </a:solidFill>
              </a:rPr>
              <a:t>="Chunk"&gt;</a:t>
            </a:r>
          </a:p>
          <a:p>
            <a:r>
              <a:rPr lang="en-US" dirty="0" smtClean="0">
                <a:solidFill>
                  <a:srgbClr val="0000FF"/>
                </a:solidFill>
              </a:rPr>
              <a:t>  &lt;</a:t>
            </a:r>
            <a:r>
              <a:rPr lang="en-US" dirty="0" smtClean="0">
                <a:solidFill>
                  <a:srgbClr val="A31515"/>
                </a:solidFill>
              </a:rPr>
              <a:t>Number</a:t>
            </a:r>
            <a:r>
              <a:rPr lang="en-US" dirty="0" smtClean="0">
                <a:solidFill>
                  <a:srgbClr val="0000FF"/>
                </a:solidFill>
              </a:rPr>
              <a:t> </a:t>
            </a:r>
            <a:r>
              <a:rPr lang="en-US" dirty="0" smtClean="0">
                <a:solidFill>
                  <a:srgbClr val="FF0000"/>
                </a:solidFill>
              </a:rPr>
              <a:t>name</a:t>
            </a:r>
            <a:r>
              <a:rPr lang="en-US" dirty="0" smtClean="0">
                <a:solidFill>
                  <a:srgbClr val="0000FF"/>
                </a:solidFill>
              </a:rPr>
              <a:t>="Length" /&gt;</a:t>
            </a:r>
          </a:p>
          <a:p>
            <a:r>
              <a:rPr lang="en-US" dirty="0" smtClean="0">
                <a:solidFill>
                  <a:srgbClr val="0000FF"/>
                </a:solidFill>
              </a:rPr>
              <a:t>  &lt;</a:t>
            </a:r>
            <a:r>
              <a:rPr lang="en-US" dirty="0" smtClean="0">
                <a:solidFill>
                  <a:srgbClr val="A31515"/>
                </a:solidFill>
              </a:rPr>
              <a:t>Number</a:t>
            </a:r>
            <a:r>
              <a:rPr lang="en-US" dirty="0" smtClean="0">
                <a:solidFill>
                  <a:srgbClr val="0000FF"/>
                </a:solidFill>
              </a:rPr>
              <a:t> </a:t>
            </a:r>
            <a:r>
              <a:rPr lang="en-US" dirty="0" smtClean="0">
                <a:solidFill>
                  <a:srgbClr val="FF0000"/>
                </a:solidFill>
              </a:rPr>
              <a:t>name</a:t>
            </a:r>
            <a:r>
              <a:rPr lang="en-US" dirty="0" smtClean="0">
                <a:solidFill>
                  <a:srgbClr val="0000FF"/>
                </a:solidFill>
              </a:rPr>
              <a:t>="Type" </a:t>
            </a:r>
            <a:r>
              <a:rPr lang="en-US" dirty="0" smtClean="0">
                <a:solidFill>
                  <a:srgbClr val="FF0000"/>
                </a:solidFill>
              </a:rPr>
              <a:t>token</a:t>
            </a:r>
            <a:r>
              <a:rPr lang="en-US" dirty="0" smtClean="0">
                <a:solidFill>
                  <a:srgbClr val="0000FF"/>
                </a:solidFill>
              </a:rPr>
              <a:t>="true" </a:t>
            </a:r>
            <a:r>
              <a:rPr lang="en-US" dirty="0" smtClean="0">
                <a:solidFill>
                  <a:srgbClr val="FF0000"/>
                </a:solidFill>
              </a:rPr>
              <a:t>value</a:t>
            </a:r>
            <a:r>
              <a:rPr lang="en-US" dirty="0" smtClean="0">
                <a:solidFill>
                  <a:srgbClr val="0000FF"/>
                </a:solidFill>
              </a:rPr>
              <a:t>="3" /&gt;</a:t>
            </a:r>
          </a:p>
          <a:p>
            <a:r>
              <a:rPr lang="en-US" dirty="0" smtClean="0">
                <a:solidFill>
                  <a:srgbClr val="0000FF"/>
                </a:solidFill>
              </a:rPr>
              <a:t>  &lt;</a:t>
            </a:r>
            <a:r>
              <a:rPr lang="en-US" dirty="0" smtClean="0">
                <a:solidFill>
                  <a:srgbClr val="A31515"/>
                </a:solidFill>
              </a:rPr>
              <a:t>Block</a:t>
            </a:r>
            <a:r>
              <a:rPr lang="en-US" dirty="0" smtClean="0">
                <a:solidFill>
                  <a:srgbClr val="0000FF"/>
                </a:solidFill>
              </a:rPr>
              <a:t> </a:t>
            </a:r>
            <a:r>
              <a:rPr lang="en-US" dirty="0" smtClean="0">
                <a:solidFill>
                  <a:srgbClr val="FF0000"/>
                </a:solidFill>
              </a:rPr>
              <a:t>name</a:t>
            </a:r>
            <a:r>
              <a:rPr lang="en-US" dirty="0" smtClean="0">
                <a:solidFill>
                  <a:srgbClr val="0000FF"/>
                </a:solidFill>
              </a:rPr>
              <a:t>="Data"&gt; &lt;!--</a:t>
            </a:r>
            <a:r>
              <a:rPr lang="en-US" dirty="0" smtClean="0">
                <a:solidFill>
                  <a:srgbClr val="008000"/>
                </a:solidFill>
              </a:rPr>
              <a:t> ... </a:t>
            </a:r>
            <a:r>
              <a:rPr lang="en-US" dirty="0" smtClean="0">
                <a:solidFill>
                  <a:srgbClr val="0000FF"/>
                </a:solidFill>
              </a:rPr>
              <a:t>--&gt; &lt;/</a:t>
            </a:r>
            <a:r>
              <a:rPr lang="en-US" dirty="0" smtClean="0">
                <a:solidFill>
                  <a:srgbClr val="A31515"/>
                </a:solidFill>
              </a:rPr>
              <a:t>Block</a:t>
            </a:r>
            <a:r>
              <a:rPr lang="en-US" dirty="0" smtClean="0">
                <a:solidFill>
                  <a:srgbClr val="0000FF"/>
                </a:solidFill>
              </a:rPr>
              <a:t>&gt;</a:t>
            </a:r>
          </a:p>
          <a:p>
            <a:r>
              <a:rPr lang="en-US" dirty="0" smtClean="0">
                <a:solidFill>
                  <a:srgbClr val="0000FF"/>
                </a:solidFill>
              </a:rPr>
              <a:t>&lt;/</a:t>
            </a:r>
            <a:r>
              <a:rPr lang="en-US" dirty="0" smtClean="0">
                <a:solidFill>
                  <a:srgbClr val="A31515"/>
                </a:solidFill>
              </a:rPr>
              <a:t>Block</a:t>
            </a:r>
            <a:r>
              <a:rPr lang="en-US" dirty="0" smtClean="0">
                <a:solidFill>
                  <a:srgbClr val="0000FF"/>
                </a:solidFill>
              </a:rPr>
              <a:t>&gt;</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0"/>
            <a:ext cx="7290054" cy="1499616"/>
          </a:xfrm>
        </p:spPr>
        <p:txBody>
          <a:bodyPr/>
          <a:lstStyle/>
          <a:p>
            <a:r>
              <a:rPr lang="en-US" dirty="0" smtClean="0"/>
              <a:t>Choice</a:t>
            </a:r>
            <a:endParaRPr lang="en-US" dirty="0"/>
          </a:p>
        </p:txBody>
      </p:sp>
      <p:sp>
        <p:nvSpPr>
          <p:cNvPr id="5" name="Content Placeholder 4"/>
          <p:cNvSpPr>
            <a:spLocks noGrp="1"/>
          </p:cNvSpPr>
          <p:nvPr>
            <p:ph sz="half" idx="1"/>
          </p:nvPr>
        </p:nvSpPr>
        <p:spPr/>
        <p:txBody>
          <a:bodyPr>
            <a:normAutofit fontScale="55000" lnSpcReduction="20000"/>
          </a:bodyPr>
          <a:lstStyle/>
          <a:p>
            <a:pPr>
              <a:buNone/>
            </a:pPr>
            <a:r>
              <a:rPr lang="en-US" sz="2800" dirty="0" smtClean="0">
                <a:solidFill>
                  <a:srgbClr val="0000FF"/>
                </a:solidFill>
              </a:rPr>
              <a:t>&lt;</a:t>
            </a:r>
            <a:r>
              <a:rPr lang="en-US" sz="2800" dirty="0" smtClean="0">
                <a:solidFill>
                  <a:srgbClr val="A31515"/>
                </a:solidFill>
              </a:rPr>
              <a:t>Choice</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="Chunk"&gt;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a:t>
            </a:r>
            <a:r>
              <a:rPr lang="en-US" sz="2800" dirty="0" err="1" smtClean="0">
                <a:solidFill>
                  <a:srgbClr val="0000FF"/>
                </a:solidFill>
              </a:rPr>
              <a:t>ChunkHeader</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="Length"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="Type" </a:t>
            </a:r>
            <a:r>
              <a:rPr lang="en-US" sz="2800" dirty="0" smtClean="0">
                <a:solidFill>
                  <a:srgbClr val="FF0000"/>
                </a:solidFill>
              </a:rPr>
              <a:t>token</a:t>
            </a:r>
            <a:r>
              <a:rPr lang="en-US" sz="2800" dirty="0" smtClean="0">
                <a:solidFill>
                  <a:srgbClr val="0000FF"/>
                </a:solidFill>
              </a:rPr>
              <a:t>="true" </a:t>
            </a:r>
            <a:r>
              <a:rPr lang="en-US" sz="2800" dirty="0" smtClean="0">
                <a:solidFill>
                  <a:srgbClr val="FF0000"/>
                </a:solidFill>
              </a:rPr>
              <a:t>value</a:t>
            </a:r>
            <a:r>
              <a:rPr lang="en-US" sz="2800" dirty="0" smtClean="0">
                <a:solidFill>
                  <a:srgbClr val="0000FF"/>
                </a:solidFill>
              </a:rPr>
              <a:t>="1" /&gt;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="Data"&gt; &lt;!--</a:t>
            </a:r>
            <a:r>
              <a:rPr lang="en-US" sz="2800" dirty="0" smtClean="0">
                <a:solidFill>
                  <a:srgbClr val="008000"/>
                </a:solidFill>
              </a:rPr>
              <a:t> ... </a:t>
            </a:r>
            <a:r>
              <a:rPr lang="en-US" sz="2800" dirty="0" smtClean="0">
                <a:solidFill>
                  <a:srgbClr val="0000FF"/>
                </a:solidFill>
              </a:rPr>
              <a:t>--&gt;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a:t>
            </a:r>
            <a:r>
              <a:rPr lang="en-US" sz="2800" dirty="0" err="1" smtClean="0">
                <a:solidFill>
                  <a:srgbClr val="0000FF"/>
                </a:solidFill>
              </a:rPr>
              <a:t>ChunkData</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="Length"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="Type" </a:t>
            </a:r>
            <a:r>
              <a:rPr lang="en-US" sz="2800" dirty="0" smtClean="0">
                <a:solidFill>
                  <a:srgbClr val="FF0000"/>
                </a:solidFill>
              </a:rPr>
              <a:t>token</a:t>
            </a:r>
            <a:r>
              <a:rPr lang="en-US" sz="2800" dirty="0" smtClean="0">
                <a:solidFill>
                  <a:srgbClr val="0000FF"/>
                </a:solidFill>
              </a:rPr>
              <a:t>="true" </a:t>
            </a:r>
            <a:r>
              <a:rPr lang="en-US" sz="2800" dirty="0" smtClean="0">
                <a:solidFill>
                  <a:srgbClr val="FF0000"/>
                </a:solidFill>
              </a:rPr>
              <a:t>value</a:t>
            </a:r>
            <a:r>
              <a:rPr lang="en-US" sz="2800" dirty="0" smtClean="0">
                <a:solidFill>
                  <a:srgbClr val="0000FF"/>
                </a:solidFill>
              </a:rPr>
              <a:t>="2" /&gt;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="Data"&gt; &lt;!--</a:t>
            </a:r>
            <a:r>
              <a:rPr lang="en-US" sz="2800" dirty="0" smtClean="0">
                <a:solidFill>
                  <a:srgbClr val="008000"/>
                </a:solidFill>
              </a:rPr>
              <a:t> ... </a:t>
            </a:r>
            <a:r>
              <a:rPr lang="en-US" sz="2800" dirty="0" smtClean="0">
                <a:solidFill>
                  <a:srgbClr val="0000FF"/>
                </a:solidFill>
              </a:rPr>
              <a:t>--&gt;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36</a:t>
            </a:fld>
            <a:endParaRPr lang="en-US"/>
          </a:p>
        </p:txBody>
      </p:sp>
      <p:sp>
        <p:nvSpPr>
          <p:cNvPr id="7" name="TextBox 6"/>
          <p:cNvSpPr txBox="1"/>
          <p:nvPr/>
        </p:nvSpPr>
        <p:spPr>
          <a:xfrm>
            <a:off x="4800600" y="1746738"/>
            <a:ext cx="4057650" cy="2893100"/>
          </a:xfrm>
          <a:prstGeom prst="rect">
            <a:avLst/>
          </a:prstGeom>
          <a:noFill/>
        </p:spPr>
        <p:txBody>
          <a:bodyPr wrap="square" rtlCol="0">
            <a:spAutoFit/>
          </a:bodyPr>
          <a:lstStyle/>
          <a:p>
            <a:pPr>
              <a:buNone/>
            </a:pPr>
            <a:r>
              <a:rPr lang="en-US" sz="1400" dirty="0">
                <a:solidFill>
                  <a:srgbClr val="0000FF"/>
                </a:solidFill>
              </a:rPr>
              <a:t> &lt;</a:t>
            </a:r>
            <a:r>
              <a:rPr lang="en-US" sz="1400" dirty="0">
                <a:solidFill>
                  <a:srgbClr val="A31515"/>
                </a:solidFill>
              </a:rPr>
              <a:t>Block</a:t>
            </a:r>
            <a:r>
              <a:rPr lang="en-US" sz="1400" dirty="0">
                <a:solidFill>
                  <a:srgbClr val="0000FF"/>
                </a:solidFill>
              </a:rPr>
              <a:t> </a:t>
            </a:r>
            <a:r>
              <a:rPr lang="en-US" sz="1400" dirty="0">
                <a:solidFill>
                  <a:srgbClr val="FF0000"/>
                </a:solidFill>
              </a:rPr>
              <a:t>name</a:t>
            </a:r>
            <a:r>
              <a:rPr lang="en-US" sz="1400" dirty="0">
                <a:solidFill>
                  <a:srgbClr val="0000FF"/>
                </a:solidFill>
              </a:rPr>
              <a:t>="</a:t>
            </a:r>
            <a:r>
              <a:rPr lang="en-US" sz="1400" dirty="0" err="1">
                <a:solidFill>
                  <a:srgbClr val="0000FF"/>
                </a:solidFill>
              </a:rPr>
              <a:t>ChunkEnd</a:t>
            </a:r>
            <a:r>
              <a:rPr lang="en-US" sz="1400" dirty="0">
                <a:solidFill>
                  <a:srgbClr val="0000FF"/>
                </a:solidFill>
              </a:rPr>
              <a:t>"&gt;</a:t>
            </a:r>
          </a:p>
          <a:p>
            <a:pPr>
              <a:buNone/>
            </a:pPr>
            <a:r>
              <a:rPr lang="en-US" sz="1400" dirty="0">
                <a:solidFill>
                  <a:srgbClr val="0000FF"/>
                </a:solidFill>
              </a:rPr>
              <a:t>    &lt;</a:t>
            </a:r>
            <a:r>
              <a:rPr lang="en-US" sz="1400" dirty="0">
                <a:solidFill>
                  <a:srgbClr val="A31515"/>
                </a:solidFill>
              </a:rPr>
              <a:t>Number</a:t>
            </a:r>
            <a:r>
              <a:rPr lang="en-US" sz="1400" dirty="0">
                <a:solidFill>
                  <a:srgbClr val="0000FF"/>
                </a:solidFill>
              </a:rPr>
              <a:t> </a:t>
            </a:r>
            <a:r>
              <a:rPr lang="en-US" sz="1400" dirty="0">
                <a:solidFill>
                  <a:srgbClr val="FF0000"/>
                </a:solidFill>
              </a:rPr>
              <a:t>name</a:t>
            </a:r>
            <a:r>
              <a:rPr lang="en-US" sz="1400" dirty="0">
                <a:solidFill>
                  <a:srgbClr val="0000FF"/>
                </a:solidFill>
              </a:rPr>
              <a:t>="Length" /&gt;</a:t>
            </a:r>
          </a:p>
          <a:p>
            <a:pPr>
              <a:buNone/>
            </a:pPr>
            <a:r>
              <a:rPr lang="en-US" sz="1400" dirty="0">
                <a:solidFill>
                  <a:srgbClr val="0000FF"/>
                </a:solidFill>
              </a:rPr>
              <a:t>    &lt;</a:t>
            </a:r>
            <a:r>
              <a:rPr lang="en-US" sz="1400" dirty="0">
                <a:solidFill>
                  <a:srgbClr val="A31515"/>
                </a:solidFill>
              </a:rPr>
              <a:t>Number</a:t>
            </a:r>
            <a:r>
              <a:rPr lang="en-US" sz="1400" dirty="0">
                <a:solidFill>
                  <a:srgbClr val="0000FF"/>
                </a:solidFill>
              </a:rPr>
              <a:t> </a:t>
            </a:r>
            <a:r>
              <a:rPr lang="en-US" sz="1400" dirty="0">
                <a:solidFill>
                  <a:srgbClr val="FF0000"/>
                </a:solidFill>
              </a:rPr>
              <a:t>name</a:t>
            </a:r>
            <a:r>
              <a:rPr lang="en-US" sz="1400" dirty="0">
                <a:solidFill>
                  <a:srgbClr val="0000FF"/>
                </a:solidFill>
              </a:rPr>
              <a:t>="Type" </a:t>
            </a:r>
            <a:r>
              <a:rPr lang="en-US" sz="1400" dirty="0">
                <a:solidFill>
                  <a:srgbClr val="FF0000"/>
                </a:solidFill>
              </a:rPr>
              <a:t>token</a:t>
            </a:r>
            <a:r>
              <a:rPr lang="en-US" sz="1400" dirty="0">
                <a:solidFill>
                  <a:srgbClr val="0000FF"/>
                </a:solidFill>
              </a:rPr>
              <a:t>="true" </a:t>
            </a:r>
            <a:r>
              <a:rPr lang="en-US" sz="1400" dirty="0">
                <a:solidFill>
                  <a:srgbClr val="FF0000"/>
                </a:solidFill>
              </a:rPr>
              <a:t>value</a:t>
            </a:r>
            <a:r>
              <a:rPr lang="en-US" sz="1400" dirty="0">
                <a:solidFill>
                  <a:srgbClr val="0000FF"/>
                </a:solidFill>
              </a:rPr>
              <a:t>="3" /&gt;</a:t>
            </a:r>
          </a:p>
          <a:p>
            <a:pPr>
              <a:buNone/>
            </a:pPr>
            <a:r>
              <a:rPr lang="en-US" sz="1400" dirty="0">
                <a:solidFill>
                  <a:srgbClr val="0000FF"/>
                </a:solidFill>
              </a:rPr>
              <a:t>    &lt;</a:t>
            </a:r>
            <a:r>
              <a:rPr lang="en-US" sz="1400" dirty="0">
                <a:solidFill>
                  <a:srgbClr val="A31515"/>
                </a:solidFill>
              </a:rPr>
              <a:t>Block</a:t>
            </a:r>
            <a:r>
              <a:rPr lang="en-US" sz="1400" dirty="0">
                <a:solidFill>
                  <a:srgbClr val="0000FF"/>
                </a:solidFill>
              </a:rPr>
              <a:t> </a:t>
            </a:r>
            <a:r>
              <a:rPr lang="en-US" sz="1400" dirty="0">
                <a:solidFill>
                  <a:srgbClr val="FF0000"/>
                </a:solidFill>
              </a:rPr>
              <a:t>name</a:t>
            </a:r>
            <a:r>
              <a:rPr lang="en-US" sz="1400" dirty="0">
                <a:solidFill>
                  <a:srgbClr val="0000FF"/>
                </a:solidFill>
              </a:rPr>
              <a:t>="Data"&gt; &lt;!--</a:t>
            </a:r>
            <a:r>
              <a:rPr lang="en-US" sz="1400" dirty="0">
                <a:solidFill>
                  <a:srgbClr val="008000"/>
                </a:solidFill>
              </a:rPr>
              <a:t> ... </a:t>
            </a:r>
            <a:r>
              <a:rPr lang="en-US" sz="1400" dirty="0">
                <a:solidFill>
                  <a:srgbClr val="0000FF"/>
                </a:solidFill>
              </a:rPr>
              <a:t>--&gt; &lt;/</a:t>
            </a:r>
            <a:r>
              <a:rPr lang="en-US" sz="1400" dirty="0">
                <a:solidFill>
                  <a:srgbClr val="A31515"/>
                </a:solidFill>
              </a:rPr>
              <a:t>Block</a:t>
            </a:r>
            <a:r>
              <a:rPr lang="en-US" sz="1400" dirty="0">
                <a:solidFill>
                  <a:srgbClr val="0000FF"/>
                </a:solidFill>
              </a:rPr>
              <a:t>&gt;</a:t>
            </a:r>
          </a:p>
          <a:p>
            <a:pPr>
              <a:buNone/>
            </a:pPr>
            <a:r>
              <a:rPr lang="en-US" sz="1400" dirty="0">
                <a:solidFill>
                  <a:srgbClr val="0000FF"/>
                </a:solidFill>
              </a:rPr>
              <a:t>  &lt;/</a:t>
            </a:r>
            <a:r>
              <a:rPr lang="en-US" sz="1400" dirty="0">
                <a:solidFill>
                  <a:srgbClr val="A31515"/>
                </a:solidFill>
              </a:rPr>
              <a:t>Block</a:t>
            </a:r>
            <a:r>
              <a:rPr lang="en-US" sz="1400" dirty="0">
                <a:solidFill>
                  <a:srgbClr val="0000FF"/>
                </a:solidFill>
              </a:rPr>
              <a:t>&gt;</a:t>
            </a:r>
          </a:p>
          <a:p>
            <a:pPr>
              <a:buNone/>
            </a:pPr>
            <a:r>
              <a:rPr lang="en-US" sz="1400" dirty="0">
                <a:solidFill>
                  <a:srgbClr val="0000FF"/>
                </a:solidFill>
              </a:rPr>
              <a:t>  &lt;</a:t>
            </a:r>
            <a:r>
              <a:rPr lang="en-US" sz="1400" dirty="0">
                <a:solidFill>
                  <a:srgbClr val="A31515"/>
                </a:solidFill>
              </a:rPr>
              <a:t>Block</a:t>
            </a:r>
            <a:r>
              <a:rPr lang="en-US" sz="1400" dirty="0">
                <a:solidFill>
                  <a:srgbClr val="0000FF"/>
                </a:solidFill>
              </a:rPr>
              <a:t> </a:t>
            </a:r>
            <a:r>
              <a:rPr lang="en-US" sz="1400" dirty="0">
                <a:solidFill>
                  <a:srgbClr val="FF0000"/>
                </a:solidFill>
              </a:rPr>
              <a:t>name</a:t>
            </a:r>
            <a:r>
              <a:rPr lang="en-US" sz="1400" dirty="0">
                <a:solidFill>
                  <a:srgbClr val="0000FF"/>
                </a:solidFill>
              </a:rPr>
              <a:t>="Default"&gt;</a:t>
            </a:r>
          </a:p>
          <a:p>
            <a:pPr>
              <a:buNone/>
            </a:pPr>
            <a:r>
              <a:rPr lang="en-US" sz="1400" dirty="0">
                <a:solidFill>
                  <a:srgbClr val="0000FF"/>
                </a:solidFill>
              </a:rPr>
              <a:t>    &lt;</a:t>
            </a:r>
            <a:r>
              <a:rPr lang="en-US" sz="1400" dirty="0">
                <a:solidFill>
                  <a:srgbClr val="A31515"/>
                </a:solidFill>
              </a:rPr>
              <a:t>Number</a:t>
            </a:r>
            <a:r>
              <a:rPr lang="en-US" sz="1400" dirty="0">
                <a:solidFill>
                  <a:srgbClr val="0000FF"/>
                </a:solidFill>
              </a:rPr>
              <a:t> </a:t>
            </a:r>
            <a:r>
              <a:rPr lang="en-US" sz="1400" dirty="0">
                <a:solidFill>
                  <a:srgbClr val="FF0000"/>
                </a:solidFill>
              </a:rPr>
              <a:t>name</a:t>
            </a:r>
            <a:r>
              <a:rPr lang="en-US" sz="1400" dirty="0">
                <a:solidFill>
                  <a:srgbClr val="0000FF"/>
                </a:solidFill>
              </a:rPr>
              <a:t>="Length" /&gt;</a:t>
            </a:r>
          </a:p>
          <a:p>
            <a:pPr>
              <a:buNone/>
            </a:pPr>
            <a:r>
              <a:rPr lang="en-US" sz="1400" dirty="0">
                <a:solidFill>
                  <a:srgbClr val="0000FF"/>
                </a:solidFill>
              </a:rPr>
              <a:t>    &lt;</a:t>
            </a:r>
            <a:r>
              <a:rPr lang="en-US" sz="1400" dirty="0">
                <a:solidFill>
                  <a:srgbClr val="A31515"/>
                </a:solidFill>
              </a:rPr>
              <a:t>Number</a:t>
            </a:r>
            <a:r>
              <a:rPr lang="en-US" sz="1400" dirty="0">
                <a:solidFill>
                  <a:srgbClr val="0000FF"/>
                </a:solidFill>
              </a:rPr>
              <a:t> </a:t>
            </a:r>
            <a:r>
              <a:rPr lang="en-US" sz="1400" dirty="0">
                <a:solidFill>
                  <a:srgbClr val="FF0000"/>
                </a:solidFill>
              </a:rPr>
              <a:t>name</a:t>
            </a:r>
            <a:r>
              <a:rPr lang="en-US" sz="1400" dirty="0">
                <a:solidFill>
                  <a:srgbClr val="0000FF"/>
                </a:solidFill>
              </a:rPr>
              <a:t>="Type" /&gt;</a:t>
            </a:r>
          </a:p>
          <a:p>
            <a:pPr>
              <a:buNone/>
            </a:pPr>
            <a:r>
              <a:rPr lang="en-US" sz="1400" dirty="0">
                <a:solidFill>
                  <a:srgbClr val="0000FF"/>
                </a:solidFill>
              </a:rPr>
              <a:t>    &lt;</a:t>
            </a:r>
            <a:r>
              <a:rPr lang="en-US" sz="1400" dirty="0">
                <a:solidFill>
                  <a:srgbClr val="A31515"/>
                </a:solidFill>
              </a:rPr>
              <a:t>Blob</a:t>
            </a:r>
            <a:r>
              <a:rPr lang="en-US" sz="1400" dirty="0">
                <a:solidFill>
                  <a:srgbClr val="0000FF"/>
                </a:solidFill>
              </a:rPr>
              <a:t> </a:t>
            </a:r>
            <a:r>
              <a:rPr lang="en-US" sz="1400" dirty="0">
                <a:solidFill>
                  <a:srgbClr val="FF0000"/>
                </a:solidFill>
              </a:rPr>
              <a:t>name</a:t>
            </a:r>
            <a:r>
              <a:rPr lang="en-US" sz="1400" dirty="0">
                <a:solidFill>
                  <a:srgbClr val="0000FF"/>
                </a:solidFill>
              </a:rPr>
              <a:t>="Data" /&gt;</a:t>
            </a:r>
          </a:p>
          <a:p>
            <a:pPr>
              <a:buNone/>
            </a:pPr>
            <a:r>
              <a:rPr lang="en-US" sz="1400" dirty="0">
                <a:solidFill>
                  <a:srgbClr val="0000FF"/>
                </a:solidFill>
              </a:rPr>
              <a:t>  &lt;/</a:t>
            </a:r>
            <a:r>
              <a:rPr lang="en-US" sz="1400" dirty="0">
                <a:solidFill>
                  <a:srgbClr val="A31515"/>
                </a:solidFill>
              </a:rPr>
              <a:t>Block</a:t>
            </a:r>
            <a:r>
              <a:rPr lang="en-US" sz="1400" dirty="0">
                <a:solidFill>
                  <a:srgbClr val="0000FF"/>
                </a:solidFill>
              </a:rPr>
              <a:t>&gt;</a:t>
            </a:r>
          </a:p>
          <a:p>
            <a:pPr>
              <a:buNone/>
            </a:pPr>
            <a:r>
              <a:rPr lang="en-US" sz="1400" dirty="0">
                <a:solidFill>
                  <a:srgbClr val="0000FF"/>
                </a:solidFill>
              </a:rPr>
              <a:t>&lt;/</a:t>
            </a:r>
            <a:r>
              <a:rPr lang="en-US" sz="1400" dirty="0">
                <a:solidFill>
                  <a:srgbClr val="A31515"/>
                </a:solidFill>
              </a:rPr>
              <a:t>Choice</a:t>
            </a:r>
            <a:r>
              <a:rPr lang="en-US" sz="1400" dirty="0">
                <a:solidFill>
                  <a:srgbClr val="0000FF"/>
                </a:solidFill>
              </a:rPr>
              <a:t>&gt;</a:t>
            </a:r>
            <a:endParaRPr lang="en-US" sz="1400" dirty="0"/>
          </a:p>
          <a:p>
            <a:endParaRPr lang="en-US" sz="1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Choice</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t>
            </a:r>
            <a:endParaRPr lang="en-US" dirty="0"/>
          </a:p>
        </p:txBody>
      </p:sp>
      <p:sp>
        <p:nvSpPr>
          <p:cNvPr id="4" name="Content Placeholder 3"/>
          <p:cNvSpPr>
            <a:spLocks noGrp="1"/>
          </p:cNvSpPr>
          <p:nvPr>
            <p:ph sz="half" idx="1"/>
          </p:nvPr>
        </p:nvSpPr>
        <p:spPr>
          <a:xfrm>
            <a:off x="768096" y="1143000"/>
            <a:ext cx="3566160" cy="5166360"/>
          </a:xfrm>
        </p:spPr>
        <p:txBody>
          <a:bodyPr>
            <a:normAutofit fontScale="77500" lnSpcReduction="20000"/>
          </a:bodyPr>
          <a:lstStyle/>
          <a:p>
            <a:r>
              <a:rPr lang="en-US" dirty="0" smtClean="0"/>
              <a:t>References another element</a:t>
            </a:r>
          </a:p>
          <a:p>
            <a:r>
              <a:rPr lang="en-US" dirty="0" smtClean="0"/>
              <a:t>References format:</a:t>
            </a:r>
          </a:p>
          <a:p>
            <a:pPr lvl="1"/>
            <a:r>
              <a:rPr lang="en-US" dirty="0" smtClean="0"/>
              <a:t>“</a:t>
            </a:r>
            <a:r>
              <a:rPr lang="en-US" dirty="0" err="1" smtClean="0"/>
              <a:t>namespace:full.name</a:t>
            </a:r>
            <a:r>
              <a:rPr lang="en-US" dirty="0" smtClean="0"/>
              <a:t>”</a:t>
            </a:r>
          </a:p>
          <a:p>
            <a:pPr lvl="1"/>
            <a:r>
              <a:rPr lang="en-US" dirty="0" smtClean="0"/>
              <a:t>“full.name”</a:t>
            </a:r>
          </a:p>
          <a:p>
            <a:pPr lvl="1"/>
            <a:r>
              <a:rPr lang="en-US" dirty="0" smtClean="0"/>
              <a:t>“name”</a:t>
            </a:r>
          </a:p>
          <a:p>
            <a:endParaRPr lang="en-US" dirty="0" smtClean="0"/>
          </a:p>
          <a:p>
            <a:r>
              <a:rPr lang="en-US" dirty="0" smtClean="0"/>
              <a:t>File: example.xml</a:t>
            </a:r>
          </a:p>
          <a:p>
            <a:endParaRPr lang="en-US" dirty="0" smtClean="0"/>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err="1" smtClean="0">
                <a:solidFill>
                  <a:srgbClr val="0000FF"/>
                </a:solidFill>
              </a:rPr>
              <a:t>foo</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smtClean="0">
                <a:solidFill>
                  <a:srgbClr val="0000FF"/>
                </a:solidFill>
              </a:rPr>
              <a:t>bar</a:t>
            </a:r>
            <a:r>
              <a:rPr lang="en-US" sz="2800" dirty="0" smtClean="0">
                <a:solidFill>
                  <a:srgbClr val="0000FF"/>
                </a:solidFill>
              </a:rPr>
              <a:t>" /&gt;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b="1" dirty="0" smtClean="0">
                <a:solidFill>
                  <a:srgbClr val="0000FF"/>
                </a:solidFill>
              </a:rPr>
              <a:t>foo.bar</a:t>
            </a:r>
            <a:r>
              <a:rPr lang="en-US" sz="2800" dirty="0" smtClean="0">
                <a:solidFill>
                  <a:srgbClr val="0000FF"/>
                </a:solidFill>
              </a:rPr>
              <a:t>" /&gt;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endParaRPr lang="en-US" dirty="0" smtClean="0"/>
          </a:p>
        </p:txBody>
      </p:sp>
      <p:sp>
        <p:nvSpPr>
          <p:cNvPr id="5" name="Content Placeholder 4"/>
          <p:cNvSpPr>
            <a:spLocks noGrp="1"/>
          </p:cNvSpPr>
          <p:nvPr>
            <p:ph sz="half" idx="2"/>
          </p:nvPr>
        </p:nvSpPr>
        <p:spPr/>
        <p:txBody>
          <a:bodyPr>
            <a:normAutofit fontScale="77500" lnSpcReduction="20000"/>
          </a:bodyPr>
          <a:lstStyle/>
          <a:p>
            <a:r>
              <a:rPr lang="en-US" sz="2800" dirty="0" smtClean="0"/>
              <a:t>File: other.xml</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Include</a:t>
            </a:r>
            <a:r>
              <a:rPr lang="en-US" sz="2800" dirty="0" smtClean="0">
                <a:solidFill>
                  <a:srgbClr val="0000FF"/>
                </a:solidFill>
              </a:rPr>
              <a:t> </a:t>
            </a:r>
            <a:r>
              <a:rPr lang="en-US" sz="2800" dirty="0" smtClean="0">
                <a:solidFill>
                  <a:srgbClr val="800080"/>
                </a:solidFill>
              </a:rPr>
              <a:t>ns</a:t>
            </a:r>
            <a:r>
              <a:rPr lang="en-US" sz="2800" dirty="0" smtClean="0">
                <a:solidFill>
                  <a:srgbClr val="0000FF"/>
                </a:solidFill>
              </a:rPr>
              <a:t>="</a:t>
            </a:r>
            <a:r>
              <a:rPr lang="en-US" sz="2800" b="1" dirty="0" smtClean="0">
                <a:solidFill>
                  <a:srgbClr val="0000FF"/>
                </a:solidFill>
              </a:rPr>
              <a:t>example</a:t>
            </a:r>
            <a:r>
              <a:rPr lang="en-US" sz="2800" dirty="0" smtClean="0">
                <a:solidFill>
                  <a:srgbClr val="0000FF"/>
                </a:solidFill>
              </a:rPr>
              <a:t>" </a:t>
            </a:r>
            <a:r>
              <a:rPr lang="en-US" sz="2800" dirty="0" err="1" smtClean="0">
                <a:solidFill>
                  <a:srgbClr val="800080"/>
                </a:solidFill>
              </a:rPr>
              <a:t>src</a:t>
            </a:r>
            <a:r>
              <a:rPr lang="en-US" sz="2800" dirty="0" smtClean="0">
                <a:solidFill>
                  <a:srgbClr val="0000FF"/>
                </a:solidFill>
              </a:rPr>
              <a:t>="file:example.xml"/&gt;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b="1" dirty="0" err="1" smtClean="0">
                <a:solidFill>
                  <a:srgbClr val="0000FF"/>
                </a:solidFill>
              </a:rPr>
              <a:t>example:foo.bar</a:t>
            </a:r>
            <a:r>
              <a:rPr lang="en-US" sz="2800" dirty="0" smtClean="0">
                <a:solidFill>
                  <a:srgbClr val="0000FF"/>
                </a:solidFill>
              </a:rPr>
              <a:t>" /&gt;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via References</a:t>
            </a:r>
            <a:endParaRPr lang="en-US" dirty="0"/>
          </a:p>
        </p:txBody>
      </p:sp>
      <p:sp>
        <p:nvSpPr>
          <p:cNvPr id="3" name="Content Placeholder 2"/>
          <p:cNvSpPr>
            <a:spLocks noGrp="1"/>
          </p:cNvSpPr>
          <p:nvPr>
            <p:ph idx="1"/>
          </p:nvPr>
        </p:nvSpPr>
        <p:spPr/>
        <p:txBody>
          <a:bodyPr>
            <a:normAutofit/>
          </a:bodyPr>
          <a:lstStyle/>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smtClean="0">
                <a:solidFill>
                  <a:srgbClr val="0000FF"/>
                </a:solidFill>
              </a:rPr>
              <a:t>http-header</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smtClean="0">
                <a:solidFill>
                  <a:srgbClr val="0000FF"/>
                </a:solidFill>
              </a:rPr>
              <a:t>header</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value</a:t>
            </a:r>
            <a:r>
              <a:rPr lang="en-US" sz="2800" dirty="0" smtClean="0">
                <a:solidFill>
                  <a:srgbClr val="0000FF"/>
                </a:solidFill>
              </a:rPr>
              <a:t>=": " /&gt;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smtClean="0">
                <a:solidFill>
                  <a:srgbClr val="0000FF"/>
                </a:solidFill>
              </a:rPr>
              <a:t>value</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value</a:t>
            </a:r>
            <a:r>
              <a:rPr lang="en-US" sz="2800" dirty="0" smtClean="0">
                <a:solidFill>
                  <a:srgbClr val="0000FF"/>
                </a:solidFill>
              </a:rPr>
              <a:t>="\r\n" /&gt;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p:txBody>
      </p:sp>
      <p:sp>
        <p:nvSpPr>
          <p:cNvPr id="5" name="Slide Number Placeholder 4"/>
          <p:cNvSpPr>
            <a:spLocks noGrp="1"/>
          </p:cNvSpPr>
          <p:nvPr>
            <p:ph type="sldNum" sz="quarter" idx="12"/>
          </p:nvPr>
        </p:nvSpPr>
        <p:spPr/>
        <p:txBody>
          <a:bodyPr/>
          <a:lstStyle/>
          <a:p>
            <a:fld id="{03E9FE52-2665-401B-AA9F-C87D72041FEF}"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Flash Drive</a:t>
            </a:r>
            <a:endParaRPr lang="en-US" dirty="0"/>
          </a:p>
        </p:txBody>
      </p:sp>
      <p:sp>
        <p:nvSpPr>
          <p:cNvPr id="5" name="Content Placeholder 4"/>
          <p:cNvSpPr>
            <a:spLocks noGrp="1"/>
          </p:cNvSpPr>
          <p:nvPr>
            <p:ph idx="1"/>
          </p:nvPr>
        </p:nvSpPr>
        <p:spPr/>
        <p:txBody>
          <a:bodyPr/>
          <a:lstStyle/>
          <a:p>
            <a:r>
              <a:rPr lang="en-US" dirty="0" smtClean="0"/>
              <a:t>Two virtual machines</a:t>
            </a:r>
          </a:p>
          <a:p>
            <a:r>
              <a:rPr lang="en-US" dirty="0" smtClean="0"/>
              <a:t>Software installers for:</a:t>
            </a:r>
          </a:p>
          <a:p>
            <a:pPr lvl="1"/>
            <a:r>
              <a:rPr lang="en-US" dirty="0" err="1" smtClean="0"/>
              <a:t>VMWare</a:t>
            </a:r>
            <a:r>
              <a:rPr lang="en-US" dirty="0" smtClean="0"/>
              <a:t> Player</a:t>
            </a:r>
          </a:p>
          <a:p>
            <a:r>
              <a:rPr lang="en-US" dirty="0" smtClean="0"/>
              <a:t>Course documents</a:t>
            </a:r>
          </a:p>
          <a:p>
            <a:pPr lvl="1"/>
            <a:r>
              <a:rPr lang="en-US" dirty="0" smtClean="0"/>
              <a:t>Slides</a:t>
            </a:r>
          </a:p>
          <a:p>
            <a:pPr lvl="1"/>
            <a:r>
              <a:rPr lang="en-US" dirty="0" smtClean="0"/>
              <a:t>Lab Manual</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via References</a:t>
            </a:r>
            <a:endParaRPr lang="en-US" dirty="0"/>
          </a:p>
        </p:txBody>
      </p:sp>
      <p:sp>
        <p:nvSpPr>
          <p:cNvPr id="3" name="Content Placeholder 2"/>
          <p:cNvSpPr>
            <a:spLocks noGrp="1"/>
          </p:cNvSpPr>
          <p:nvPr>
            <p:ph idx="1"/>
          </p:nvPr>
        </p:nvSpPr>
        <p:spPr>
          <a:xfrm>
            <a:off x="768096" y="1600200"/>
            <a:ext cx="7826248" cy="4572000"/>
          </a:xfrm>
        </p:spPr>
        <p:txBody>
          <a:bodyPr>
            <a:normAutofit/>
          </a:bodyPr>
          <a:lstStyle/>
          <a:p>
            <a:pPr>
              <a:buNone/>
            </a:pPr>
            <a:r>
              <a:rPr lang="en-US" sz="2800" dirty="0" smtClean="0">
                <a:solidFill>
                  <a:srgbClr val="0000FF"/>
                </a:solidFill>
              </a:rPr>
              <a:t>&lt;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b="1" dirty="0" smtClean="0">
                <a:solidFill>
                  <a:srgbClr val="0000FF"/>
                </a:solidFill>
              </a:rPr>
              <a:t>http-header</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smtClean="0">
                <a:solidFill>
                  <a:srgbClr val="0000FF"/>
                </a:solidFill>
              </a:rPr>
              <a:t>header</a:t>
            </a:r>
            <a:r>
              <a:rPr lang="en-US" sz="2800" dirty="0" smtClean="0">
                <a:solidFill>
                  <a:srgbClr val="0000FF"/>
                </a:solidFill>
              </a:rPr>
              <a:t>" </a:t>
            </a:r>
            <a:r>
              <a:rPr lang="en-US" sz="2800" dirty="0" smtClean="0">
                <a:solidFill>
                  <a:srgbClr val="800080"/>
                </a:solidFill>
              </a:rPr>
              <a:t>value</a:t>
            </a:r>
            <a:r>
              <a:rPr lang="en-US" sz="2800" dirty="0" smtClean="0">
                <a:solidFill>
                  <a:srgbClr val="0000FF"/>
                </a:solidFill>
              </a:rPr>
              <a:t>="Content-Length"/&gt;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smtClean="0">
                <a:solidFill>
                  <a:srgbClr val="0000FF"/>
                </a:solidFill>
              </a:rPr>
              <a:t>value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Relation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="size" </a:t>
            </a:r>
            <a:r>
              <a:rPr lang="en-US" sz="2800" dirty="0" smtClean="0">
                <a:solidFill>
                  <a:srgbClr val="800080"/>
                </a:solidFill>
              </a:rPr>
              <a:t>of</a:t>
            </a:r>
            <a:r>
              <a:rPr lang="en-US" sz="2800" dirty="0" smtClean="0">
                <a:solidFill>
                  <a:srgbClr val="0000FF"/>
                </a:solidFill>
              </a:rPr>
              <a:t>="body" /&gt;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Blob</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="body" /&gt;</a:t>
            </a:r>
          </a:p>
        </p:txBody>
      </p:sp>
      <p:sp>
        <p:nvSpPr>
          <p:cNvPr id="5" name="Slide Number Placeholder 4"/>
          <p:cNvSpPr>
            <a:spLocks noGrp="1"/>
          </p:cNvSpPr>
          <p:nvPr>
            <p:ph type="sldNum" sz="quarter" idx="12"/>
          </p:nvPr>
        </p:nvSpPr>
        <p:spPr/>
        <p:txBody>
          <a:bodyPr/>
          <a:lstStyle/>
          <a:p>
            <a:fld id="{03E9FE52-2665-401B-AA9F-C87D72041FEF}"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52400" y="2133600"/>
            <a:ext cx="2057400" cy="3657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5" name="Rectangle 44"/>
          <p:cNvSpPr/>
          <p:nvPr/>
        </p:nvSpPr>
        <p:spPr>
          <a:xfrm>
            <a:off x="4953000" y="2133600"/>
            <a:ext cx="4038600" cy="3657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4" name="Rectangle 43"/>
          <p:cNvSpPr/>
          <p:nvPr/>
        </p:nvSpPr>
        <p:spPr>
          <a:xfrm>
            <a:off x="2438400" y="2133600"/>
            <a:ext cx="2438400" cy="3657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References Visualization</a:t>
            </a:r>
            <a:endParaRPr lang="en-US" dirty="0"/>
          </a:p>
        </p:txBody>
      </p:sp>
      <p:sp>
        <p:nvSpPr>
          <p:cNvPr id="48" name="Slide Number Placeholder 47"/>
          <p:cNvSpPr>
            <a:spLocks noGrp="1"/>
          </p:cNvSpPr>
          <p:nvPr>
            <p:ph type="sldNum" sz="quarter" idx="12"/>
          </p:nvPr>
        </p:nvSpPr>
        <p:spPr/>
        <p:txBody>
          <a:bodyPr/>
          <a:lstStyle/>
          <a:p>
            <a:fld id="{03E9FE52-2665-401B-AA9F-C87D72041FEF}" type="slidenum">
              <a:rPr lang="en-US" smtClean="0"/>
              <a:pPr/>
              <a:t>41</a:t>
            </a:fld>
            <a:endParaRPr lang="en-US"/>
          </a:p>
        </p:txBody>
      </p:sp>
      <p:sp>
        <p:nvSpPr>
          <p:cNvPr id="6" name="Rounded Rectangle 5"/>
          <p:cNvSpPr/>
          <p:nvPr/>
        </p:nvSpPr>
        <p:spPr>
          <a:xfrm>
            <a:off x="228600" y="2209800"/>
            <a:ext cx="1524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http-header</a:t>
            </a:r>
            <a:endParaRPr lang="en-US" dirty="0"/>
          </a:p>
        </p:txBody>
      </p:sp>
      <p:sp>
        <p:nvSpPr>
          <p:cNvPr id="7" name="Rounded Rectangle 6"/>
          <p:cNvSpPr/>
          <p:nvPr/>
        </p:nvSpPr>
        <p:spPr>
          <a:xfrm>
            <a:off x="609600" y="2819400"/>
            <a:ext cx="1524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header</a:t>
            </a:r>
            <a:endParaRPr lang="en-US" dirty="0"/>
          </a:p>
        </p:txBody>
      </p:sp>
      <p:sp>
        <p:nvSpPr>
          <p:cNvPr id="8" name="Rounded Rectangle 7"/>
          <p:cNvSpPr/>
          <p:nvPr/>
        </p:nvSpPr>
        <p:spPr>
          <a:xfrm>
            <a:off x="609600" y="3429000"/>
            <a:ext cx="1524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a:t>
            </a:r>
            <a:endParaRPr lang="en-US" dirty="0"/>
          </a:p>
        </p:txBody>
      </p:sp>
      <p:sp>
        <p:nvSpPr>
          <p:cNvPr id="9" name="Rounded Rectangle 8"/>
          <p:cNvSpPr/>
          <p:nvPr/>
        </p:nvSpPr>
        <p:spPr>
          <a:xfrm>
            <a:off x="609600" y="4648200"/>
            <a:ext cx="1524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“\r\n”</a:t>
            </a:r>
            <a:endParaRPr lang="en-US" dirty="0"/>
          </a:p>
        </p:txBody>
      </p:sp>
      <p:sp>
        <p:nvSpPr>
          <p:cNvPr id="10" name="Rounded Rectangle 9"/>
          <p:cNvSpPr/>
          <p:nvPr/>
        </p:nvSpPr>
        <p:spPr>
          <a:xfrm>
            <a:off x="609600" y="4038600"/>
            <a:ext cx="1524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value</a:t>
            </a:r>
            <a:endParaRPr lang="en-US" dirty="0"/>
          </a:p>
        </p:txBody>
      </p:sp>
      <p:sp>
        <p:nvSpPr>
          <p:cNvPr id="11" name="Rounded Rectangle 10"/>
          <p:cNvSpPr/>
          <p:nvPr/>
        </p:nvSpPr>
        <p:spPr>
          <a:xfrm>
            <a:off x="2514600" y="2209800"/>
            <a:ext cx="2286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ref=“http-header”</a:t>
            </a:r>
            <a:endParaRPr lang="en-US" dirty="0"/>
          </a:p>
        </p:txBody>
      </p:sp>
      <p:cxnSp>
        <p:nvCxnSpPr>
          <p:cNvPr id="13" name="Straight Connector 12"/>
          <p:cNvCxnSpPr/>
          <p:nvPr/>
        </p:nvCxnSpPr>
        <p:spPr>
          <a:xfrm rot="5400000">
            <a:off x="-800100" y="37719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04800" y="30480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04800" y="3657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04800" y="42672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04800" y="4876800"/>
            <a:ext cx="304800" cy="1588"/>
          </a:xfrm>
          <a:prstGeom prst="line">
            <a:avLst/>
          </a:prstGeom>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3200400" y="2819400"/>
            <a:ext cx="15240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header</a:t>
            </a:r>
            <a:endParaRPr lang="en-US" dirty="0"/>
          </a:p>
        </p:txBody>
      </p:sp>
      <p:sp>
        <p:nvSpPr>
          <p:cNvPr id="22" name="Rounded Rectangle 21"/>
          <p:cNvSpPr/>
          <p:nvPr/>
        </p:nvSpPr>
        <p:spPr>
          <a:xfrm>
            <a:off x="3200400" y="3429000"/>
            <a:ext cx="15240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t>
            </a:r>
            <a:endParaRPr lang="en-US" dirty="0"/>
          </a:p>
        </p:txBody>
      </p:sp>
      <p:sp>
        <p:nvSpPr>
          <p:cNvPr id="23" name="Rounded Rectangle 22"/>
          <p:cNvSpPr/>
          <p:nvPr/>
        </p:nvSpPr>
        <p:spPr>
          <a:xfrm>
            <a:off x="3200400" y="4648200"/>
            <a:ext cx="15240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“\r\n”</a:t>
            </a:r>
            <a:endParaRPr lang="en-US" dirty="0"/>
          </a:p>
        </p:txBody>
      </p:sp>
      <p:sp>
        <p:nvSpPr>
          <p:cNvPr id="24" name="Rounded Rectangle 23"/>
          <p:cNvSpPr/>
          <p:nvPr/>
        </p:nvSpPr>
        <p:spPr>
          <a:xfrm>
            <a:off x="3200400" y="4038600"/>
            <a:ext cx="15240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value</a:t>
            </a:r>
            <a:endParaRPr lang="en-US" dirty="0"/>
          </a:p>
        </p:txBody>
      </p:sp>
      <p:cxnSp>
        <p:nvCxnSpPr>
          <p:cNvPr id="25" name="Straight Connector 24"/>
          <p:cNvCxnSpPr/>
          <p:nvPr/>
        </p:nvCxnSpPr>
        <p:spPr>
          <a:xfrm rot="5400000">
            <a:off x="1790700" y="37719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2895600" y="30480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895600" y="3657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2895600" y="42672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895600" y="4876800"/>
            <a:ext cx="304800" cy="1588"/>
          </a:xfrm>
          <a:prstGeom prst="line">
            <a:avLst/>
          </a:prstGeom>
        </p:spPr>
        <p:style>
          <a:lnRef idx="1">
            <a:schemeClr val="dk1"/>
          </a:lnRef>
          <a:fillRef idx="0">
            <a:schemeClr val="dk1"/>
          </a:fillRef>
          <a:effectRef idx="0">
            <a:schemeClr val="dk1"/>
          </a:effectRef>
          <a:fontRef idx="minor">
            <a:schemeClr val="tx1"/>
          </a:fontRef>
        </p:style>
      </p:cxnSp>
      <p:sp>
        <p:nvSpPr>
          <p:cNvPr id="30" name="Striped Right Arrow 29"/>
          <p:cNvSpPr/>
          <p:nvPr/>
        </p:nvSpPr>
        <p:spPr>
          <a:xfrm>
            <a:off x="2514600" y="3733800"/>
            <a:ext cx="381000" cy="484632"/>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ight Brace 30"/>
          <p:cNvSpPr/>
          <p:nvPr/>
        </p:nvSpPr>
        <p:spPr>
          <a:xfrm>
            <a:off x="2209800" y="2743200"/>
            <a:ext cx="228600" cy="243840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2" name="Rounded Rectangle 31"/>
          <p:cNvSpPr/>
          <p:nvPr/>
        </p:nvSpPr>
        <p:spPr>
          <a:xfrm>
            <a:off x="5029200" y="2209800"/>
            <a:ext cx="2286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ref=“http-header”</a:t>
            </a:r>
            <a:endParaRPr lang="en-US" dirty="0"/>
          </a:p>
        </p:txBody>
      </p:sp>
      <p:sp>
        <p:nvSpPr>
          <p:cNvPr id="33" name="Rounded Rectangle 32"/>
          <p:cNvSpPr/>
          <p:nvPr/>
        </p:nvSpPr>
        <p:spPr>
          <a:xfrm>
            <a:off x="5715000" y="2819400"/>
            <a:ext cx="3200400" cy="457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header: “Content-Length”</a:t>
            </a:r>
            <a:endParaRPr lang="en-US" dirty="0"/>
          </a:p>
        </p:txBody>
      </p:sp>
      <p:sp>
        <p:nvSpPr>
          <p:cNvPr id="34" name="Rounded Rectangle 33"/>
          <p:cNvSpPr/>
          <p:nvPr/>
        </p:nvSpPr>
        <p:spPr>
          <a:xfrm>
            <a:off x="5715000" y="3429000"/>
            <a:ext cx="15240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t>
            </a:r>
            <a:endParaRPr lang="en-US" dirty="0"/>
          </a:p>
        </p:txBody>
      </p:sp>
      <p:sp>
        <p:nvSpPr>
          <p:cNvPr id="35" name="Rounded Rectangle 34"/>
          <p:cNvSpPr/>
          <p:nvPr/>
        </p:nvSpPr>
        <p:spPr>
          <a:xfrm>
            <a:off x="5715000" y="4648200"/>
            <a:ext cx="15240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“\r\n”</a:t>
            </a:r>
            <a:endParaRPr lang="en-US" dirty="0"/>
          </a:p>
        </p:txBody>
      </p:sp>
      <p:sp>
        <p:nvSpPr>
          <p:cNvPr id="36" name="Rounded Rectangle 35"/>
          <p:cNvSpPr/>
          <p:nvPr/>
        </p:nvSpPr>
        <p:spPr>
          <a:xfrm>
            <a:off x="5715000" y="4038600"/>
            <a:ext cx="3200400" cy="457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value: size-of: body</a:t>
            </a:r>
            <a:endParaRPr lang="en-US" dirty="0"/>
          </a:p>
        </p:txBody>
      </p:sp>
      <p:cxnSp>
        <p:nvCxnSpPr>
          <p:cNvPr id="37" name="Straight Connector 36"/>
          <p:cNvCxnSpPr/>
          <p:nvPr/>
        </p:nvCxnSpPr>
        <p:spPr>
          <a:xfrm rot="5400000">
            <a:off x="4305300" y="37719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5410200" y="30480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410200" y="3657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5410200" y="42672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5410200" y="4876800"/>
            <a:ext cx="304800" cy="1588"/>
          </a:xfrm>
          <a:prstGeom prst="line">
            <a:avLst/>
          </a:prstGeom>
        </p:spPr>
        <p:style>
          <a:lnRef idx="1">
            <a:schemeClr val="dk1"/>
          </a:lnRef>
          <a:fillRef idx="0">
            <a:schemeClr val="dk1"/>
          </a:fillRef>
          <a:effectRef idx="0">
            <a:schemeClr val="dk1"/>
          </a:effectRef>
          <a:fontRef idx="minor">
            <a:schemeClr val="tx1"/>
          </a:fontRef>
        </p:style>
      </p:cxnSp>
      <p:sp>
        <p:nvSpPr>
          <p:cNvPr id="42" name="Rounded Rectangle 41"/>
          <p:cNvSpPr/>
          <p:nvPr/>
        </p:nvSpPr>
        <p:spPr>
          <a:xfrm>
            <a:off x="5029200" y="5257800"/>
            <a:ext cx="2286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body</a:t>
            </a:r>
            <a:endParaRPr lang="en-US" dirty="0"/>
          </a:p>
        </p:txBody>
      </p:sp>
      <p:sp>
        <p:nvSpPr>
          <p:cNvPr id="43" name="Rounded Rectangle 42"/>
          <p:cNvSpPr/>
          <p:nvPr/>
        </p:nvSpPr>
        <p:spPr>
          <a:xfrm>
            <a:off x="2514600" y="5257800"/>
            <a:ext cx="2286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body</a:t>
            </a:r>
            <a:endParaRPr lang="en-US" dirty="0"/>
          </a:p>
        </p:txBody>
      </p:sp>
      <p:sp>
        <p:nvSpPr>
          <p:cNvPr id="47" name="Striped Right Arrow 46"/>
          <p:cNvSpPr/>
          <p:nvPr/>
        </p:nvSpPr>
        <p:spPr>
          <a:xfrm>
            <a:off x="4876800" y="3657600"/>
            <a:ext cx="381000" cy="484632"/>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and References</a:t>
            </a:r>
            <a:endParaRPr lang="en-US" dirty="0"/>
          </a:p>
        </p:txBody>
      </p:sp>
      <p:sp>
        <p:nvSpPr>
          <p:cNvPr id="5" name="Content Placeholder 4"/>
          <p:cNvSpPr>
            <a:spLocks noGrp="1"/>
          </p:cNvSpPr>
          <p:nvPr>
            <p:ph sz="half" idx="1"/>
          </p:nvPr>
        </p:nvSpPr>
        <p:spPr>
          <a:xfrm>
            <a:off x="762000" y="1673352"/>
            <a:ext cx="4191000" cy="4718304"/>
          </a:xfrm>
        </p:spPr>
        <p:txBody>
          <a:bodyPr>
            <a:normAutofit lnSpcReduction="10000"/>
          </a:bodyPr>
          <a:lstStyle/>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smtClean="0">
                <a:solidFill>
                  <a:srgbClr val="0000FF"/>
                </a:solidFill>
              </a:rPr>
              <a:t>Chunk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="Type" /&gt;</a:t>
            </a:r>
          </a:p>
          <a:p>
            <a:pPr>
              <a:buNone/>
            </a:pPr>
            <a:r>
              <a:rPr lang="en-US" sz="2800" dirty="0" smtClean="0">
                <a:solidFill>
                  <a:srgbClr val="0000FF"/>
                </a:solidFill>
              </a:rPr>
              <a:t>  &lt;</a:t>
            </a:r>
            <a:r>
              <a:rPr lang="en-US" sz="2800" dirty="0" smtClean="0">
                <a:solidFill>
                  <a:srgbClr val="A31515"/>
                </a:solidFill>
              </a:rPr>
              <a:t>Choice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 /&gt;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="B" /&gt;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b="1" dirty="0" smtClean="0">
                <a:solidFill>
                  <a:srgbClr val="800080"/>
                </a:solidFill>
              </a:rPr>
              <a:t>ref</a:t>
            </a:r>
            <a:r>
              <a:rPr lang="en-US" sz="2800" b="1" dirty="0" smtClean="0">
                <a:solidFill>
                  <a:srgbClr val="0000FF"/>
                </a:solidFill>
              </a:rPr>
              <a:t>="Chunk" </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Choice</a:t>
            </a:r>
            <a:r>
              <a:rPr lang="en-US" sz="2800" dirty="0" smtClean="0">
                <a:solidFill>
                  <a:srgbClr val="0000FF"/>
                </a:solidFill>
              </a:rPr>
              <a:t>&gt;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dirty="0"/>
          </a:p>
        </p:txBody>
      </p:sp>
      <p:sp>
        <p:nvSpPr>
          <p:cNvPr id="6" name="Content Placeholder 5"/>
          <p:cNvSpPr>
            <a:spLocks noGrp="1"/>
          </p:cNvSpPr>
          <p:nvPr>
            <p:ph sz="half" idx="2"/>
          </p:nvPr>
        </p:nvSpPr>
        <p:spPr>
          <a:xfrm>
            <a:off x="5029200" y="1673352"/>
            <a:ext cx="3657600" cy="4718304"/>
          </a:xfrm>
        </p:spPr>
        <p:txBody>
          <a:bodyPr>
            <a:normAutofit lnSpcReduction="10000"/>
          </a:bodyPr>
          <a:lstStyle/>
          <a:p>
            <a:r>
              <a:rPr lang="en-US" dirty="0" smtClean="0"/>
              <a:t>Some file formats are recursive in there structures</a:t>
            </a:r>
          </a:p>
          <a:p>
            <a:r>
              <a:rPr lang="en-US" dirty="0" smtClean="0"/>
              <a:t>Peach 3 does not yet allow this type of recursion</a:t>
            </a:r>
          </a:p>
          <a:p>
            <a:r>
              <a:rPr lang="en-US" dirty="0" smtClean="0"/>
              <a:t>Workaround #1: Copy data model</a:t>
            </a:r>
          </a:p>
          <a:p>
            <a:pPr lvl="1"/>
            <a:r>
              <a:rPr lang="en-US" dirty="0" err="1" smtClean="0"/>
              <a:t>SubChunk</a:t>
            </a:r>
            <a:endParaRPr lang="en-US" dirty="0" smtClean="0"/>
          </a:p>
          <a:p>
            <a:pPr lvl="1"/>
            <a:r>
              <a:rPr lang="en-US" dirty="0" err="1" smtClean="0"/>
              <a:t>SubSubChunk</a:t>
            </a:r>
            <a:endParaRPr lang="en-US" dirty="0" smtClean="0"/>
          </a:p>
          <a:p>
            <a:r>
              <a:rPr lang="en-US" dirty="0" smtClean="0"/>
              <a:t>Workaround #2: Create default handler</a:t>
            </a:r>
          </a:p>
        </p:txBody>
      </p:sp>
      <p:sp>
        <p:nvSpPr>
          <p:cNvPr id="4" name="Slide Number Placeholder 3"/>
          <p:cNvSpPr>
            <a:spLocks noGrp="1"/>
          </p:cNvSpPr>
          <p:nvPr>
            <p:ph type="sldNum" sz="quarter" idx="12"/>
          </p:nvPr>
        </p:nvSpPr>
        <p:spPr/>
        <p:txBody>
          <a:bodyPr/>
          <a:lstStyle/>
          <a:p>
            <a:fld id="{03E9FE52-2665-401B-AA9F-C87D72041FEF}" type="slidenum">
              <a:rPr lang="en-US" smtClean="0"/>
              <a:pPr/>
              <a:t>42</a:t>
            </a:fld>
            <a:endParaRPr lang="en-US"/>
          </a:p>
        </p:txBody>
      </p:sp>
      <p:pic>
        <p:nvPicPr>
          <p:cNvPr id="7" name="Picture 2" descr="C:\Documents and Settings\dd\Local Settings\Temporary Internet Files\Content.IE5\OYMM8X09\MCj04315210000[1].png"/>
          <p:cNvPicPr>
            <a:picLocks noChangeAspect="1" noChangeArrowheads="1"/>
          </p:cNvPicPr>
          <p:nvPr/>
        </p:nvPicPr>
        <p:blipFill>
          <a:blip r:embed="rId3" cstate="print"/>
          <a:srcRect/>
          <a:stretch>
            <a:fillRect/>
          </a:stretch>
        </p:blipFill>
        <p:spPr bwMode="auto">
          <a:xfrm>
            <a:off x="228600" y="3352800"/>
            <a:ext cx="762000" cy="7620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Recursion Workaround</a:t>
            </a:r>
            <a:endParaRPr lang="en-US" dirty="0"/>
          </a:p>
        </p:txBody>
      </p:sp>
      <p:sp>
        <p:nvSpPr>
          <p:cNvPr id="5" name="Content Placeholder 4"/>
          <p:cNvSpPr>
            <a:spLocks noGrp="1"/>
          </p:cNvSpPr>
          <p:nvPr>
            <p:ph idx="1"/>
          </p:nvPr>
        </p:nvSpPr>
        <p:spPr>
          <a:xfrm>
            <a:off x="1295400" y="1600200"/>
            <a:ext cx="7391400" cy="4876800"/>
          </a:xfrm>
        </p:spPr>
        <p:txBody>
          <a:bodyPr>
            <a:normAutofit fontScale="92500" lnSpcReduction="20000"/>
          </a:bodyPr>
          <a:lstStyle/>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err="1" smtClean="0">
                <a:solidFill>
                  <a:srgbClr val="0000FF"/>
                </a:solidFill>
              </a:rPr>
              <a:t>SubChunk</a:t>
            </a:r>
            <a:r>
              <a:rPr lang="en-US" sz="2800" dirty="0" smtClean="0">
                <a:solidFill>
                  <a:srgbClr val="0000FF"/>
                </a:solidFill>
              </a:rPr>
              <a:t>" /&gt;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="Chunk"&gt;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="Type" /&gt;</a:t>
            </a:r>
          </a:p>
          <a:p>
            <a:pPr>
              <a:buNone/>
            </a:pPr>
            <a:r>
              <a:rPr lang="en-US" sz="2800" dirty="0" smtClean="0">
                <a:solidFill>
                  <a:srgbClr val="0000FF"/>
                </a:solidFill>
              </a:rPr>
              <a:t>  &lt;</a:t>
            </a:r>
            <a:r>
              <a:rPr lang="en-US" sz="2800" dirty="0" smtClean="0">
                <a:solidFill>
                  <a:srgbClr val="A31515"/>
                </a:solidFill>
              </a:rPr>
              <a:t>Choice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 /&gt;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="B" /&gt;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b="1" dirty="0" err="1" smtClean="0">
                <a:solidFill>
                  <a:srgbClr val="0000FF"/>
                </a:solidFill>
              </a:rPr>
              <a:t>SubChunk</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Choice</a:t>
            </a:r>
            <a:r>
              <a:rPr lang="en-US" sz="2800" dirty="0" smtClean="0">
                <a:solidFill>
                  <a:srgbClr val="0000FF"/>
                </a:solidFill>
              </a:rPr>
              <a:t>&gt;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43</a:t>
            </a:fld>
            <a:endParaRPr lang="en-US"/>
          </a:p>
        </p:txBody>
      </p:sp>
      <p:sp>
        <p:nvSpPr>
          <p:cNvPr id="8" name="Curved Left Arrow 7"/>
          <p:cNvSpPr/>
          <p:nvPr/>
        </p:nvSpPr>
        <p:spPr>
          <a:xfrm>
            <a:off x="7193280" y="1676400"/>
            <a:ext cx="731520" cy="3352800"/>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6" name="Picture 2" descr="C:\Users\dd\AppData\Local\Microsoft\Windows\Temporary Internet Files\Content.IE5\RE41CIF3\MCj04421390000[1].png"/>
          <p:cNvPicPr>
            <a:picLocks noChangeAspect="1" noChangeArrowheads="1"/>
          </p:cNvPicPr>
          <p:nvPr/>
        </p:nvPicPr>
        <p:blipFill>
          <a:blip r:embed="rId3" cstate="print"/>
          <a:srcRect/>
          <a:stretch>
            <a:fillRect/>
          </a:stretch>
        </p:blipFill>
        <p:spPr bwMode="auto">
          <a:xfrm>
            <a:off x="304800" y="3352800"/>
            <a:ext cx="752880" cy="76835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and References</a:t>
            </a:r>
            <a:endParaRPr lang="en-US" dirty="0"/>
          </a:p>
        </p:txBody>
      </p:sp>
      <p:sp>
        <p:nvSpPr>
          <p:cNvPr id="5" name="Content Placeholder 4"/>
          <p:cNvSpPr>
            <a:spLocks noGrp="1"/>
          </p:cNvSpPr>
          <p:nvPr>
            <p:ph idx="1"/>
          </p:nvPr>
        </p:nvSpPr>
        <p:spPr/>
        <p:txBody>
          <a:bodyPr/>
          <a:lstStyle/>
          <a:p>
            <a:r>
              <a:rPr lang="en-US" dirty="0" smtClean="0"/>
              <a:t>Peach Pit files are parsed top down</a:t>
            </a:r>
          </a:p>
          <a:p>
            <a:r>
              <a:rPr lang="en-US" dirty="0" smtClean="0"/>
              <a:t>References must exist prior to use!</a:t>
            </a:r>
          </a:p>
          <a:p>
            <a:r>
              <a:rPr lang="en-US" dirty="0" smtClean="0"/>
              <a:t>Order matter to a degree</a:t>
            </a:r>
          </a:p>
          <a:p>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and References</a:t>
            </a:r>
            <a:endParaRPr lang="en-US" dirty="0"/>
          </a:p>
        </p:txBody>
      </p:sp>
      <p:sp>
        <p:nvSpPr>
          <p:cNvPr id="7" name="Content Placeholder 6"/>
          <p:cNvSpPr>
            <a:spLocks noGrp="1"/>
          </p:cNvSpPr>
          <p:nvPr>
            <p:ph idx="1"/>
          </p:nvPr>
        </p:nvSpPr>
        <p:spPr>
          <a:xfrm>
            <a:off x="1066800" y="1600200"/>
            <a:ext cx="7848600" cy="4648200"/>
          </a:xfrm>
        </p:spPr>
        <p:txBody>
          <a:bodyPr>
            <a:normAutofit fontScale="85000" lnSpcReduction="20000"/>
          </a:bodyPr>
          <a:lstStyle/>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smtClean="0">
                <a:solidFill>
                  <a:srgbClr val="0000FF"/>
                </a:solidFill>
              </a:rPr>
              <a:t>Chunk</a:t>
            </a:r>
            <a:r>
              <a:rPr lang="en-US" sz="2800" dirty="0" smtClean="0">
                <a:solidFill>
                  <a:srgbClr val="0000FF"/>
                </a:solidFill>
              </a:rPr>
              <a:t>" /&gt;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ChunkIHA</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b="1" dirty="0" smtClean="0">
                <a:solidFill>
                  <a:srgbClr val="0000FF"/>
                </a:solidFill>
              </a:rPr>
              <a:t>Chunk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="Type" </a:t>
            </a:r>
            <a:r>
              <a:rPr lang="en-US" sz="2800" dirty="0" smtClean="0">
                <a:solidFill>
                  <a:srgbClr val="800080"/>
                </a:solidFill>
              </a:rPr>
              <a:t>value</a:t>
            </a:r>
            <a:r>
              <a:rPr lang="en-US" sz="2800" dirty="0" smtClean="0">
                <a:solidFill>
                  <a:srgbClr val="0000FF"/>
                </a:solidFill>
              </a:rPr>
              <a:t>="IHA" </a:t>
            </a:r>
            <a:r>
              <a:rPr lang="en-US" sz="2800" dirty="0" smtClean="0">
                <a:solidFill>
                  <a:srgbClr val="800080"/>
                </a:solidFill>
              </a:rPr>
              <a:t>token</a:t>
            </a:r>
            <a:r>
              <a:rPr lang="en-US" sz="2800" dirty="0" smtClean="0">
                <a:solidFill>
                  <a:srgbClr val="0000FF"/>
                </a:solidFill>
              </a:rPr>
              <a:t>="true" /&gt;</a:t>
            </a:r>
          </a:p>
          <a:p>
            <a:pPr>
              <a:buNone/>
            </a:pPr>
            <a:r>
              <a:rPr lang="en-US" sz="2800" dirty="0" smtClean="0">
                <a:solidFill>
                  <a:srgbClr val="0000FF"/>
                </a:solidFill>
              </a:rPr>
              <a:t>  &lt;!--</a:t>
            </a:r>
            <a:r>
              <a:rPr lang="en-US" sz="2800" dirty="0" smtClean="0">
                <a:solidFill>
                  <a:srgbClr val="008000"/>
                </a:solidFill>
              </a:rPr>
              <a:t> ... </a:t>
            </a:r>
            <a:r>
              <a:rPr lang="en-US" sz="2800" dirty="0" smtClean="0">
                <a:solidFill>
                  <a:srgbClr val="0000FF"/>
                </a:solidFill>
              </a:rPr>
              <a:t>--&gt;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dirty="0" smtClean="0"/>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ChunkIHA</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t>
            </a:r>
            <a:r>
              <a:rPr lang="en-US" sz="2800" b="1" dirty="0" smtClean="0">
                <a:solidFill>
                  <a:srgbClr val="0000FF"/>
                </a:solidFill>
              </a:rPr>
              <a:t>Chunk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="Type" </a:t>
            </a:r>
            <a:r>
              <a:rPr lang="en-US" sz="2800" dirty="0" smtClean="0">
                <a:solidFill>
                  <a:srgbClr val="800080"/>
                </a:solidFill>
              </a:rPr>
              <a:t>value</a:t>
            </a:r>
            <a:r>
              <a:rPr lang="en-US" sz="2800" dirty="0" smtClean="0">
                <a:solidFill>
                  <a:srgbClr val="0000FF"/>
                </a:solidFill>
              </a:rPr>
              <a:t>="IHA" </a:t>
            </a:r>
            <a:r>
              <a:rPr lang="en-US" sz="2800" dirty="0" smtClean="0">
                <a:solidFill>
                  <a:srgbClr val="800080"/>
                </a:solidFill>
              </a:rPr>
              <a:t>token</a:t>
            </a:r>
            <a:r>
              <a:rPr lang="en-US" sz="2800" dirty="0" smtClean="0">
                <a:solidFill>
                  <a:srgbClr val="0000FF"/>
                </a:solidFill>
              </a:rPr>
              <a:t>="true" /&gt;</a:t>
            </a:r>
          </a:p>
          <a:p>
            <a:pPr>
              <a:buNone/>
            </a:pPr>
            <a:r>
              <a:rPr lang="en-US" sz="2800" dirty="0" smtClean="0">
                <a:solidFill>
                  <a:srgbClr val="0000FF"/>
                </a:solidFill>
              </a:rPr>
              <a:t>  &lt;!--</a:t>
            </a:r>
            <a:r>
              <a:rPr lang="en-US" sz="2800" dirty="0" smtClean="0">
                <a:solidFill>
                  <a:srgbClr val="008000"/>
                </a:solidFill>
              </a:rPr>
              <a:t> ... </a:t>
            </a:r>
            <a:r>
              <a:rPr lang="en-US" sz="2800" dirty="0" smtClean="0">
                <a:solidFill>
                  <a:srgbClr val="0000FF"/>
                </a:solidFill>
              </a:rPr>
              <a:t>--&gt;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smtClean="0">
                <a:solidFill>
                  <a:srgbClr val="0000FF"/>
                </a:solidFill>
              </a:rPr>
              <a:t>Chunk</a:t>
            </a:r>
            <a:r>
              <a:rPr lang="en-US" sz="2800" dirty="0" smtClean="0">
                <a:solidFill>
                  <a:srgbClr val="0000FF"/>
                </a:solidFill>
              </a:rPr>
              <a:t>" /&gt;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45</a:t>
            </a:fld>
            <a:endParaRPr lang="en-US"/>
          </a:p>
        </p:txBody>
      </p:sp>
      <p:pic>
        <p:nvPicPr>
          <p:cNvPr id="10" name="Picture 2" descr="C:\Documents and Settings\dd\Local Settings\Temporary Internet Files\Content.IE5\OYMM8X09\MCj04315210000[1].png"/>
          <p:cNvPicPr>
            <a:picLocks noChangeAspect="1" noChangeArrowheads="1"/>
          </p:cNvPicPr>
          <p:nvPr/>
        </p:nvPicPr>
        <p:blipFill>
          <a:blip r:embed="rId3" cstate="print"/>
          <a:srcRect/>
          <a:stretch>
            <a:fillRect/>
          </a:stretch>
        </p:blipFill>
        <p:spPr bwMode="auto">
          <a:xfrm>
            <a:off x="304800" y="4724400"/>
            <a:ext cx="685800" cy="685800"/>
          </a:xfrm>
          <a:prstGeom prst="rect">
            <a:avLst/>
          </a:prstGeom>
          <a:noFill/>
        </p:spPr>
      </p:pic>
      <p:pic>
        <p:nvPicPr>
          <p:cNvPr id="11" name="Picture 4" descr="C:\Documents and Settings\dd\Local Settings\Temporary Internet Files\Content.IE5\OYMM8X09\MCj04338000000[1].png"/>
          <p:cNvPicPr>
            <a:picLocks noChangeAspect="1" noChangeArrowheads="1"/>
          </p:cNvPicPr>
          <p:nvPr/>
        </p:nvPicPr>
        <p:blipFill>
          <a:blip r:embed="rId4" cstate="print"/>
          <a:srcRect/>
          <a:stretch>
            <a:fillRect/>
          </a:stretch>
        </p:blipFill>
        <p:spPr bwMode="auto">
          <a:xfrm>
            <a:off x="304800" y="2133600"/>
            <a:ext cx="685800" cy="685800"/>
          </a:xfrm>
          <a:prstGeom prst="rect">
            <a:avLst/>
          </a:prstGeom>
          <a:noFill/>
        </p:spPr>
      </p:pic>
      <p:sp>
        <p:nvSpPr>
          <p:cNvPr id="12" name="Rounded Rectangle 11"/>
          <p:cNvSpPr/>
          <p:nvPr/>
        </p:nvSpPr>
        <p:spPr>
          <a:xfrm>
            <a:off x="304800" y="3771900"/>
            <a:ext cx="8610600" cy="152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 References</a:t>
            </a:r>
            <a:endParaRPr lang="en-US" dirty="0"/>
          </a:p>
        </p:txBody>
      </p:sp>
      <p:sp>
        <p:nvSpPr>
          <p:cNvPr id="2" name="Content Placeholder 1"/>
          <p:cNvSpPr>
            <a:spLocks noGrp="1"/>
          </p:cNvSpPr>
          <p:nvPr>
            <p:ph idx="1"/>
          </p:nvPr>
        </p:nvSpPr>
        <p:spPr/>
        <p:txBody>
          <a:bodyPr/>
          <a:lstStyle/>
          <a:p>
            <a:r>
              <a:rPr lang="en-US" dirty="0" smtClean="0"/>
              <a:t>Modify Choice exercise</a:t>
            </a:r>
            <a:r>
              <a:rPr lang="en-US" dirty="0"/>
              <a:t> </a:t>
            </a:r>
            <a:r>
              <a:rPr lang="en-US" dirty="0" smtClean="0"/>
              <a:t>to use two data models with references</a:t>
            </a:r>
          </a:p>
          <a:p>
            <a:r>
              <a:rPr lang="en-US" dirty="0" smtClean="0"/>
              <a:t>Make a Key-Value data model then override</a:t>
            </a:r>
          </a:p>
          <a:p>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Analyzers</a:t>
            </a:r>
            <a:endParaRPr lang="en-US" dirty="0"/>
          </a:p>
        </p:txBody>
      </p:sp>
      <p:sp>
        <p:nvSpPr>
          <p:cNvPr id="6" name="Content Placeholder 5"/>
          <p:cNvSpPr>
            <a:spLocks noGrp="1"/>
          </p:cNvSpPr>
          <p:nvPr>
            <p:ph idx="1"/>
          </p:nvPr>
        </p:nvSpPr>
        <p:spPr>
          <a:xfrm>
            <a:off x="768096" y="1219200"/>
            <a:ext cx="7290055" cy="5090160"/>
          </a:xfrm>
        </p:spPr>
        <p:txBody>
          <a:bodyPr>
            <a:normAutofit/>
          </a:bodyPr>
          <a:lstStyle/>
          <a:p>
            <a:r>
              <a:rPr lang="en-US" dirty="0" smtClean="0"/>
              <a:t>Peach module that generates Peach DOM or Pit files</a:t>
            </a:r>
          </a:p>
          <a:p>
            <a:r>
              <a:rPr lang="en-US" dirty="0" smtClean="0"/>
              <a:t>Convert data to Peach DOM</a:t>
            </a:r>
          </a:p>
          <a:p>
            <a:pPr lvl="1"/>
            <a:r>
              <a:rPr lang="en-US" dirty="0" smtClean="0">
                <a:sym typeface="Wingdings" pitchFamily="2" charset="2"/>
              </a:rPr>
              <a:t>XML  Peach DOM</a:t>
            </a:r>
          </a:p>
          <a:p>
            <a:pPr lvl="1"/>
            <a:r>
              <a:rPr lang="en-US" dirty="0" smtClean="0">
                <a:sym typeface="Wingdings" pitchFamily="2" charset="2"/>
              </a:rPr>
              <a:t>Binary  Peach DOM</a:t>
            </a:r>
          </a:p>
          <a:p>
            <a:pPr lvl="1"/>
            <a:endParaRPr lang="en-US" dirty="0" smtClean="0">
              <a:sym typeface="Wingdings" pitchFamily="2" charset="2"/>
            </a:endParaRPr>
          </a:p>
          <a:p>
            <a:r>
              <a:rPr lang="en-US" dirty="0" smtClean="0">
                <a:sym typeface="Wingdings" pitchFamily="2" charset="2"/>
              </a:rPr>
              <a:t>Binary Analyzer</a:t>
            </a:r>
          </a:p>
          <a:p>
            <a:pPr lvl="1"/>
            <a:r>
              <a:rPr lang="en-US" dirty="0" smtClean="0">
                <a:sym typeface="Wingdings" pitchFamily="2" charset="2"/>
              </a:rPr>
              <a:t>Locate strings</a:t>
            </a:r>
          </a:p>
          <a:p>
            <a:pPr lvl="1"/>
            <a:r>
              <a:rPr lang="en-US" dirty="0" smtClean="0">
                <a:sym typeface="Wingdings" pitchFamily="2" charset="2"/>
              </a:rPr>
              <a:t>Locate lengths of strings</a:t>
            </a:r>
          </a:p>
          <a:p>
            <a:endParaRPr lang="en-US" dirty="0" smtClean="0">
              <a:sym typeface="Wingdings" pitchFamily="2" charset="2"/>
            </a:endParaRPr>
          </a:p>
        </p:txBody>
      </p:sp>
    </p:spTree>
    <p:extLst>
      <p:ext uri="{BB962C8B-B14F-4D97-AF65-F5344CB8AC3E}">
        <p14:creationId xmlns:p14="http://schemas.microsoft.com/office/powerpoint/2010/main" val="20218063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 Analyzers</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48</a:t>
            </a:fld>
            <a:endParaRPr lang="en-US"/>
          </a:p>
        </p:txBody>
      </p:sp>
    </p:spTree>
    <p:extLst>
      <p:ext uri="{BB962C8B-B14F-4D97-AF65-F5344CB8AC3E}">
        <p14:creationId xmlns:p14="http://schemas.microsoft.com/office/powerpoint/2010/main" val="21651157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Relation (?)</a:t>
            </a:r>
            <a:endParaRPr lang="en-US" dirty="0"/>
          </a:p>
        </p:txBody>
      </p:sp>
      <p:sp>
        <p:nvSpPr>
          <p:cNvPr id="11" name="Rounded Rectangle 10"/>
          <p:cNvSpPr/>
          <p:nvPr/>
        </p:nvSpPr>
        <p:spPr>
          <a:xfrm>
            <a:off x="1371600" y="30480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03648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Virtual Machines</a:t>
            </a:r>
            <a:endParaRPr lang="en-US" dirty="0"/>
          </a:p>
        </p:txBody>
      </p:sp>
      <p:sp>
        <p:nvSpPr>
          <p:cNvPr id="2" name="Text Placeholder 1"/>
          <p:cNvSpPr>
            <a:spLocks noGrp="1"/>
          </p:cNvSpPr>
          <p:nvPr>
            <p:ph type="body" idx="1"/>
          </p:nvPr>
        </p:nvSpPr>
        <p:spPr/>
        <p:txBody>
          <a:bodyPr/>
          <a:lstStyle/>
          <a:p>
            <a:r>
              <a:rPr smtClean="0"/>
              <a:t>Software</a:t>
            </a:r>
            <a:endParaRPr lang="en-US" dirty="0"/>
          </a:p>
        </p:txBody>
      </p:sp>
      <p:sp>
        <p:nvSpPr>
          <p:cNvPr id="5" name="Content Placeholder 4"/>
          <p:cNvSpPr>
            <a:spLocks noGrp="1"/>
          </p:cNvSpPr>
          <p:nvPr>
            <p:ph sz="half" idx="2"/>
          </p:nvPr>
        </p:nvSpPr>
        <p:spPr/>
        <p:txBody>
          <a:bodyPr>
            <a:normAutofit/>
          </a:bodyPr>
          <a:lstStyle/>
          <a:p>
            <a:r>
              <a:rPr lang="en-US" dirty="0" smtClean="0"/>
              <a:t>Chrome</a:t>
            </a:r>
          </a:p>
          <a:p>
            <a:r>
              <a:rPr lang="en-US" dirty="0" smtClean="0"/>
              <a:t>Visual Studio</a:t>
            </a:r>
          </a:p>
          <a:p>
            <a:r>
              <a:rPr lang="en-US" dirty="0" smtClean="0"/>
              <a:t>010 Hex Editor</a:t>
            </a:r>
          </a:p>
          <a:p>
            <a:r>
              <a:rPr lang="en-US" dirty="0" smtClean="0"/>
              <a:t>Peach 3</a:t>
            </a:r>
          </a:p>
          <a:p>
            <a:r>
              <a:rPr lang="en-US" dirty="0" err="1" smtClean="0"/>
              <a:t>Windbg</a:t>
            </a:r>
            <a:endParaRPr lang="en-US" dirty="0" smtClean="0"/>
          </a:p>
          <a:p>
            <a:r>
              <a:rPr lang="en-US" dirty="0" smtClean="0"/>
              <a:t>Putty</a:t>
            </a:r>
          </a:p>
          <a:p>
            <a:r>
              <a:rPr lang="en-US" dirty="0" smtClean="0"/>
              <a:t>Wireshark</a:t>
            </a:r>
          </a:p>
        </p:txBody>
      </p:sp>
      <p:sp>
        <p:nvSpPr>
          <p:cNvPr id="3" name="Text Placeholder 2"/>
          <p:cNvSpPr>
            <a:spLocks noGrp="1"/>
          </p:cNvSpPr>
          <p:nvPr>
            <p:ph type="body" sz="quarter" idx="3"/>
          </p:nvPr>
        </p:nvSpPr>
        <p:spPr/>
        <p:txBody>
          <a:bodyPr/>
          <a:lstStyle/>
          <a:p>
            <a:r>
              <a:rPr lang="en-US" dirty="0" smtClean="0"/>
              <a:t>Interface</a:t>
            </a:r>
            <a:endParaRPr lang="en-US" dirty="0"/>
          </a:p>
        </p:txBody>
      </p:sp>
      <p:sp>
        <p:nvSpPr>
          <p:cNvPr id="6" name="Content Placeholder 5"/>
          <p:cNvSpPr>
            <a:spLocks noGrp="1"/>
          </p:cNvSpPr>
          <p:nvPr>
            <p:ph sz="quarter" idx="4"/>
          </p:nvPr>
        </p:nvSpPr>
        <p:spPr/>
        <p:txBody>
          <a:bodyPr/>
          <a:lstStyle/>
          <a:p>
            <a:r>
              <a:rPr lang="en-US" dirty="0" smtClean="0"/>
              <a:t>Web based interface</a:t>
            </a:r>
          </a:p>
          <a:p>
            <a:pPr lvl="1"/>
            <a:r>
              <a:rPr lang="en-US" dirty="0" smtClean="0"/>
              <a:t>Slides</a:t>
            </a:r>
          </a:p>
          <a:p>
            <a:pPr lvl="1"/>
            <a:r>
              <a:rPr lang="en-US" dirty="0" smtClean="0"/>
              <a:t>Labs</a:t>
            </a:r>
          </a:p>
          <a:p>
            <a:pPr lvl="1"/>
            <a:r>
              <a:rPr lang="en-US" dirty="0" smtClean="0"/>
              <a:t>Exercises</a:t>
            </a:r>
            <a:endParaRPr lang="en-US" dirty="0"/>
          </a:p>
        </p:txBody>
      </p:sp>
      <p:sp>
        <p:nvSpPr>
          <p:cNvPr id="8" name="Slide Number Placeholder 7"/>
          <p:cNvSpPr>
            <a:spLocks noGrp="1"/>
          </p:cNvSpPr>
          <p:nvPr>
            <p:ph type="sldNum" sz="quarter" idx="12"/>
          </p:nvPr>
        </p:nvSpPr>
        <p:spPr/>
        <p:txBody>
          <a:bodyPr/>
          <a:lstStyle/>
          <a:p>
            <a:fld id="{03E9FE52-2665-401B-AA9F-C87D72041FEF}"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value = Relation</a:t>
            </a:r>
            <a:endParaRPr lang="en-US" dirty="0"/>
          </a:p>
        </p:txBody>
      </p:sp>
      <p:sp>
        <p:nvSpPr>
          <p:cNvPr id="11" name="Rounded Rectangle 10"/>
          <p:cNvSpPr/>
          <p:nvPr/>
        </p:nvSpPr>
        <p:spPr>
          <a:xfrm>
            <a:off x="1371600" y="30480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184445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t>
            </a:r>
            <a:endParaRPr lang="en-US" dirty="0"/>
          </a:p>
        </p:txBody>
      </p:sp>
      <p:sp>
        <p:nvSpPr>
          <p:cNvPr id="5" name="Content Placeholder 4"/>
          <p:cNvSpPr>
            <a:spLocks noGrp="1"/>
          </p:cNvSpPr>
          <p:nvPr>
            <p:ph idx="1"/>
          </p:nvPr>
        </p:nvSpPr>
        <p:spPr/>
        <p:txBody>
          <a:bodyPr>
            <a:normAutofit/>
          </a:bodyPr>
          <a:lstStyle/>
          <a:p>
            <a:r>
              <a:rPr lang="en-US" dirty="0" smtClean="0"/>
              <a:t>Define simple relationships between data in a definition</a:t>
            </a:r>
          </a:p>
          <a:p>
            <a:pPr lvl="1"/>
            <a:r>
              <a:rPr lang="en-US" b="1" dirty="0" smtClean="0"/>
              <a:t>Size</a:t>
            </a:r>
          </a:p>
          <a:p>
            <a:pPr lvl="1"/>
            <a:r>
              <a:rPr lang="en-US" b="1" dirty="0" smtClean="0"/>
              <a:t>Count</a:t>
            </a:r>
          </a:p>
          <a:p>
            <a:pPr lvl="1"/>
            <a:r>
              <a:rPr lang="en-US" b="1" dirty="0" smtClean="0"/>
              <a:t>Offset</a:t>
            </a:r>
          </a:p>
          <a:p>
            <a:pPr lvl="1"/>
            <a:endParaRPr lang="en-US" dirty="0" smtClean="0"/>
          </a:p>
          <a:p>
            <a:r>
              <a:rPr lang="en-US" dirty="0" smtClean="0"/>
              <a:t>Relations are used by the engine to produce interesting mutations and edge cases</a:t>
            </a:r>
          </a:p>
          <a:p>
            <a:pPr lvl="1"/>
            <a:r>
              <a:rPr lang="en-US" dirty="0" smtClean="0"/>
              <a:t>Vary the size of something +/- N</a:t>
            </a:r>
          </a:p>
          <a:p>
            <a:pPr lvl="1"/>
            <a:r>
              <a:rPr lang="en-US" dirty="0" smtClean="0"/>
              <a:t>Vary the data so size is near zero or integer boundaries</a:t>
            </a:r>
            <a:endParaRPr lang="en-US" dirty="0"/>
          </a:p>
        </p:txBody>
      </p:sp>
      <p:sp>
        <p:nvSpPr>
          <p:cNvPr id="6" name="Slide Number Placeholder 5"/>
          <p:cNvSpPr>
            <a:spLocks noGrp="1"/>
          </p:cNvSpPr>
          <p:nvPr>
            <p:ph type="sldNum" sz="quarter" idx="12"/>
          </p:nvPr>
        </p:nvSpPr>
        <p:spPr/>
        <p:txBody>
          <a:bodyPr/>
          <a:lstStyle/>
          <a:p>
            <a:fld id="{03E9FE52-2665-401B-AA9F-C87D72041FEF}"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 Size</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52</a:t>
            </a:fld>
            <a:endParaRPr lang="en-US"/>
          </a:p>
        </p:txBody>
      </p:sp>
      <p:sp>
        <p:nvSpPr>
          <p:cNvPr id="6" name="Rounded Rectangle 5"/>
          <p:cNvSpPr/>
          <p:nvPr/>
        </p:nvSpPr>
        <p:spPr>
          <a:xfrm>
            <a:off x="2209800" y="2514600"/>
            <a:ext cx="1524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Length</a:t>
            </a:r>
            <a:endParaRPr lang="en-US" dirty="0"/>
          </a:p>
        </p:txBody>
      </p:sp>
      <p:sp>
        <p:nvSpPr>
          <p:cNvPr id="7" name="Rounded Rectangle 6"/>
          <p:cNvSpPr/>
          <p:nvPr/>
        </p:nvSpPr>
        <p:spPr>
          <a:xfrm>
            <a:off x="2209800" y="3962400"/>
            <a:ext cx="4953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Blob of data</a:t>
            </a:r>
            <a:endParaRPr lang="en-US" dirty="0"/>
          </a:p>
        </p:txBody>
      </p:sp>
      <p:cxnSp>
        <p:nvCxnSpPr>
          <p:cNvPr id="9" name="Straight Arrow Connector 8"/>
          <p:cNvCxnSpPr/>
          <p:nvPr/>
        </p:nvCxnSpPr>
        <p:spPr>
          <a:xfrm rot="10800000">
            <a:off x="2209800" y="3733800"/>
            <a:ext cx="3810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5943600" y="373380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a:off x="6934200" y="3733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5400000">
            <a:off x="1981994" y="3733006"/>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Elbow Connector 21"/>
          <p:cNvCxnSpPr>
            <a:stCxn id="6" idx="3"/>
          </p:cNvCxnSpPr>
          <p:nvPr/>
        </p:nvCxnSpPr>
        <p:spPr>
          <a:xfrm>
            <a:off x="3733800" y="2743200"/>
            <a:ext cx="838200" cy="990600"/>
          </a:xfrm>
          <a:prstGeom prst="bentConnector2">
            <a:avLst/>
          </a:prstGeom>
          <a:ln>
            <a:headEnd type="arrow"/>
            <a:tailEnd type="non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Size-Of Example</a:t>
            </a:r>
            <a:endParaRPr lang="en-US" dirty="0"/>
          </a:p>
        </p:txBody>
      </p:sp>
      <p:sp>
        <p:nvSpPr>
          <p:cNvPr id="3" name="Content Placeholder 2"/>
          <p:cNvSpPr>
            <a:spLocks noGrp="1"/>
          </p:cNvSpPr>
          <p:nvPr>
            <p:ph idx="1"/>
          </p:nvPr>
        </p:nvSpPr>
        <p:spPr/>
        <p:txBody>
          <a:bodyPr>
            <a:normAutofit/>
          </a:bodyPr>
          <a:lstStyle/>
          <a:p>
            <a:r>
              <a:rPr lang="en-US" sz="2800" dirty="0" smtClean="0"/>
              <a:t>Size-of gets the size in bytes of another element</a:t>
            </a:r>
          </a:p>
          <a:p>
            <a:pPr>
              <a:buNone/>
            </a:pPr>
            <a:endParaRPr lang="en-US" sz="2800" dirty="0" smtClean="0">
              <a:solidFill>
                <a:srgbClr val="0000FF"/>
              </a:solidFill>
            </a:endParaRP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Number</a:t>
            </a:r>
            <a:r>
              <a:rPr lang="en-US" sz="2800" dirty="0" smtClean="0">
                <a:solidFill>
                  <a:srgbClr val="0000FF"/>
                </a:solidFill>
              </a:rPr>
              <a:t> </a:t>
            </a:r>
            <a:r>
              <a:rPr lang="en-US" sz="2800" dirty="0" smtClean="0">
                <a:solidFill>
                  <a:srgbClr val="800080"/>
                </a:solidFill>
              </a:rPr>
              <a:t>size</a:t>
            </a:r>
            <a:r>
              <a:rPr lang="en-US" sz="2800" dirty="0" smtClean="0">
                <a:solidFill>
                  <a:srgbClr val="0000FF"/>
                </a:solidFill>
              </a:rPr>
              <a:t>="16" </a:t>
            </a:r>
            <a:r>
              <a:rPr lang="en-US" sz="2800" dirty="0" smtClean="0">
                <a:solidFill>
                  <a:srgbClr val="800080"/>
                </a:solidFill>
              </a:rPr>
              <a:t>signed</a:t>
            </a:r>
            <a:r>
              <a:rPr lang="en-US" sz="2800" dirty="0" smtClean="0">
                <a:solidFill>
                  <a:srgbClr val="0000FF"/>
                </a:solidFill>
              </a:rPr>
              <a:t>="false"&gt;</a:t>
            </a:r>
          </a:p>
          <a:p>
            <a:pPr>
              <a:buNone/>
            </a:pPr>
            <a:r>
              <a:rPr lang="en-US" sz="2800" dirty="0" smtClean="0">
                <a:solidFill>
                  <a:srgbClr val="0000FF"/>
                </a:solidFill>
              </a:rPr>
              <a:t>  &lt;</a:t>
            </a:r>
            <a:r>
              <a:rPr lang="en-US" sz="2800" dirty="0" smtClean="0">
                <a:solidFill>
                  <a:srgbClr val="A31515"/>
                </a:solidFill>
              </a:rPr>
              <a:t>Relation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="size" </a:t>
            </a:r>
            <a:r>
              <a:rPr lang="en-US" sz="2800" dirty="0" smtClean="0">
                <a:solidFill>
                  <a:srgbClr val="800080"/>
                </a:solidFill>
              </a:rPr>
              <a:t>of</a:t>
            </a:r>
            <a:r>
              <a:rPr lang="en-US" sz="2800" dirty="0" smtClean="0">
                <a:solidFill>
                  <a:srgbClr val="0000FF"/>
                </a:solidFill>
              </a:rPr>
              <a:t>=“</a:t>
            </a:r>
            <a:r>
              <a:rPr lang="en-US" sz="2800" b="1" dirty="0" err="1" smtClean="0">
                <a:solidFill>
                  <a:srgbClr val="0000FF"/>
                </a:solidFill>
              </a:rPr>
              <a:t>DataBlob</a:t>
            </a:r>
            <a:r>
              <a:rPr lang="en-US" sz="2800" dirty="0" smtClean="0">
                <a:solidFill>
                  <a:srgbClr val="0000FF"/>
                </a:solidFill>
              </a:rPr>
              <a:t>" /&gt;</a:t>
            </a:r>
          </a:p>
          <a:p>
            <a:pPr>
              <a:buNone/>
            </a:pPr>
            <a:r>
              <a:rPr lang="en-US" sz="2800" dirty="0" smtClean="0">
                <a:solidFill>
                  <a:srgbClr val="0000FF"/>
                </a:solidFill>
              </a:rPr>
              <a:t>&lt;/</a:t>
            </a:r>
            <a:r>
              <a:rPr lang="en-US" sz="2800" dirty="0" smtClean="0">
                <a:solidFill>
                  <a:srgbClr val="A31515"/>
                </a:solidFill>
              </a:rPr>
              <a:t>Number</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Blob</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err="1" smtClean="0">
                <a:solidFill>
                  <a:srgbClr val="0000FF"/>
                </a:solidFill>
              </a:rPr>
              <a:t>DataBlob</a:t>
            </a:r>
            <a:r>
              <a:rPr lang="en-US" sz="2800" dirty="0" smtClean="0">
                <a:solidFill>
                  <a:srgbClr val="0000FF"/>
                </a:solidFill>
              </a:rPr>
              <a:t>" /&gt;</a:t>
            </a:r>
          </a:p>
          <a:p>
            <a:pPr>
              <a:buNone/>
            </a:pPr>
            <a:endParaRPr lang="en-US" sz="2800" dirty="0" smtClean="0">
              <a:solidFill>
                <a:srgbClr val="0000FF"/>
              </a:solidFill>
            </a:endParaRPr>
          </a:p>
        </p:txBody>
      </p:sp>
      <p:sp>
        <p:nvSpPr>
          <p:cNvPr id="5" name="Slide Number Placeholder 4"/>
          <p:cNvSpPr>
            <a:spLocks noGrp="1"/>
          </p:cNvSpPr>
          <p:nvPr>
            <p:ph type="sldNum" sz="quarter" idx="12"/>
          </p:nvPr>
        </p:nvSpPr>
        <p:spPr/>
        <p:txBody>
          <a:bodyPr/>
          <a:lstStyle/>
          <a:p>
            <a:fld id="{03E9FE52-2665-401B-AA9F-C87D72041FEF}"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 Count</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54</a:t>
            </a:fld>
            <a:endParaRPr lang="en-US"/>
          </a:p>
        </p:txBody>
      </p:sp>
      <p:sp>
        <p:nvSpPr>
          <p:cNvPr id="6" name="Rounded Rectangle 5"/>
          <p:cNvSpPr/>
          <p:nvPr/>
        </p:nvSpPr>
        <p:spPr>
          <a:xfrm>
            <a:off x="2209800" y="1981200"/>
            <a:ext cx="18288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Count of Items</a:t>
            </a:r>
            <a:endParaRPr lang="en-US" dirty="0"/>
          </a:p>
        </p:txBody>
      </p:sp>
      <p:sp>
        <p:nvSpPr>
          <p:cNvPr id="7" name="Rounded Rectangle 6"/>
          <p:cNvSpPr/>
          <p:nvPr/>
        </p:nvSpPr>
        <p:spPr>
          <a:xfrm>
            <a:off x="2209800" y="3429000"/>
            <a:ext cx="4953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Item</a:t>
            </a:r>
            <a:endParaRPr lang="en-US" dirty="0"/>
          </a:p>
        </p:txBody>
      </p:sp>
      <p:cxnSp>
        <p:nvCxnSpPr>
          <p:cNvPr id="22" name="Elbow Connector 21"/>
          <p:cNvCxnSpPr>
            <a:stCxn id="6" idx="1"/>
            <a:endCxn id="16" idx="1"/>
          </p:cNvCxnSpPr>
          <p:nvPr/>
        </p:nvCxnSpPr>
        <p:spPr>
          <a:xfrm rot="10800000" flipV="1">
            <a:off x="1600200" y="2209800"/>
            <a:ext cx="609600" cy="2247900"/>
          </a:xfrm>
          <a:prstGeom prst="bentConnector3">
            <a:avLst>
              <a:gd name="adj1" fmla="val 137500"/>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2209800" y="3962400"/>
            <a:ext cx="4953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Item</a:t>
            </a:r>
            <a:endParaRPr lang="en-US" dirty="0"/>
          </a:p>
        </p:txBody>
      </p:sp>
      <p:sp>
        <p:nvSpPr>
          <p:cNvPr id="13" name="Rounded Rectangle 12"/>
          <p:cNvSpPr/>
          <p:nvPr/>
        </p:nvSpPr>
        <p:spPr>
          <a:xfrm>
            <a:off x="2209800" y="5029200"/>
            <a:ext cx="4953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Item</a:t>
            </a:r>
            <a:endParaRPr lang="en-US" dirty="0"/>
          </a:p>
        </p:txBody>
      </p:sp>
      <p:sp>
        <p:nvSpPr>
          <p:cNvPr id="15" name="Rounded Rectangle 14"/>
          <p:cNvSpPr/>
          <p:nvPr/>
        </p:nvSpPr>
        <p:spPr>
          <a:xfrm>
            <a:off x="2209800" y="4495800"/>
            <a:ext cx="4953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Item</a:t>
            </a:r>
            <a:endParaRPr lang="en-US" dirty="0"/>
          </a:p>
        </p:txBody>
      </p:sp>
      <p:sp>
        <p:nvSpPr>
          <p:cNvPr id="16" name="Left Brace 15"/>
          <p:cNvSpPr/>
          <p:nvPr/>
        </p:nvSpPr>
        <p:spPr>
          <a:xfrm>
            <a:off x="1600200" y="3352800"/>
            <a:ext cx="457200" cy="22098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Count-Of Example</a:t>
            </a:r>
            <a:endParaRPr lang="en-US" dirty="0"/>
          </a:p>
        </p:txBody>
      </p:sp>
      <p:sp>
        <p:nvSpPr>
          <p:cNvPr id="4" name="Content Placeholder 3"/>
          <p:cNvSpPr>
            <a:spLocks noGrp="1"/>
          </p:cNvSpPr>
          <p:nvPr>
            <p:ph idx="1"/>
          </p:nvPr>
        </p:nvSpPr>
        <p:spPr/>
        <p:txBody>
          <a:bodyPr>
            <a:normAutofit/>
          </a:bodyPr>
          <a:lstStyle/>
          <a:p>
            <a:r>
              <a:rPr lang="en-US" sz="2800" dirty="0" smtClean="0"/>
              <a:t>Count-of relation used to get the number of times an element occurs</a:t>
            </a:r>
          </a:p>
          <a:p>
            <a:endParaRPr lang="en-US" sz="2800" dirty="0" smtClean="0"/>
          </a:p>
          <a:p>
            <a:pPr>
              <a:buNone/>
            </a:pPr>
            <a:r>
              <a:rPr lang="en-US" sz="2800" dirty="0" smtClean="0">
                <a:solidFill>
                  <a:srgbClr val="0000FF"/>
                </a:solidFill>
              </a:rPr>
              <a:t>&lt;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CountOfBytes</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Relation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="count" </a:t>
            </a:r>
            <a:r>
              <a:rPr lang="en-US" sz="2800" dirty="0" smtClean="0">
                <a:solidFill>
                  <a:srgbClr val="800080"/>
                </a:solidFill>
              </a:rPr>
              <a:t>of</a:t>
            </a:r>
            <a:r>
              <a:rPr lang="en-US" sz="2800" dirty="0" smtClean="0">
                <a:solidFill>
                  <a:srgbClr val="0000FF"/>
                </a:solidFill>
              </a:rPr>
              <a:t>=“</a:t>
            </a:r>
            <a:r>
              <a:rPr lang="en-US" sz="2800" b="1" dirty="0" err="1" smtClean="0">
                <a:solidFill>
                  <a:srgbClr val="0000FF"/>
                </a:solidFill>
              </a:rPr>
              <a:t>MySillyArray</a:t>
            </a:r>
            <a:r>
              <a:rPr lang="en-US" sz="2800" dirty="0" smtClean="0">
                <a:solidFill>
                  <a:srgbClr val="0000FF"/>
                </a:solidFill>
              </a:rPr>
              <a:t>" /&gt;</a:t>
            </a:r>
          </a:p>
          <a:p>
            <a:pPr>
              <a:buNone/>
            </a:pPr>
            <a:r>
              <a:rPr lang="en-US" sz="2800" dirty="0" smtClean="0">
                <a:solidFill>
                  <a:srgbClr val="0000FF"/>
                </a:solidFill>
              </a:rPr>
              <a:t>&lt;/</a:t>
            </a:r>
            <a:r>
              <a:rPr lang="en-US" sz="2800" dirty="0" smtClean="0">
                <a:solidFill>
                  <a:srgbClr val="A31515"/>
                </a:solidFill>
              </a:rPr>
              <a:t>String</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Number</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b="1" dirty="0" err="1" smtClean="0">
                <a:solidFill>
                  <a:srgbClr val="0000FF"/>
                </a:solidFill>
              </a:rPr>
              <a:t>MySillyArray</a:t>
            </a:r>
            <a:r>
              <a:rPr lang="en-US" sz="2800" dirty="0" smtClean="0">
                <a:solidFill>
                  <a:srgbClr val="0000FF"/>
                </a:solidFill>
              </a:rPr>
              <a:t>" </a:t>
            </a:r>
            <a:r>
              <a:rPr lang="en-US" sz="2800" dirty="0" smtClean="0">
                <a:solidFill>
                  <a:srgbClr val="800080"/>
                </a:solidFill>
              </a:rPr>
              <a:t>minOccurs</a:t>
            </a:r>
            <a:r>
              <a:rPr lang="en-US" sz="2800" dirty="0" smtClean="0">
                <a:solidFill>
                  <a:srgbClr val="0000FF"/>
                </a:solidFill>
              </a:rPr>
              <a:t>="1" </a:t>
            </a:r>
            <a:r>
              <a:rPr lang="en-US" sz="2800" dirty="0" err="1" smtClean="0">
                <a:solidFill>
                  <a:srgbClr val="800080"/>
                </a:solidFill>
              </a:rPr>
              <a:t>maxOccurs</a:t>
            </a:r>
            <a:r>
              <a:rPr lang="en-US" sz="2800" dirty="0" smtClean="0">
                <a:solidFill>
                  <a:srgbClr val="0000FF"/>
                </a:solidFill>
              </a:rPr>
              <a:t>="100“ </a:t>
            </a:r>
            <a:r>
              <a:rPr lang="en-US" sz="2800" dirty="0" smtClean="0">
                <a:solidFill>
                  <a:srgbClr val="800080"/>
                </a:solidFill>
              </a:rPr>
              <a:t>size</a:t>
            </a:r>
            <a:r>
              <a:rPr lang="en-US" sz="2800" dirty="0" smtClean="0">
                <a:solidFill>
                  <a:srgbClr val="0000FF"/>
                </a:solidFill>
              </a:rPr>
              <a:t>=“32”/&gt;</a:t>
            </a:r>
          </a:p>
        </p:txBody>
      </p:sp>
      <p:sp>
        <p:nvSpPr>
          <p:cNvPr id="5" name="Slide Number Placeholder 4"/>
          <p:cNvSpPr>
            <a:spLocks noGrp="1"/>
          </p:cNvSpPr>
          <p:nvPr>
            <p:ph type="sldNum" sz="quarter" idx="12"/>
          </p:nvPr>
        </p:nvSpPr>
        <p:spPr/>
        <p:txBody>
          <a:bodyPr/>
          <a:lstStyle/>
          <a:p>
            <a:fld id="{03E9FE52-2665-401B-AA9F-C87D72041FEF}"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 Offset</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56</a:t>
            </a:fld>
            <a:endParaRPr lang="en-US"/>
          </a:p>
        </p:txBody>
      </p:sp>
      <p:sp>
        <p:nvSpPr>
          <p:cNvPr id="6" name="Rounded Rectangle 5"/>
          <p:cNvSpPr/>
          <p:nvPr/>
        </p:nvSpPr>
        <p:spPr>
          <a:xfrm>
            <a:off x="2209800" y="2514600"/>
            <a:ext cx="1524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Offset</a:t>
            </a:r>
            <a:endParaRPr lang="en-US" dirty="0"/>
          </a:p>
        </p:txBody>
      </p:sp>
      <p:sp>
        <p:nvSpPr>
          <p:cNvPr id="7" name="Rounded Rectangle 6"/>
          <p:cNvSpPr/>
          <p:nvPr/>
        </p:nvSpPr>
        <p:spPr>
          <a:xfrm>
            <a:off x="2209800" y="3962400"/>
            <a:ext cx="4953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Blob of data</a:t>
            </a:r>
            <a:endParaRPr lang="en-US" dirty="0"/>
          </a:p>
        </p:txBody>
      </p:sp>
      <p:cxnSp>
        <p:nvCxnSpPr>
          <p:cNvPr id="9" name="Straight Arrow Connector 8"/>
          <p:cNvCxnSpPr/>
          <p:nvPr/>
        </p:nvCxnSpPr>
        <p:spPr>
          <a:xfrm rot="5400000" flipH="1" flipV="1">
            <a:off x="951309" y="2934097"/>
            <a:ext cx="2058988" cy="794"/>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1828800" y="1905000"/>
            <a:ext cx="306388" cy="1588"/>
          </a:xfrm>
          <a:prstGeom prst="line">
            <a:avLst/>
          </a:prstGeom>
        </p:spPr>
        <p:style>
          <a:lnRef idx="1">
            <a:schemeClr val="dk1"/>
          </a:lnRef>
          <a:fillRef idx="0">
            <a:schemeClr val="dk1"/>
          </a:fillRef>
          <a:effectRef idx="0">
            <a:schemeClr val="dk1"/>
          </a:effectRef>
          <a:fontRef idx="minor">
            <a:schemeClr val="tx1"/>
          </a:fontRef>
        </p:style>
      </p:cxnSp>
      <p:cxnSp>
        <p:nvCxnSpPr>
          <p:cNvPr id="22" name="Elbow Connector 21"/>
          <p:cNvCxnSpPr>
            <a:stCxn id="6" idx="2"/>
          </p:cNvCxnSpPr>
          <p:nvPr/>
        </p:nvCxnSpPr>
        <p:spPr>
          <a:xfrm rot="5400000">
            <a:off x="2209800" y="2743200"/>
            <a:ext cx="533400" cy="990600"/>
          </a:xfrm>
          <a:prstGeom prst="bentConnector2">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0800000">
            <a:off x="1828800" y="3962400"/>
            <a:ext cx="306388" cy="1588"/>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1219200" y="1524000"/>
            <a:ext cx="1446230" cy="369332"/>
          </a:xfrm>
          <a:prstGeom prst="rect">
            <a:avLst/>
          </a:prstGeom>
          <a:noFill/>
        </p:spPr>
        <p:txBody>
          <a:bodyPr wrap="none" rtlCol="0">
            <a:spAutoFit/>
          </a:bodyPr>
          <a:lstStyle/>
          <a:p>
            <a:r>
              <a:rPr lang="en-US" dirty="0" smtClean="0"/>
              <a:t>Start of data</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Offset-Of Example #1</a:t>
            </a:r>
            <a:endParaRPr lang="en-US" dirty="0"/>
          </a:p>
        </p:txBody>
      </p:sp>
      <p:sp>
        <p:nvSpPr>
          <p:cNvPr id="5" name="Content Placeholder 4"/>
          <p:cNvSpPr>
            <a:spLocks noGrp="1"/>
          </p:cNvSpPr>
          <p:nvPr>
            <p:ph idx="1"/>
          </p:nvPr>
        </p:nvSpPr>
        <p:spPr>
          <a:xfrm>
            <a:off x="743557" y="1143000"/>
            <a:ext cx="8229600" cy="5261991"/>
          </a:xfrm>
        </p:spPr>
        <p:txBody>
          <a:bodyPr>
            <a:normAutofit fontScale="70000" lnSpcReduction="20000"/>
          </a:bodyPr>
          <a:lstStyle/>
          <a:p>
            <a:pPr>
              <a:buNone/>
            </a:pPr>
            <a:r>
              <a:rPr lang="en-US" sz="2800" dirty="0" smtClean="0"/>
              <a:t>Header specifies an offset relative to the start of the data.</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="Stuff"&gt;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="Header"&gt;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OffsetToData</a:t>
            </a:r>
            <a:r>
              <a:rPr lang="en-US" sz="2800" dirty="0" smtClean="0">
                <a:solidFill>
                  <a:srgbClr val="0000FF"/>
                </a:solidFill>
              </a:rPr>
              <a:t>"&gt;</a:t>
            </a:r>
          </a:p>
          <a:p>
            <a:pPr>
              <a:buNone/>
            </a:pPr>
            <a:r>
              <a:rPr lang="en-US" sz="2800" dirty="0" smtClean="0">
                <a:solidFill>
                  <a:srgbClr val="0000FF"/>
                </a:solidFill>
              </a:rPr>
              <a:t>      </a:t>
            </a:r>
            <a:r>
              <a:rPr lang="en-US" sz="2800" b="1" dirty="0" smtClean="0">
                <a:solidFill>
                  <a:srgbClr val="0000FF"/>
                </a:solidFill>
              </a:rPr>
              <a:t>&lt;</a:t>
            </a:r>
            <a:r>
              <a:rPr lang="en-US" sz="2800" b="1" dirty="0" smtClean="0">
                <a:solidFill>
                  <a:srgbClr val="A31515"/>
                </a:solidFill>
              </a:rPr>
              <a:t>Relation</a:t>
            </a:r>
            <a:r>
              <a:rPr lang="en-US" sz="2800" b="1" dirty="0" smtClean="0">
                <a:solidFill>
                  <a:srgbClr val="0000FF"/>
                </a:solidFill>
              </a:rPr>
              <a:t> </a:t>
            </a:r>
            <a:r>
              <a:rPr lang="en-US" sz="2800" b="1" dirty="0" smtClean="0">
                <a:solidFill>
                  <a:srgbClr val="800080"/>
                </a:solidFill>
              </a:rPr>
              <a:t>type</a:t>
            </a:r>
            <a:r>
              <a:rPr lang="en-US" sz="2800" b="1" dirty="0" smtClean="0">
                <a:solidFill>
                  <a:srgbClr val="0000FF"/>
                </a:solidFill>
              </a:rPr>
              <a:t>="offset" </a:t>
            </a:r>
            <a:r>
              <a:rPr lang="en-US" sz="2800" b="1" dirty="0" smtClean="0">
                <a:solidFill>
                  <a:srgbClr val="800080"/>
                </a:solidFill>
              </a:rPr>
              <a:t>of</a:t>
            </a:r>
            <a:r>
              <a:rPr lang="en-US" sz="2800" b="1" dirty="0" smtClean="0">
                <a:solidFill>
                  <a:srgbClr val="0000FF"/>
                </a:solidFill>
              </a:rPr>
              <a:t>="Data"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  &lt;</a:t>
            </a:r>
            <a:r>
              <a:rPr lang="en-US" sz="2800" dirty="0" smtClean="0">
                <a:solidFill>
                  <a:srgbClr val="A31515"/>
                </a:solidFill>
              </a:rPr>
              <a:t>Blob</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="Data"/&gt;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 Offset, Relative</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58</a:t>
            </a:fld>
            <a:endParaRPr lang="en-US"/>
          </a:p>
        </p:txBody>
      </p:sp>
      <p:sp>
        <p:nvSpPr>
          <p:cNvPr id="6" name="Rounded Rectangle 5"/>
          <p:cNvSpPr/>
          <p:nvPr/>
        </p:nvSpPr>
        <p:spPr>
          <a:xfrm>
            <a:off x="2209800" y="2514600"/>
            <a:ext cx="1524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Offset</a:t>
            </a:r>
            <a:endParaRPr lang="en-US" dirty="0"/>
          </a:p>
        </p:txBody>
      </p:sp>
      <p:sp>
        <p:nvSpPr>
          <p:cNvPr id="7" name="Rounded Rectangle 6"/>
          <p:cNvSpPr/>
          <p:nvPr/>
        </p:nvSpPr>
        <p:spPr>
          <a:xfrm>
            <a:off x="2209800" y="3962400"/>
            <a:ext cx="4953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Blob of data</a:t>
            </a:r>
            <a:endParaRPr lang="en-US" dirty="0"/>
          </a:p>
        </p:txBody>
      </p:sp>
      <p:cxnSp>
        <p:nvCxnSpPr>
          <p:cNvPr id="9" name="Straight Arrow Connector 8"/>
          <p:cNvCxnSpPr/>
          <p:nvPr/>
        </p:nvCxnSpPr>
        <p:spPr>
          <a:xfrm rot="5400000" flipH="1" flipV="1">
            <a:off x="1256903" y="3238897"/>
            <a:ext cx="1448594"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1828800" y="2514600"/>
            <a:ext cx="306388" cy="1588"/>
          </a:xfrm>
          <a:prstGeom prst="line">
            <a:avLst/>
          </a:prstGeom>
        </p:spPr>
        <p:style>
          <a:lnRef idx="1">
            <a:schemeClr val="dk1"/>
          </a:lnRef>
          <a:fillRef idx="0">
            <a:schemeClr val="dk1"/>
          </a:fillRef>
          <a:effectRef idx="0">
            <a:schemeClr val="dk1"/>
          </a:effectRef>
          <a:fontRef idx="minor">
            <a:schemeClr val="tx1"/>
          </a:fontRef>
        </p:style>
      </p:cxnSp>
      <p:cxnSp>
        <p:nvCxnSpPr>
          <p:cNvPr id="22" name="Elbow Connector 21"/>
          <p:cNvCxnSpPr>
            <a:stCxn id="6" idx="2"/>
          </p:cNvCxnSpPr>
          <p:nvPr/>
        </p:nvCxnSpPr>
        <p:spPr>
          <a:xfrm rot="5400000">
            <a:off x="2209800" y="2743200"/>
            <a:ext cx="533400" cy="990600"/>
          </a:xfrm>
          <a:prstGeom prst="bentConnector2">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0800000">
            <a:off x="1828800" y="3962400"/>
            <a:ext cx="306388"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Offset-Of Example #2</a:t>
            </a:r>
            <a:endParaRPr lang="en-US" dirty="0"/>
          </a:p>
        </p:txBody>
      </p:sp>
      <p:sp>
        <p:nvSpPr>
          <p:cNvPr id="5" name="Content Placeholder 4"/>
          <p:cNvSpPr>
            <a:spLocks noGrp="1"/>
          </p:cNvSpPr>
          <p:nvPr>
            <p:ph idx="1"/>
          </p:nvPr>
        </p:nvSpPr>
        <p:spPr>
          <a:xfrm>
            <a:off x="768096" y="1066800"/>
            <a:ext cx="7290055" cy="5242560"/>
          </a:xfrm>
        </p:spPr>
        <p:txBody>
          <a:bodyPr>
            <a:normAutofit fontScale="70000" lnSpcReduction="20000"/>
          </a:bodyPr>
          <a:lstStyle/>
          <a:p>
            <a:pPr>
              <a:buNone/>
            </a:pPr>
            <a:r>
              <a:rPr lang="en-US" sz="2800" dirty="0" smtClean="0"/>
              <a:t>Header specifies an offset relative to the position of </a:t>
            </a:r>
            <a:r>
              <a:rPr lang="en-US" sz="2800" i="1" dirty="0" err="1" smtClean="0"/>
              <a:t>OffsetToData</a:t>
            </a:r>
            <a:r>
              <a:rPr lang="en-US" sz="2800" dirty="0" smtClean="0"/>
              <a: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="Stuff"&gt;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="Header"&gt;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OffsetToData</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Relation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="offset" </a:t>
            </a:r>
            <a:r>
              <a:rPr lang="en-US" sz="2800" dirty="0" smtClean="0">
                <a:solidFill>
                  <a:srgbClr val="800080"/>
                </a:solidFill>
              </a:rPr>
              <a:t>of</a:t>
            </a:r>
            <a:r>
              <a:rPr lang="en-US" sz="2800" dirty="0" smtClean="0">
                <a:solidFill>
                  <a:srgbClr val="0000FF"/>
                </a:solidFill>
              </a:rPr>
              <a:t>="Data" </a:t>
            </a:r>
            <a:r>
              <a:rPr lang="en-US" sz="2800" b="1" dirty="0" smtClean="0">
                <a:solidFill>
                  <a:srgbClr val="800080"/>
                </a:solidFill>
              </a:rPr>
              <a:t>relative</a:t>
            </a:r>
            <a:r>
              <a:rPr lang="en-US" sz="2800" b="1" dirty="0" smtClean="0">
                <a:solidFill>
                  <a:srgbClr val="0000FF"/>
                </a:solidFill>
              </a:rPr>
              <a:t>="true" </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  &lt;</a:t>
            </a:r>
            <a:r>
              <a:rPr lang="en-US" sz="2800" dirty="0" smtClean="0">
                <a:solidFill>
                  <a:srgbClr val="A31515"/>
                </a:solidFill>
              </a:rPr>
              <a:t>Blob</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="Data"/&gt;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Peach Pit Files</a:t>
            </a:r>
            <a:endParaRPr lang="en-US" dirty="0"/>
          </a:p>
        </p:txBody>
      </p:sp>
      <p:sp>
        <p:nvSpPr>
          <p:cNvPr id="3" name="Text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 Offset, Relative To</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60</a:t>
            </a:fld>
            <a:endParaRPr lang="en-US"/>
          </a:p>
        </p:txBody>
      </p:sp>
      <p:sp>
        <p:nvSpPr>
          <p:cNvPr id="6" name="Rounded Rectangle 5"/>
          <p:cNvSpPr/>
          <p:nvPr/>
        </p:nvSpPr>
        <p:spPr>
          <a:xfrm>
            <a:off x="2209800" y="2514600"/>
            <a:ext cx="1524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Offset</a:t>
            </a:r>
            <a:endParaRPr lang="en-US" dirty="0"/>
          </a:p>
        </p:txBody>
      </p:sp>
      <p:sp>
        <p:nvSpPr>
          <p:cNvPr id="7" name="Rounded Rectangle 6"/>
          <p:cNvSpPr/>
          <p:nvPr/>
        </p:nvSpPr>
        <p:spPr>
          <a:xfrm>
            <a:off x="2209800" y="3962400"/>
            <a:ext cx="4953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Blob of data</a:t>
            </a:r>
            <a:endParaRPr lang="en-US" dirty="0"/>
          </a:p>
        </p:txBody>
      </p:sp>
      <p:cxnSp>
        <p:nvCxnSpPr>
          <p:cNvPr id="9" name="Straight Arrow Connector 8"/>
          <p:cNvCxnSpPr/>
          <p:nvPr/>
        </p:nvCxnSpPr>
        <p:spPr>
          <a:xfrm rot="5400000" flipH="1" flipV="1">
            <a:off x="837803" y="2819797"/>
            <a:ext cx="2286794"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1828800" y="1676400"/>
            <a:ext cx="306388" cy="1588"/>
          </a:xfrm>
          <a:prstGeom prst="line">
            <a:avLst/>
          </a:prstGeom>
        </p:spPr>
        <p:style>
          <a:lnRef idx="1">
            <a:schemeClr val="dk1"/>
          </a:lnRef>
          <a:fillRef idx="0">
            <a:schemeClr val="dk1"/>
          </a:fillRef>
          <a:effectRef idx="0">
            <a:schemeClr val="dk1"/>
          </a:effectRef>
          <a:fontRef idx="minor">
            <a:schemeClr val="tx1"/>
          </a:fontRef>
        </p:style>
      </p:cxnSp>
      <p:cxnSp>
        <p:nvCxnSpPr>
          <p:cNvPr id="22" name="Elbow Connector 21"/>
          <p:cNvCxnSpPr>
            <a:stCxn id="6" idx="2"/>
          </p:cNvCxnSpPr>
          <p:nvPr/>
        </p:nvCxnSpPr>
        <p:spPr>
          <a:xfrm rot="5400000">
            <a:off x="2209800" y="2743200"/>
            <a:ext cx="533400" cy="990600"/>
          </a:xfrm>
          <a:prstGeom prst="bentConnector2">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0800000">
            <a:off x="1828800" y="3962400"/>
            <a:ext cx="306388" cy="1588"/>
          </a:xfrm>
          <a:prstGeom prst="line">
            <a:avLst/>
          </a:prstGeom>
        </p:spPr>
        <p:style>
          <a:lnRef idx="1">
            <a:schemeClr val="dk1"/>
          </a:lnRef>
          <a:fillRef idx="0">
            <a:schemeClr val="dk1"/>
          </a:fillRef>
          <a:effectRef idx="0">
            <a:schemeClr val="dk1"/>
          </a:effectRef>
          <a:fontRef idx="minor">
            <a:schemeClr val="tx1"/>
          </a:fontRef>
        </p:style>
      </p:cxnSp>
      <p:sp>
        <p:nvSpPr>
          <p:cNvPr id="11" name="Rounded Rectangle 10"/>
          <p:cNvSpPr/>
          <p:nvPr/>
        </p:nvSpPr>
        <p:spPr>
          <a:xfrm>
            <a:off x="2209800" y="1676400"/>
            <a:ext cx="15240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Header</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Offset-Of Example #3</a:t>
            </a:r>
            <a:endParaRPr lang="en-US" dirty="0"/>
          </a:p>
        </p:txBody>
      </p:sp>
      <p:sp>
        <p:nvSpPr>
          <p:cNvPr id="5" name="Content Placeholder 4"/>
          <p:cNvSpPr>
            <a:spLocks noGrp="1"/>
          </p:cNvSpPr>
          <p:nvPr>
            <p:ph idx="1"/>
          </p:nvPr>
        </p:nvSpPr>
        <p:spPr>
          <a:xfrm>
            <a:off x="768096" y="1066800"/>
            <a:ext cx="7290055" cy="5562600"/>
          </a:xfrm>
        </p:spPr>
        <p:txBody>
          <a:bodyPr>
            <a:normAutofit fontScale="62500" lnSpcReduction="20000"/>
          </a:bodyPr>
          <a:lstStyle/>
          <a:p>
            <a:pPr>
              <a:buNone/>
            </a:pPr>
            <a:r>
              <a:rPr lang="en-US" sz="2800" dirty="0" smtClean="0"/>
              <a:t>Header specifies an offset relative to the position of </a:t>
            </a:r>
            <a:r>
              <a:rPr lang="en-US" sz="2800" i="1" dirty="0" smtClean="0"/>
              <a:t>Header</a:t>
            </a:r>
            <a:r>
              <a:rPr lang="en-US" sz="2800" dirty="0" smtClean="0"/>
              <a: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="Stuff"&gt;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VersionInfo</a:t>
            </a:r>
            <a:r>
              <a:rPr lang="en-US" sz="2800" dirty="0" smtClean="0">
                <a:solidFill>
                  <a:srgbClr val="0000FF"/>
                </a:solidFill>
              </a:rPr>
              <a:t>"&gt; ...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="Header"&gt;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OffsetToData</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Relation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="offset" </a:t>
            </a:r>
            <a:r>
              <a:rPr lang="en-US" sz="2800" dirty="0" smtClean="0">
                <a:solidFill>
                  <a:srgbClr val="800080"/>
                </a:solidFill>
              </a:rPr>
              <a:t>of</a:t>
            </a:r>
            <a:r>
              <a:rPr lang="en-US" sz="2800" dirty="0" smtClean="0">
                <a:solidFill>
                  <a:srgbClr val="0000FF"/>
                </a:solidFill>
              </a:rPr>
              <a:t>="Data" </a:t>
            </a:r>
            <a:r>
              <a:rPr lang="en-US" sz="2800" b="1" dirty="0" smtClean="0">
                <a:solidFill>
                  <a:srgbClr val="800080"/>
                </a:solidFill>
              </a:rPr>
              <a:t>relative</a:t>
            </a:r>
            <a:r>
              <a:rPr lang="en-US" sz="2800" b="1" dirty="0" smtClean="0">
                <a:solidFill>
                  <a:srgbClr val="0000FF"/>
                </a:solidFill>
              </a:rPr>
              <a:t>="true" </a:t>
            </a:r>
            <a:r>
              <a:rPr lang="en-US" sz="2800" b="1" dirty="0" err="1" smtClean="0">
                <a:solidFill>
                  <a:srgbClr val="800080"/>
                </a:solidFill>
              </a:rPr>
              <a:t>relativeTo</a:t>
            </a:r>
            <a:r>
              <a:rPr lang="en-US" sz="2800" b="1" dirty="0" smtClean="0">
                <a:solidFill>
                  <a:srgbClr val="0000FF"/>
                </a:solidFill>
              </a:rPr>
              <a:t>="Header"</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  &lt;</a:t>
            </a:r>
            <a:r>
              <a:rPr lang="en-US" sz="2800" dirty="0" smtClean="0">
                <a:solidFill>
                  <a:srgbClr val="A31515"/>
                </a:solidFill>
              </a:rPr>
              <a:t>Blob</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="Data"/&gt;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Troubleshooting</a:t>
            </a:r>
            <a:endParaRPr lang="en-US" dirty="0"/>
          </a:p>
        </p:txBody>
      </p:sp>
      <p:sp>
        <p:nvSpPr>
          <p:cNvPr id="4" name="Content Placeholder 3"/>
          <p:cNvSpPr>
            <a:spLocks noGrp="1"/>
          </p:cNvSpPr>
          <p:nvPr>
            <p:ph idx="1"/>
          </p:nvPr>
        </p:nvSpPr>
        <p:spPr>
          <a:xfrm>
            <a:off x="768096" y="1143000"/>
            <a:ext cx="8229600" cy="5105400"/>
          </a:xfrm>
        </p:spPr>
        <p:txBody>
          <a:bodyPr>
            <a:normAutofit fontScale="70000" lnSpcReduction="20000"/>
          </a:bodyPr>
          <a:lstStyle/>
          <a:p>
            <a:pPr>
              <a:buNone/>
            </a:pPr>
            <a:r>
              <a:rPr lang="en-US" sz="3600" dirty="0" smtClean="0"/>
              <a:t>What is the problem?</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=“TLV”&gt;</a:t>
            </a:r>
          </a:p>
          <a:p>
            <a:pPr>
              <a:buNone/>
            </a:pPr>
            <a:r>
              <a:rPr lang="en-US" sz="2800" dirty="0" smtClean="0">
                <a:solidFill>
                  <a:srgbClr val="0000FF"/>
                </a:solidFill>
              </a:rPr>
              <a:t>	&lt;</a:t>
            </a:r>
            <a:r>
              <a:rPr lang="en-US" sz="2800" dirty="0" smtClean="0">
                <a:solidFill>
                  <a:srgbClr val="A31515"/>
                </a:solidFill>
              </a:rPr>
              <a:t>Number </a:t>
            </a:r>
            <a:r>
              <a:rPr lang="en-US" sz="2800" dirty="0" smtClean="0">
                <a:solidFill>
                  <a:srgbClr val="800080"/>
                </a:solidFill>
              </a:rPr>
              <a:t>name </a:t>
            </a:r>
            <a:r>
              <a:rPr lang="en-US" sz="2800" dirty="0" smtClean="0">
                <a:solidFill>
                  <a:srgbClr val="0000FF"/>
                </a:solidFill>
              </a:rPr>
              <a:t>=“Type” </a:t>
            </a:r>
            <a:r>
              <a:rPr lang="en-US" sz="2800" dirty="0" smtClean="0">
                <a:solidFill>
                  <a:srgbClr val="800080"/>
                </a:solidFill>
              </a:rPr>
              <a:t>size </a:t>
            </a:r>
            <a:r>
              <a:rPr lang="en-US" sz="2800" dirty="0" smtClean="0">
                <a:solidFill>
                  <a:srgbClr val="0000FF"/>
                </a:solidFill>
              </a:rPr>
              <a:t>=“32”/&gt;</a:t>
            </a:r>
          </a:p>
          <a:p>
            <a:pPr>
              <a:buNone/>
            </a:pPr>
            <a:r>
              <a:rPr lang="en-US" sz="2800" dirty="0" smtClean="0">
                <a:solidFill>
                  <a:srgbClr val="0000FF"/>
                </a:solidFill>
              </a:rPr>
              <a:t>	&lt;</a:t>
            </a:r>
            <a:r>
              <a:rPr lang="en-US" sz="2800" dirty="0" smtClean="0">
                <a:solidFill>
                  <a:srgbClr val="A31515"/>
                </a:solidFill>
              </a:rPr>
              <a:t>Number </a:t>
            </a:r>
            <a:r>
              <a:rPr lang="en-US" sz="2800" dirty="0" smtClean="0">
                <a:solidFill>
                  <a:srgbClr val="800080"/>
                </a:solidFill>
              </a:rPr>
              <a:t>name </a:t>
            </a:r>
            <a:r>
              <a:rPr lang="en-US" sz="2800" dirty="0" smtClean="0">
                <a:solidFill>
                  <a:srgbClr val="0000FF"/>
                </a:solidFill>
              </a:rPr>
              <a:t>=“Length” </a:t>
            </a:r>
            <a:r>
              <a:rPr lang="en-US" sz="2800" dirty="0" smtClean="0">
                <a:solidFill>
                  <a:srgbClr val="800080"/>
                </a:solidFill>
              </a:rPr>
              <a:t>size </a:t>
            </a:r>
            <a:r>
              <a:rPr lang="en-US" sz="2800" dirty="0" smtClean="0">
                <a:solidFill>
                  <a:srgbClr val="0000FF"/>
                </a:solidFill>
              </a:rPr>
              <a:t>=“32” </a:t>
            </a:r>
            <a:r>
              <a:rPr lang="en-US" sz="2800" dirty="0" err="1" smtClean="0">
                <a:solidFill>
                  <a:srgbClr val="800080"/>
                </a:solidFill>
              </a:rPr>
              <a:t>endian</a:t>
            </a:r>
            <a:r>
              <a:rPr lang="en-US" sz="2800" dirty="0" smtClean="0">
                <a:solidFill>
                  <a:srgbClr val="0000FF"/>
                </a:solidFill>
              </a:rPr>
              <a:t>=“little”&gt;</a:t>
            </a:r>
          </a:p>
          <a:p>
            <a:pPr>
              <a:buNone/>
            </a:pPr>
            <a:r>
              <a:rPr lang="en-US" sz="2800" dirty="0" smtClean="0">
                <a:solidFill>
                  <a:srgbClr val="0000FF"/>
                </a:solidFill>
              </a:rPr>
              <a:t>		&lt;</a:t>
            </a:r>
            <a:r>
              <a:rPr lang="en-US" sz="2800" dirty="0" smtClean="0">
                <a:solidFill>
                  <a:srgbClr val="A31515"/>
                </a:solidFill>
              </a:rPr>
              <a:t>Relation </a:t>
            </a:r>
            <a:r>
              <a:rPr lang="en-US" sz="2800" dirty="0" smtClean="0">
                <a:solidFill>
                  <a:srgbClr val="800080"/>
                </a:solidFill>
              </a:rPr>
              <a:t>type</a:t>
            </a:r>
            <a:r>
              <a:rPr lang="en-US" sz="2800" dirty="0" smtClean="0">
                <a:solidFill>
                  <a:srgbClr val="0000FF"/>
                </a:solidFill>
              </a:rPr>
              <a:t>=“size” </a:t>
            </a:r>
            <a:r>
              <a:rPr lang="en-US" sz="2800" dirty="0" smtClean="0">
                <a:solidFill>
                  <a:srgbClr val="800080"/>
                </a:solidFill>
              </a:rPr>
              <a:t>of</a:t>
            </a:r>
            <a:r>
              <a:rPr lang="en-US" sz="2800" dirty="0" smtClean="0">
                <a:solidFill>
                  <a:srgbClr val="0000FF"/>
                </a:solidFill>
              </a:rPr>
              <a:t>=“Data”/&gt;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=“Data”/&gt;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 </a:t>
            </a:r>
            <a:r>
              <a:rPr lang="en-US" sz="2800" dirty="0" smtClean="0">
                <a:solidFill>
                  <a:srgbClr val="0000FF"/>
                </a:solidFill>
              </a:rPr>
              <a:t>=“</a:t>
            </a:r>
            <a:r>
              <a:rPr lang="en-US" sz="2800" dirty="0" err="1" smtClean="0">
                <a:solidFill>
                  <a:srgbClr val="0000FF"/>
                </a:solidFill>
              </a:rPr>
              <a:t>MyTLV</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=“TLV”&gt;</a:t>
            </a:r>
          </a:p>
          <a:p>
            <a:pPr>
              <a:buNone/>
            </a:pPr>
            <a:r>
              <a:rPr lang="en-US" sz="2800" dirty="0" smtClean="0">
                <a:solidFill>
                  <a:srgbClr val="0000FF"/>
                </a:solidFill>
              </a:rPr>
              <a:t>	&lt;</a:t>
            </a:r>
            <a:r>
              <a:rPr lang="en-US" sz="2800" dirty="0" smtClean="0">
                <a:solidFill>
                  <a:srgbClr val="A31515"/>
                </a:solidFill>
              </a:rPr>
              <a:t>Number </a:t>
            </a:r>
            <a:r>
              <a:rPr lang="en-US" sz="2800" dirty="0" smtClean="0">
                <a:solidFill>
                  <a:srgbClr val="800080"/>
                </a:solidFill>
              </a:rPr>
              <a:t>name </a:t>
            </a:r>
            <a:r>
              <a:rPr lang="en-US" sz="2800" dirty="0" smtClean="0">
                <a:solidFill>
                  <a:srgbClr val="0000FF"/>
                </a:solidFill>
              </a:rPr>
              <a:t>=“Length” </a:t>
            </a:r>
            <a:r>
              <a:rPr lang="en-US" sz="2800" dirty="0" smtClean="0">
                <a:solidFill>
                  <a:srgbClr val="800080"/>
                </a:solidFill>
              </a:rPr>
              <a:t>size</a:t>
            </a:r>
            <a:r>
              <a:rPr lang="en-US" sz="2800" dirty="0" smtClean="0">
                <a:solidFill>
                  <a:srgbClr val="0000FF"/>
                </a:solidFill>
              </a:rPr>
              <a:t>=“32” </a:t>
            </a:r>
            <a:r>
              <a:rPr lang="en-US" sz="2800" dirty="0" err="1" smtClean="0">
                <a:solidFill>
                  <a:srgbClr val="800080"/>
                </a:solidFill>
              </a:rPr>
              <a:t>endian</a:t>
            </a:r>
            <a:r>
              <a:rPr lang="en-US" sz="2800" dirty="0" smtClean="0">
                <a:solidFill>
                  <a:srgbClr val="0000FF"/>
                </a:solidFill>
              </a:rPr>
              <a:t>=“big”/&gt;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 Relations</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Relation (?)</a:t>
            </a:r>
            <a:endParaRPr lang="en-US" dirty="0"/>
          </a:p>
        </p:txBody>
      </p:sp>
      <p:sp>
        <p:nvSpPr>
          <p:cNvPr id="11" name="Rounded Rectangle 10"/>
          <p:cNvSpPr/>
          <p:nvPr/>
        </p:nvSpPr>
        <p:spPr>
          <a:xfrm>
            <a:off x="1371600" y="30480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36023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Relation (?)</a:t>
            </a:r>
            <a:endParaRPr lang="en-US" dirty="0"/>
          </a:p>
        </p:txBody>
      </p:sp>
      <p:sp>
        <p:nvSpPr>
          <p:cNvPr id="11" name="Rounded Rectangle 10"/>
          <p:cNvSpPr/>
          <p:nvPr/>
        </p:nvSpPr>
        <p:spPr>
          <a:xfrm>
            <a:off x="1371600" y="3048000"/>
            <a:ext cx="3200400" cy="38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493072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Fixups</a:t>
            </a:r>
            <a:endParaRPr lang="en-US" dirty="0"/>
          </a:p>
        </p:txBody>
      </p:sp>
      <p:sp>
        <p:nvSpPr>
          <p:cNvPr id="5" name="Content Placeholder 4"/>
          <p:cNvSpPr>
            <a:spLocks noGrp="1"/>
          </p:cNvSpPr>
          <p:nvPr>
            <p:ph idx="1"/>
          </p:nvPr>
        </p:nvSpPr>
        <p:spPr>
          <a:xfrm>
            <a:off x="768096" y="914400"/>
            <a:ext cx="7290055" cy="5394960"/>
          </a:xfrm>
        </p:spPr>
        <p:txBody>
          <a:bodyPr/>
          <a:lstStyle/>
          <a:p>
            <a:r>
              <a:rPr lang="en-US" dirty="0" smtClean="0"/>
              <a:t>Are typically use to create Checksums</a:t>
            </a:r>
          </a:p>
          <a:p>
            <a:pPr lvl="1"/>
            <a:r>
              <a:rPr lang="en-US" dirty="0" smtClean="0"/>
              <a:t>CRC32</a:t>
            </a:r>
          </a:p>
          <a:p>
            <a:pPr lvl="1"/>
            <a:r>
              <a:rPr lang="en-US" dirty="0" smtClean="0"/>
              <a:t>Ethernet</a:t>
            </a:r>
          </a:p>
          <a:p>
            <a:pPr lvl="1"/>
            <a:r>
              <a:rPr lang="en-US" dirty="0" smtClean="0"/>
              <a:t>IP</a:t>
            </a:r>
          </a:p>
          <a:p>
            <a:pPr lvl="1"/>
            <a:r>
              <a:rPr lang="en-US" dirty="0" smtClean="0"/>
              <a:t>…</a:t>
            </a:r>
          </a:p>
          <a:p>
            <a:r>
              <a:rPr lang="en-US" dirty="0" err="1" smtClean="0"/>
              <a:t>Fixups</a:t>
            </a:r>
            <a:r>
              <a:rPr lang="en-US" dirty="0" smtClean="0"/>
              <a:t> are child elements of base types (Numbers, Strings, etc) like Transformers and Relations.</a:t>
            </a:r>
          </a:p>
          <a:p>
            <a:r>
              <a:rPr lang="en-US" dirty="0" err="1" smtClean="0"/>
              <a:t>Fixups</a:t>
            </a:r>
            <a:r>
              <a:rPr lang="en-US" dirty="0" smtClean="0"/>
              <a:t> are typically associated with Numbers</a:t>
            </a:r>
          </a:p>
          <a:p>
            <a:r>
              <a:rPr lang="en-US" dirty="0" smtClean="0"/>
              <a:t>We will be using them a little later when </a:t>
            </a:r>
            <a:r>
              <a:rPr lang="en-US" dirty="0" err="1" smtClean="0"/>
              <a:t>fuzzing</a:t>
            </a:r>
            <a:r>
              <a:rPr lang="en-US" dirty="0" smtClean="0"/>
              <a:t> a PNG parser! </a:t>
            </a:r>
            <a:r>
              <a:rPr lang="en-US" dirty="0" smtClean="0">
                <a:sym typeface="Wingdings" pitchFamily="2" charset="2"/>
              </a:rPr>
              <a:t></a:t>
            </a:r>
            <a:endParaRPr lang="en-US" dirty="0" smtClean="0"/>
          </a:p>
        </p:txBody>
      </p:sp>
    </p:spTree>
    <p:extLst>
      <p:ext uri="{BB962C8B-B14F-4D97-AF65-F5344CB8AC3E}">
        <p14:creationId xmlns:p14="http://schemas.microsoft.com/office/powerpoint/2010/main" val="32091250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Fixup</a:t>
            </a:r>
            <a:r>
              <a:rPr lang="en-US" dirty="0" smtClean="0"/>
              <a:t> Example #1</a:t>
            </a:r>
            <a:endParaRPr lang="en-US" dirty="0"/>
          </a:p>
        </p:txBody>
      </p:sp>
      <p:sp>
        <p:nvSpPr>
          <p:cNvPr id="4" name="Content Placeholder 3"/>
          <p:cNvSpPr>
            <a:spLocks noGrp="1"/>
          </p:cNvSpPr>
          <p:nvPr>
            <p:ph idx="1"/>
          </p:nvPr>
        </p:nvSpPr>
        <p:spPr>
          <a:xfrm>
            <a:off x="768096" y="1295400"/>
            <a:ext cx="7290055" cy="5013960"/>
          </a:xfrm>
        </p:spPr>
        <p:txBody>
          <a:bodyPr>
            <a:normAutofit fontScale="77500" lnSpcReduction="20000"/>
          </a:bodyPr>
          <a:lstStyle/>
          <a:p>
            <a:r>
              <a:rPr lang="en-US" dirty="0" smtClean="0"/>
              <a:t>The CRC field will contain the CRC32 checksum of the Data Block</a:t>
            </a:r>
          </a:p>
          <a:p>
            <a:r>
              <a:rPr lang="en-US" dirty="0" smtClean="0"/>
              <a:t>Note the location with respect to Number – it is a child element</a:t>
            </a:r>
          </a:p>
          <a:p>
            <a:pPr>
              <a:buNone/>
            </a:pPr>
            <a:endParaRPr lang="en-US" dirty="0" smtClean="0"/>
          </a:p>
          <a:p>
            <a:pPr>
              <a:buNone/>
            </a:pPr>
            <a:r>
              <a:rPr lang="en-US" sz="2900" dirty="0" smtClean="0">
                <a:solidFill>
                  <a:srgbClr val="0000FF"/>
                </a:solidFill>
              </a:rPr>
              <a:t>	&lt;</a:t>
            </a:r>
            <a:r>
              <a:rPr lang="en-US" sz="2900" dirty="0" err="1" smtClean="0">
                <a:solidFill>
                  <a:srgbClr val="A31515"/>
                </a:solidFill>
              </a:rPr>
              <a:t>DataModel</a:t>
            </a:r>
            <a:r>
              <a:rPr lang="en-US" sz="2900" dirty="0" smtClean="0"/>
              <a:t> </a:t>
            </a:r>
            <a:r>
              <a:rPr lang="en-US" sz="2900" dirty="0" smtClean="0">
                <a:solidFill>
                  <a:srgbClr val="800080"/>
                </a:solidFill>
              </a:rPr>
              <a:t>name</a:t>
            </a:r>
            <a:r>
              <a:rPr lang="en-US" sz="2900" dirty="0" smtClean="0">
                <a:solidFill>
                  <a:srgbClr val="0000FF"/>
                </a:solidFill>
              </a:rPr>
              <a:t>=“</a:t>
            </a:r>
            <a:r>
              <a:rPr lang="en-US" sz="2900" dirty="0" err="1" smtClean="0">
                <a:solidFill>
                  <a:srgbClr val="0000FF"/>
                </a:solidFill>
              </a:rPr>
              <a:t>TheDataModel</a:t>
            </a:r>
            <a:r>
              <a:rPr lang="en-US" sz="2900" dirty="0" smtClean="0">
                <a:solidFill>
                  <a:srgbClr val="0000FF"/>
                </a:solidFill>
              </a:rPr>
              <a:t>“&gt;</a:t>
            </a:r>
            <a:endParaRPr lang="en-US" sz="2900" dirty="0" smtClean="0"/>
          </a:p>
          <a:p>
            <a:pPr>
              <a:buNone/>
            </a:pPr>
            <a:r>
              <a:rPr lang="en-US" sz="2900" dirty="0" smtClean="0">
                <a:solidFill>
                  <a:srgbClr val="0000FF"/>
                </a:solidFill>
              </a:rPr>
              <a:t>		&lt;</a:t>
            </a:r>
            <a:r>
              <a:rPr lang="en-US" sz="2900" dirty="0" smtClean="0">
                <a:solidFill>
                  <a:srgbClr val="A31515"/>
                </a:solidFill>
              </a:rPr>
              <a:t>Blob</a:t>
            </a:r>
            <a:r>
              <a:rPr lang="en-US" sz="2900" dirty="0" smtClean="0"/>
              <a:t> </a:t>
            </a:r>
            <a:r>
              <a:rPr lang="en-US" sz="2900" dirty="0" smtClean="0">
                <a:solidFill>
                  <a:srgbClr val="800080"/>
                </a:solidFill>
              </a:rPr>
              <a:t>name</a:t>
            </a:r>
            <a:r>
              <a:rPr lang="en-US" sz="2900" dirty="0" smtClean="0">
                <a:solidFill>
                  <a:srgbClr val="0000FF"/>
                </a:solidFill>
              </a:rPr>
              <a:t>=“Data“/&gt;</a:t>
            </a:r>
            <a:endParaRPr lang="en-US" sz="2900" dirty="0" smtClean="0"/>
          </a:p>
          <a:p>
            <a:pPr>
              <a:buNone/>
            </a:pPr>
            <a:r>
              <a:rPr lang="en-US" sz="2900" dirty="0" smtClean="0"/>
              <a:t>		</a:t>
            </a:r>
            <a:r>
              <a:rPr lang="en-US" sz="2900" dirty="0" smtClean="0">
                <a:solidFill>
                  <a:srgbClr val="0000FF"/>
                </a:solidFill>
              </a:rPr>
              <a:t>&lt;</a:t>
            </a:r>
            <a:r>
              <a:rPr lang="en-US" sz="2900" dirty="0" smtClean="0">
                <a:solidFill>
                  <a:srgbClr val="A31515"/>
                </a:solidFill>
              </a:rPr>
              <a:t>Number</a:t>
            </a:r>
            <a:r>
              <a:rPr lang="en-US" sz="2900" dirty="0" smtClean="0"/>
              <a:t> </a:t>
            </a:r>
            <a:r>
              <a:rPr lang="en-US" sz="2900" dirty="0" smtClean="0">
                <a:solidFill>
                  <a:srgbClr val="800080"/>
                </a:solidFill>
              </a:rPr>
              <a:t>name</a:t>
            </a:r>
            <a:r>
              <a:rPr lang="en-US" sz="2900" dirty="0" smtClean="0">
                <a:solidFill>
                  <a:srgbClr val="0000FF"/>
                </a:solidFill>
              </a:rPr>
              <a:t>=“CRC“</a:t>
            </a:r>
            <a:r>
              <a:rPr lang="en-US" sz="2900" dirty="0" smtClean="0">
                <a:solidFill>
                  <a:srgbClr val="800080"/>
                </a:solidFill>
              </a:rPr>
              <a:t> size</a:t>
            </a:r>
            <a:r>
              <a:rPr lang="en-US" sz="2900" dirty="0" smtClean="0"/>
              <a:t>=</a:t>
            </a:r>
            <a:r>
              <a:rPr lang="en-US" sz="2900" dirty="0" smtClean="0">
                <a:solidFill>
                  <a:srgbClr val="0000FF"/>
                </a:solidFill>
              </a:rPr>
              <a:t>“32“</a:t>
            </a:r>
            <a:r>
              <a:rPr lang="en-US" sz="2900" dirty="0" smtClean="0">
                <a:solidFill>
                  <a:srgbClr val="800080"/>
                </a:solidFill>
              </a:rPr>
              <a:t> signed</a:t>
            </a:r>
            <a:r>
              <a:rPr lang="en-US" sz="2900" dirty="0" smtClean="0"/>
              <a:t>=</a:t>
            </a:r>
            <a:r>
              <a:rPr lang="en-US" sz="2900" dirty="0" smtClean="0">
                <a:solidFill>
                  <a:srgbClr val="0000FF"/>
                </a:solidFill>
              </a:rPr>
              <a:t>“false“&gt;</a:t>
            </a:r>
            <a:endParaRPr lang="en-US" sz="2900" dirty="0" smtClean="0"/>
          </a:p>
          <a:p>
            <a:pPr>
              <a:buNone/>
            </a:pPr>
            <a:r>
              <a:rPr lang="en-US" sz="2900" dirty="0" smtClean="0"/>
              <a:t>      		</a:t>
            </a:r>
            <a:r>
              <a:rPr lang="en-US" sz="2900" dirty="0" smtClean="0">
                <a:solidFill>
                  <a:srgbClr val="0000FF"/>
                </a:solidFill>
              </a:rPr>
              <a:t>&lt;</a:t>
            </a:r>
            <a:r>
              <a:rPr lang="en-US" sz="2900" dirty="0" err="1" smtClean="0">
                <a:solidFill>
                  <a:srgbClr val="A31515"/>
                </a:solidFill>
              </a:rPr>
              <a:t>Fixup</a:t>
            </a:r>
            <a:r>
              <a:rPr lang="en-US" sz="2900" dirty="0" smtClean="0"/>
              <a:t> </a:t>
            </a:r>
            <a:r>
              <a:rPr lang="en-US" sz="2900" dirty="0" smtClean="0">
                <a:solidFill>
                  <a:srgbClr val="800080"/>
                </a:solidFill>
              </a:rPr>
              <a:t>class</a:t>
            </a:r>
            <a:r>
              <a:rPr lang="en-US" sz="2900" dirty="0" smtClean="0">
                <a:solidFill>
                  <a:srgbClr val="0000FF"/>
                </a:solidFill>
              </a:rPr>
              <a:t>= “Crc32Fixup“&gt;</a:t>
            </a:r>
            <a:endParaRPr lang="en-US" sz="2900" dirty="0" smtClean="0"/>
          </a:p>
          <a:p>
            <a:pPr>
              <a:buNone/>
            </a:pPr>
            <a:r>
              <a:rPr lang="en-US" sz="2900" dirty="0" smtClean="0"/>
              <a:t>			        </a:t>
            </a:r>
            <a:r>
              <a:rPr lang="en-US" sz="2900" dirty="0" smtClean="0">
                <a:solidFill>
                  <a:srgbClr val="0000FF"/>
                </a:solidFill>
              </a:rPr>
              <a:t>&lt;</a:t>
            </a:r>
            <a:r>
              <a:rPr lang="en-US" sz="2900" dirty="0" err="1" smtClean="0">
                <a:solidFill>
                  <a:srgbClr val="A31515"/>
                </a:solidFill>
              </a:rPr>
              <a:t>Param</a:t>
            </a:r>
            <a:r>
              <a:rPr lang="en-US" sz="2900" dirty="0" smtClean="0"/>
              <a:t> </a:t>
            </a:r>
            <a:r>
              <a:rPr lang="en-US" sz="2900" dirty="0" smtClean="0">
                <a:solidFill>
                  <a:srgbClr val="800080"/>
                </a:solidFill>
              </a:rPr>
              <a:t>name</a:t>
            </a:r>
            <a:r>
              <a:rPr lang="en-US" sz="2900" dirty="0" smtClean="0">
                <a:solidFill>
                  <a:srgbClr val="0000FF"/>
                </a:solidFill>
              </a:rPr>
              <a:t>=“ref</a:t>
            </a:r>
            <a:r>
              <a:rPr lang="en-US" sz="2900" dirty="0" smtClean="0"/>
              <a:t>" </a:t>
            </a:r>
            <a:r>
              <a:rPr lang="en-US" sz="2900" dirty="0" smtClean="0">
                <a:solidFill>
                  <a:srgbClr val="800080"/>
                </a:solidFill>
              </a:rPr>
              <a:t>value</a:t>
            </a:r>
            <a:r>
              <a:rPr lang="en-US" sz="2900" dirty="0" smtClean="0">
                <a:solidFill>
                  <a:srgbClr val="0000FF"/>
                </a:solidFill>
              </a:rPr>
              <a:t>=“Data</a:t>
            </a:r>
            <a:r>
              <a:rPr lang="en-US" sz="2900" dirty="0" smtClean="0"/>
              <a:t> </a:t>
            </a:r>
            <a:r>
              <a:rPr lang="en-US" sz="2900" dirty="0" smtClean="0">
                <a:solidFill>
                  <a:srgbClr val="0000FF"/>
                </a:solidFill>
              </a:rPr>
              <a:t>“/&gt;</a:t>
            </a:r>
            <a:endParaRPr lang="en-US" sz="2900" dirty="0" smtClean="0"/>
          </a:p>
          <a:p>
            <a:pPr>
              <a:buNone/>
            </a:pPr>
            <a:r>
              <a:rPr lang="en-US" sz="2900" dirty="0" smtClean="0"/>
              <a:t>			</a:t>
            </a:r>
            <a:r>
              <a:rPr lang="en-US" sz="2900" dirty="0" smtClean="0">
                <a:solidFill>
                  <a:srgbClr val="0000FF"/>
                </a:solidFill>
              </a:rPr>
              <a:t>&lt;/</a:t>
            </a:r>
            <a:r>
              <a:rPr lang="en-US" sz="2900" dirty="0" err="1" smtClean="0">
                <a:solidFill>
                  <a:srgbClr val="A31515"/>
                </a:solidFill>
              </a:rPr>
              <a:t>Fixup</a:t>
            </a:r>
            <a:r>
              <a:rPr lang="en-US" sz="2900" dirty="0" smtClean="0">
                <a:solidFill>
                  <a:srgbClr val="0000FF"/>
                </a:solidFill>
              </a:rPr>
              <a:t>&gt;</a:t>
            </a:r>
            <a:endParaRPr lang="en-US" sz="2900" dirty="0" smtClean="0"/>
          </a:p>
          <a:p>
            <a:pPr>
              <a:buNone/>
            </a:pPr>
            <a:r>
              <a:rPr lang="en-US" sz="2900" dirty="0" smtClean="0"/>
              <a:t>  		</a:t>
            </a:r>
            <a:r>
              <a:rPr lang="en-US" sz="2900" dirty="0" smtClean="0">
                <a:solidFill>
                  <a:srgbClr val="0000FF"/>
                </a:solidFill>
              </a:rPr>
              <a:t>&lt;/</a:t>
            </a:r>
            <a:r>
              <a:rPr lang="en-US" sz="2900" dirty="0" smtClean="0">
                <a:solidFill>
                  <a:srgbClr val="A31515"/>
                </a:solidFill>
              </a:rPr>
              <a:t>Number</a:t>
            </a:r>
            <a:r>
              <a:rPr lang="en-US" sz="2900" dirty="0" smtClean="0">
                <a:solidFill>
                  <a:srgbClr val="0000FF"/>
                </a:solidFill>
              </a:rPr>
              <a:t>&gt;</a:t>
            </a:r>
            <a:endParaRPr lang="en-US" sz="2900" dirty="0" smtClean="0"/>
          </a:p>
          <a:p>
            <a:pPr>
              <a:buNone/>
            </a:pPr>
            <a:r>
              <a:rPr lang="en-US" sz="2900" dirty="0" smtClean="0">
                <a:solidFill>
                  <a:srgbClr val="0000FF"/>
                </a:solidFill>
              </a:rPr>
              <a:t>	&lt;/</a:t>
            </a:r>
            <a:r>
              <a:rPr lang="en-US" sz="2900" dirty="0" err="1" smtClean="0">
                <a:solidFill>
                  <a:srgbClr val="A31515"/>
                </a:solidFill>
              </a:rPr>
              <a:t>DataModel</a:t>
            </a:r>
            <a:r>
              <a:rPr lang="en-US" sz="2900" dirty="0" smtClean="0">
                <a:solidFill>
                  <a:srgbClr val="0000FF"/>
                </a:solidFill>
              </a:rPr>
              <a:t>&gt;</a:t>
            </a:r>
            <a:endParaRPr lang="en-US" sz="2900" dirty="0" smtClean="0"/>
          </a:p>
          <a:p>
            <a:pPr>
              <a:buNone/>
            </a:pPr>
            <a:endParaRPr lang="en-US" dirty="0"/>
          </a:p>
        </p:txBody>
      </p:sp>
    </p:spTree>
    <p:extLst>
      <p:ext uri="{BB962C8B-B14F-4D97-AF65-F5344CB8AC3E}">
        <p14:creationId xmlns:p14="http://schemas.microsoft.com/office/powerpoint/2010/main" val="13316054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Element Value Flow</a:t>
            </a:r>
            <a:endParaRPr lang="en-US" dirty="0"/>
          </a:p>
        </p:txBody>
      </p:sp>
      <p:sp>
        <p:nvSpPr>
          <p:cNvPr id="5" name="Rounded Rectangle 4"/>
          <p:cNvSpPr/>
          <p:nvPr/>
        </p:nvSpPr>
        <p:spPr>
          <a:xfrm>
            <a:off x="381000" y="15240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.Value</a:t>
            </a:r>
            <a:endParaRPr lang="en-US" dirty="0"/>
          </a:p>
        </p:txBody>
      </p:sp>
      <p:sp>
        <p:nvSpPr>
          <p:cNvPr id="6" name="Chevron 5"/>
          <p:cNvSpPr/>
          <p:nvPr/>
        </p:nvSpPr>
        <p:spPr>
          <a:xfrm rot="5400000">
            <a:off x="685800" y="2209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685800" y="26670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rot="5400000">
            <a:off x="685800" y="31242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1371600" y="21336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Default Value</a:t>
            </a:r>
            <a:endParaRPr lang="en-US" dirty="0"/>
          </a:p>
        </p:txBody>
      </p:sp>
      <p:sp>
        <p:nvSpPr>
          <p:cNvPr id="10" name="Rounded Rectangle 9"/>
          <p:cNvSpPr/>
          <p:nvPr/>
        </p:nvSpPr>
        <p:spPr>
          <a:xfrm>
            <a:off x="1371600" y="2590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Relation (?)</a:t>
            </a:r>
            <a:endParaRPr lang="en-US" dirty="0"/>
          </a:p>
        </p:txBody>
      </p:sp>
      <p:sp>
        <p:nvSpPr>
          <p:cNvPr id="11" name="Rounded Rectangle 10"/>
          <p:cNvSpPr/>
          <p:nvPr/>
        </p:nvSpPr>
        <p:spPr>
          <a:xfrm>
            <a:off x="1371600" y="30480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a:t>
            </a:r>
            <a:r>
              <a:rPr lang="en-US" dirty="0" err="1" smtClean="0"/>
              <a:t>Fixup</a:t>
            </a:r>
            <a:r>
              <a:rPr lang="en-US" dirty="0" smtClean="0"/>
              <a:t>(value)</a:t>
            </a:r>
            <a:endParaRPr lang="en-US" dirty="0"/>
          </a:p>
        </p:txBody>
      </p:sp>
      <p:sp>
        <p:nvSpPr>
          <p:cNvPr id="12" name="Rounded Rectangle 11"/>
          <p:cNvSpPr/>
          <p:nvPr/>
        </p:nvSpPr>
        <p:spPr>
          <a:xfrm>
            <a:off x="1371600" y="35052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Mutated Value</a:t>
            </a:r>
            <a:endParaRPr lang="en-US" dirty="0"/>
          </a:p>
        </p:txBody>
      </p:sp>
      <p:sp>
        <p:nvSpPr>
          <p:cNvPr id="13" name="Rounded Rectangle 12"/>
          <p:cNvSpPr/>
          <p:nvPr/>
        </p:nvSpPr>
        <p:spPr>
          <a:xfrm>
            <a:off x="1371600" y="39624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value = Type Transforms</a:t>
            </a:r>
            <a:endParaRPr lang="en-US" dirty="0"/>
          </a:p>
        </p:txBody>
      </p:sp>
      <p:sp>
        <p:nvSpPr>
          <p:cNvPr id="14" name="Rounded Rectangle 13"/>
          <p:cNvSpPr/>
          <p:nvPr/>
        </p:nvSpPr>
        <p:spPr>
          <a:xfrm>
            <a:off x="1371600" y="4419600"/>
            <a:ext cx="3200400" cy="38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value = Transformer(value)</a:t>
            </a:r>
            <a:endParaRPr lang="en-US" dirty="0"/>
          </a:p>
        </p:txBody>
      </p:sp>
      <p:sp>
        <p:nvSpPr>
          <p:cNvPr id="15" name="Rounded Rectangle 14"/>
          <p:cNvSpPr/>
          <p:nvPr/>
        </p:nvSpPr>
        <p:spPr>
          <a:xfrm>
            <a:off x="1371600" y="4876800"/>
            <a:ext cx="32004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Return Value</a:t>
            </a:r>
            <a:endParaRPr lang="en-US" dirty="0"/>
          </a:p>
        </p:txBody>
      </p:sp>
      <p:sp>
        <p:nvSpPr>
          <p:cNvPr id="16" name="Chevron 15"/>
          <p:cNvSpPr/>
          <p:nvPr/>
        </p:nvSpPr>
        <p:spPr>
          <a:xfrm rot="5400000">
            <a:off x="685800" y="35814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5400000">
            <a:off x="685800" y="40386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5400000">
            <a:off x="685800" y="4495800"/>
            <a:ext cx="484632" cy="48463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96914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a:t>
            </a:r>
            <a:endParaRPr lang="en-US" dirty="0"/>
          </a:p>
        </p:txBody>
      </p:sp>
      <p:sp>
        <p:nvSpPr>
          <p:cNvPr id="4" name="Content Placeholder 3"/>
          <p:cNvSpPr>
            <a:spLocks noGrp="1"/>
          </p:cNvSpPr>
          <p:nvPr>
            <p:ph sz="half" idx="1"/>
          </p:nvPr>
        </p:nvSpPr>
        <p:spPr>
          <a:xfrm>
            <a:off x="768096" y="1219200"/>
            <a:ext cx="3566160" cy="5090160"/>
          </a:xfrm>
        </p:spPr>
        <p:txBody>
          <a:bodyPr/>
          <a:lstStyle/>
          <a:p>
            <a:pPr>
              <a:buFont typeface="Arial" panose="020B0604020202020204" pitchFamily="34" charset="0"/>
              <a:buChar char="•"/>
            </a:pPr>
            <a:r>
              <a:rPr lang="en-US" dirty="0" smtClean="0"/>
              <a:t>Static transforms applied to data elements</a:t>
            </a:r>
          </a:p>
          <a:p>
            <a:pPr>
              <a:buFont typeface="Arial" panose="020B0604020202020204" pitchFamily="34" charset="0"/>
              <a:buChar char="•"/>
            </a:pPr>
            <a:r>
              <a:rPr lang="en-US" dirty="0" smtClean="0"/>
              <a:t>Transformers are chainable</a:t>
            </a:r>
          </a:p>
          <a:p>
            <a:pPr lvl="1">
              <a:buFont typeface="Arial" panose="020B0604020202020204" pitchFamily="34" charset="0"/>
              <a:buChar char="•"/>
            </a:pPr>
            <a:r>
              <a:rPr lang="en-US" dirty="0" smtClean="0"/>
              <a:t>Base64 the MD5 sum</a:t>
            </a:r>
          </a:p>
          <a:p>
            <a:pPr>
              <a:buFont typeface="Arial" panose="020B0604020202020204" pitchFamily="34" charset="0"/>
              <a:buChar char="•"/>
            </a:pPr>
            <a:r>
              <a:rPr lang="en-US" dirty="0" smtClean="0"/>
              <a:t>Easy to add custom Transformers</a:t>
            </a:r>
          </a:p>
          <a:p>
            <a:pPr>
              <a:buNone/>
            </a:pPr>
            <a:endParaRPr lang="en-US" dirty="0" smtClean="0"/>
          </a:p>
          <a:p>
            <a:pPr>
              <a:buNone/>
            </a:pPr>
            <a:endParaRPr lang="en-US" dirty="0" smtClean="0"/>
          </a:p>
        </p:txBody>
      </p:sp>
      <p:sp>
        <p:nvSpPr>
          <p:cNvPr id="5" name="Content Placeholder 4"/>
          <p:cNvSpPr>
            <a:spLocks noGrp="1"/>
          </p:cNvSpPr>
          <p:nvPr>
            <p:ph sz="half" idx="2"/>
          </p:nvPr>
        </p:nvSpPr>
        <p:spPr>
          <a:xfrm>
            <a:off x="4491990" y="1219200"/>
            <a:ext cx="3566160" cy="5090160"/>
          </a:xfrm>
        </p:spPr>
        <p:txBody>
          <a:bodyPr/>
          <a:lstStyle/>
          <a:p>
            <a:pPr>
              <a:buFont typeface="Arial" panose="020B0604020202020204" pitchFamily="34" charset="0"/>
              <a:buChar char="•"/>
            </a:pPr>
            <a:r>
              <a:rPr lang="en-US" dirty="0" smtClean="0"/>
              <a:t>Entity Encodings</a:t>
            </a:r>
          </a:p>
          <a:p>
            <a:pPr lvl="1">
              <a:buFont typeface="Arial" panose="020B0604020202020204" pitchFamily="34" charset="0"/>
              <a:buChar char="•"/>
            </a:pPr>
            <a:r>
              <a:rPr lang="en-US" dirty="0" smtClean="0"/>
              <a:t>“ -&gt; &amp;</a:t>
            </a:r>
            <a:r>
              <a:rPr lang="en-US" dirty="0" err="1" smtClean="0"/>
              <a:t>quot</a:t>
            </a:r>
            <a:r>
              <a:rPr lang="en-US" dirty="0" smtClean="0"/>
              <a:t>;</a:t>
            </a:r>
          </a:p>
          <a:p>
            <a:pPr>
              <a:buFont typeface="Arial" panose="020B0604020202020204" pitchFamily="34" charset="0"/>
              <a:buChar char="•"/>
            </a:pPr>
            <a:r>
              <a:rPr lang="en-US" dirty="0" smtClean="0"/>
              <a:t>ZIP Compression</a:t>
            </a:r>
          </a:p>
          <a:p>
            <a:pPr>
              <a:buFont typeface="Arial" panose="020B0604020202020204" pitchFamily="34" charset="0"/>
              <a:buChar char="•"/>
            </a:pPr>
            <a:r>
              <a:rPr lang="en-US" dirty="0" smtClean="0"/>
              <a:t>Base64</a:t>
            </a:r>
          </a:p>
          <a:p>
            <a:pPr>
              <a:buFont typeface="Arial" panose="020B0604020202020204" pitchFamily="34" charset="0"/>
              <a:buChar char="•"/>
            </a:pPr>
            <a:r>
              <a:rPr lang="en-US" dirty="0" smtClean="0"/>
              <a:t>MD5/SHA1</a:t>
            </a:r>
          </a:p>
          <a:p>
            <a:pPr>
              <a:buFont typeface="Arial" panose="020B0604020202020204" pitchFamily="34" charset="0"/>
              <a:buChar char="•"/>
            </a:pPr>
            <a:r>
              <a:rPr lang="en-US" dirty="0" smtClean="0"/>
              <a:t>Etc.</a:t>
            </a:r>
          </a:p>
        </p:txBody>
      </p:sp>
    </p:spTree>
    <p:extLst>
      <p:ext uri="{BB962C8B-B14F-4D97-AF65-F5344CB8AC3E}">
        <p14:creationId xmlns:p14="http://schemas.microsoft.com/office/powerpoint/2010/main" val="1688153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Peach Pits</a:t>
            </a:r>
            <a:endParaRPr lang="en-US" dirty="0"/>
          </a:p>
        </p:txBody>
      </p:sp>
      <p:sp>
        <p:nvSpPr>
          <p:cNvPr id="7" name="Content Placeholder 6"/>
          <p:cNvSpPr>
            <a:spLocks noGrp="1"/>
          </p:cNvSpPr>
          <p:nvPr>
            <p:ph idx="1"/>
          </p:nvPr>
        </p:nvSpPr>
        <p:spPr>
          <a:xfrm>
            <a:off x="768096" y="1219200"/>
            <a:ext cx="8229600" cy="4572000"/>
          </a:xfrm>
        </p:spPr>
        <p:txBody>
          <a:bodyPr>
            <a:normAutofit/>
          </a:bodyPr>
          <a:lstStyle/>
          <a:p>
            <a:r>
              <a:rPr lang="en-US" dirty="0" smtClean="0"/>
              <a:t>XML files consumed by Peach that provide:</a:t>
            </a:r>
          </a:p>
          <a:p>
            <a:pPr marL="0" indent="0">
              <a:buNone/>
            </a:pPr>
            <a:endParaRPr lang="en-US" dirty="0" smtClean="0"/>
          </a:p>
          <a:p>
            <a:r>
              <a:rPr lang="en-US" dirty="0" smtClean="0"/>
              <a:t>Models</a:t>
            </a:r>
          </a:p>
          <a:p>
            <a:pPr lvl="1"/>
            <a:r>
              <a:rPr lang="en-US" dirty="0" smtClean="0"/>
              <a:t>Data</a:t>
            </a:r>
          </a:p>
          <a:p>
            <a:pPr lvl="1"/>
            <a:r>
              <a:rPr lang="en-US" dirty="0" smtClean="0"/>
              <a:t>State</a:t>
            </a:r>
          </a:p>
          <a:p>
            <a:r>
              <a:rPr lang="en-US" dirty="0" smtClean="0"/>
              <a:t>Mutation configuration (optional)</a:t>
            </a:r>
          </a:p>
          <a:p>
            <a:r>
              <a:rPr lang="en-US" dirty="0" smtClean="0"/>
              <a:t>Monitoring configuration</a:t>
            </a:r>
          </a:p>
          <a:p>
            <a:pPr lvl="1"/>
            <a:r>
              <a:rPr lang="en-US" dirty="0" smtClean="0"/>
              <a:t>Fault detection</a:t>
            </a:r>
          </a:p>
          <a:p>
            <a:pPr lvl="1"/>
            <a:r>
              <a:rPr lang="en-US" dirty="0" smtClean="0"/>
              <a:t>Data collection</a:t>
            </a:r>
          </a:p>
          <a:p>
            <a:pPr lvl="1"/>
            <a:r>
              <a:rPr lang="en-US" dirty="0" smtClean="0"/>
              <a:t>Automation</a:t>
            </a:r>
          </a:p>
          <a:p>
            <a:r>
              <a:rPr lang="en-US" dirty="0" smtClean="0"/>
              <a:t>Test configuration</a:t>
            </a:r>
          </a:p>
          <a:p>
            <a:pPr lvl="1"/>
            <a:r>
              <a:rPr lang="en-US" dirty="0" smtClean="0"/>
              <a:t>I/O Interface, etc.</a:t>
            </a:r>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7</a:t>
            </a:fld>
            <a:endParaRPr lang="en-US"/>
          </a:p>
        </p:txBody>
      </p:sp>
    </p:spTree>
    <p:extLst>
      <p:ext uri="{BB962C8B-B14F-4D97-AF65-F5344CB8AC3E}">
        <p14:creationId xmlns:p14="http://schemas.microsoft.com/office/powerpoint/2010/main" val="36521513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Transformer Example #1</a:t>
            </a:r>
            <a:endParaRPr lang="en-US" dirty="0"/>
          </a:p>
        </p:txBody>
      </p:sp>
      <p:sp>
        <p:nvSpPr>
          <p:cNvPr id="7" name="Content Placeholder 6"/>
          <p:cNvSpPr>
            <a:spLocks noGrp="1"/>
          </p:cNvSpPr>
          <p:nvPr>
            <p:ph idx="1"/>
          </p:nvPr>
        </p:nvSpPr>
        <p:spPr/>
        <p:txBody>
          <a:bodyPr/>
          <a:lstStyle/>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value</a:t>
            </a:r>
            <a:r>
              <a:rPr lang="en-US" sz="2800" dirty="0" smtClean="0">
                <a:solidFill>
                  <a:srgbClr val="0000FF"/>
                </a:solidFill>
              </a:rPr>
              <a:t>="Hello World!"&gt;</a:t>
            </a:r>
          </a:p>
          <a:p>
            <a:pPr>
              <a:buNone/>
            </a:pPr>
            <a:r>
              <a:rPr lang="en-US" sz="2800" dirty="0" smtClean="0">
                <a:solidFill>
                  <a:srgbClr val="0000FF"/>
                </a:solidFill>
              </a:rPr>
              <a:t>      &lt;</a:t>
            </a:r>
            <a:r>
              <a:rPr lang="en-US" sz="2800" dirty="0" smtClean="0">
                <a:solidFill>
                  <a:srgbClr val="A31515"/>
                </a:solidFill>
              </a:rPr>
              <a:t>Transformer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="Base64Encode" /&gt;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&gt;</a:t>
            </a:r>
          </a:p>
          <a:p>
            <a:pPr>
              <a:buNone/>
            </a:pPr>
            <a:endParaRPr lang="en-US" sz="2800" dirty="0" smtClean="0"/>
          </a:p>
          <a:p>
            <a:pPr>
              <a:buNone/>
            </a:pPr>
            <a:r>
              <a:rPr lang="en-US" sz="2800" dirty="0" smtClean="0"/>
              <a:t>Output:</a:t>
            </a:r>
          </a:p>
          <a:p>
            <a:pPr>
              <a:buNone/>
            </a:pPr>
            <a:endParaRPr lang="en-US" sz="2800" dirty="0" smtClean="0"/>
          </a:p>
          <a:p>
            <a:pPr>
              <a:buNone/>
            </a:pPr>
            <a:r>
              <a:rPr lang="en-US" sz="2800" dirty="0" smtClean="0"/>
              <a:t>SGVsbG8gV29ybGQh</a:t>
            </a:r>
          </a:p>
          <a:p>
            <a:pPr>
              <a:buNone/>
            </a:pPr>
            <a:endParaRPr lang="en-US" sz="2800" dirty="0" smtClean="0"/>
          </a:p>
        </p:txBody>
      </p:sp>
    </p:spTree>
    <p:extLst>
      <p:ext uri="{BB962C8B-B14F-4D97-AF65-F5344CB8AC3E}">
        <p14:creationId xmlns:p14="http://schemas.microsoft.com/office/powerpoint/2010/main" val="28939234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 Example #2</a:t>
            </a:r>
            <a:endParaRPr lang="en-US" dirty="0"/>
          </a:p>
        </p:txBody>
      </p:sp>
      <p:sp>
        <p:nvSpPr>
          <p:cNvPr id="4" name="Content Placeholder 3"/>
          <p:cNvSpPr>
            <a:spLocks noGrp="1"/>
          </p:cNvSpPr>
          <p:nvPr>
            <p:ph idx="1"/>
          </p:nvPr>
        </p:nvSpPr>
        <p:spPr/>
        <p:txBody>
          <a:bodyPr>
            <a:normAutofit/>
          </a:bodyPr>
          <a:lstStyle/>
          <a:p>
            <a:pPr>
              <a:buNone/>
            </a:pPr>
            <a:r>
              <a:rPr lang="en-US" sz="2800" dirty="0" smtClean="0">
                <a:solidFill>
                  <a:srgbClr val="0000FF"/>
                </a:solidFill>
              </a:rPr>
              <a:t>&lt;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value</a:t>
            </a:r>
            <a:r>
              <a:rPr lang="en-US" sz="2800" dirty="0" smtClean="0">
                <a:solidFill>
                  <a:srgbClr val="0000FF"/>
                </a:solidFill>
              </a:rPr>
              <a:t>="Hello World!"&gt;</a:t>
            </a:r>
          </a:p>
          <a:p>
            <a:pPr>
              <a:buNone/>
            </a:pPr>
            <a:r>
              <a:rPr lang="en-US" sz="2800" dirty="0" smtClean="0">
                <a:solidFill>
                  <a:srgbClr val="0000FF"/>
                </a:solidFill>
              </a:rPr>
              <a:t>  &lt;</a:t>
            </a:r>
            <a:r>
              <a:rPr lang="en-US" sz="2800" dirty="0" smtClean="0">
                <a:solidFill>
                  <a:srgbClr val="A31515"/>
                </a:solidFill>
              </a:rPr>
              <a:t>Transformer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="Md5"&gt;</a:t>
            </a:r>
          </a:p>
          <a:p>
            <a:pPr>
              <a:buNone/>
            </a:pPr>
            <a:r>
              <a:rPr lang="en-US" sz="2800" dirty="0" smtClean="0">
                <a:solidFill>
                  <a:srgbClr val="0000FF"/>
                </a:solidFill>
              </a:rPr>
              <a:t>    &lt;</a:t>
            </a:r>
            <a:r>
              <a:rPr lang="en-US" sz="2800" dirty="0" smtClean="0">
                <a:solidFill>
                  <a:srgbClr val="A31515"/>
                </a:solidFill>
              </a:rPr>
              <a:t>Transformer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="Base64Encode" /&gt;</a:t>
            </a:r>
          </a:p>
          <a:p>
            <a:pPr>
              <a:buNone/>
            </a:pPr>
            <a:r>
              <a:rPr lang="en-US" sz="2800" dirty="0" smtClean="0">
                <a:solidFill>
                  <a:srgbClr val="0000FF"/>
                </a:solidFill>
              </a:rPr>
              <a:t>  &lt;/</a:t>
            </a:r>
            <a:r>
              <a:rPr lang="en-US" sz="2800" dirty="0" smtClean="0">
                <a:solidFill>
                  <a:srgbClr val="A31515"/>
                </a:solidFill>
              </a:rPr>
              <a:t>Transformer</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String</a:t>
            </a:r>
            <a:r>
              <a:rPr lang="en-US" sz="2800" dirty="0" smtClean="0">
                <a:solidFill>
                  <a:srgbClr val="0000FF"/>
                </a:solidFill>
              </a:rPr>
              <a:t>&gt;</a:t>
            </a:r>
          </a:p>
          <a:p>
            <a:pPr>
              <a:buNone/>
            </a:pPr>
            <a:endParaRPr lang="en-US" dirty="0" smtClean="0"/>
          </a:p>
          <a:p>
            <a:pPr>
              <a:buNone/>
            </a:pPr>
            <a:r>
              <a:rPr lang="en-US" dirty="0" smtClean="0"/>
              <a:t>Output:</a:t>
            </a:r>
          </a:p>
          <a:p>
            <a:pPr>
              <a:buNone/>
            </a:pPr>
            <a:endParaRPr lang="en-US" dirty="0" smtClean="0"/>
          </a:p>
          <a:p>
            <a:pPr>
              <a:buNone/>
            </a:pPr>
            <a:r>
              <a:rPr lang="en-US" dirty="0" smtClean="0"/>
              <a:t>7Qdih1MuhjZehB6Sv8UNjA==</a:t>
            </a:r>
          </a:p>
          <a:p>
            <a:pPr>
              <a:buNone/>
            </a:pPr>
            <a:endParaRPr lang="en-US" dirty="0"/>
          </a:p>
        </p:txBody>
      </p:sp>
    </p:spTree>
    <p:extLst>
      <p:ext uri="{BB962C8B-B14F-4D97-AF65-F5344CB8AC3E}">
        <p14:creationId xmlns:p14="http://schemas.microsoft.com/office/powerpoint/2010/main" val="37148878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 Troubleshooting</a:t>
            </a:r>
            <a:endParaRPr lang="en-US" dirty="0"/>
          </a:p>
        </p:txBody>
      </p:sp>
      <p:sp>
        <p:nvSpPr>
          <p:cNvPr id="4" name="Content Placeholder 3"/>
          <p:cNvSpPr>
            <a:spLocks noGrp="1"/>
          </p:cNvSpPr>
          <p:nvPr>
            <p:ph idx="1"/>
          </p:nvPr>
        </p:nvSpPr>
        <p:spPr/>
        <p:txBody>
          <a:bodyPr>
            <a:normAutofit fontScale="85000" lnSpcReduction="20000"/>
          </a:bodyPr>
          <a:lstStyle/>
          <a:p>
            <a:pPr>
              <a:buNone/>
            </a:pPr>
            <a:r>
              <a:rPr lang="en-US" sz="3600" dirty="0" smtClean="0"/>
              <a:t>What is the problem?</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=“Model”&gt;</a:t>
            </a:r>
          </a:p>
          <a:p>
            <a:pPr lvl="1">
              <a:buNone/>
            </a:pPr>
            <a:r>
              <a:rPr lang="en-US" sz="2800" dirty="0" smtClean="0">
                <a:solidFill>
                  <a:srgbClr val="0000FF"/>
                </a:solidFill>
              </a:rPr>
              <a:t>&lt;</a:t>
            </a:r>
            <a:r>
              <a:rPr lang="en-US" sz="2800" dirty="0" smtClean="0">
                <a:solidFill>
                  <a:srgbClr val="A31515"/>
                </a:solidFill>
              </a:rPr>
              <a:t>String</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Msg</a:t>
            </a:r>
            <a:r>
              <a:rPr lang="en-US" sz="2800" dirty="0" smtClean="0">
                <a:solidFill>
                  <a:srgbClr val="0000FF"/>
                </a:solidFill>
              </a:rPr>
              <a:t>” </a:t>
            </a:r>
            <a:r>
              <a:rPr lang="en-US" sz="2800" dirty="0" smtClean="0">
                <a:solidFill>
                  <a:srgbClr val="800080"/>
                </a:solidFill>
              </a:rPr>
              <a:t>value</a:t>
            </a:r>
            <a:r>
              <a:rPr lang="en-US" sz="2800" dirty="0" smtClean="0">
                <a:solidFill>
                  <a:srgbClr val="0000FF"/>
                </a:solidFill>
              </a:rPr>
              <a:t>="Hello, World!"&gt;</a:t>
            </a:r>
          </a:p>
          <a:p>
            <a:pPr lvl="1">
              <a:buNone/>
            </a:pPr>
            <a:r>
              <a:rPr lang="en-US" sz="2800" dirty="0" smtClean="0">
                <a:solidFill>
                  <a:srgbClr val="0000FF"/>
                </a:solidFill>
              </a:rPr>
              <a:t>	&lt;</a:t>
            </a:r>
            <a:r>
              <a:rPr lang="en-US" sz="2800" dirty="0" smtClean="0">
                <a:solidFill>
                  <a:srgbClr val="A31515"/>
                </a:solidFill>
              </a:rPr>
              <a:t>Transformer</a:t>
            </a:r>
            <a:r>
              <a:rPr lang="en-US" sz="2800" dirty="0" smtClean="0">
                <a:solidFill>
                  <a:srgbClr val="0000FF"/>
                </a:solidFill>
              </a:rPr>
              <a:t> </a:t>
            </a:r>
            <a:r>
              <a:rPr lang="en-US" sz="2800" dirty="0" smtClean="0">
                <a:solidFill>
                  <a:srgbClr val="800080"/>
                </a:solidFill>
              </a:rPr>
              <a:t>class</a:t>
            </a:r>
            <a:r>
              <a:rPr lang="en-US" sz="2800" dirty="0" smtClean="0">
                <a:solidFill>
                  <a:srgbClr val="0000FF"/>
                </a:solidFill>
              </a:rPr>
              <a:t>="Base64Encode" /&gt;</a:t>
            </a:r>
          </a:p>
          <a:p>
            <a:pPr lvl="1">
              <a:buNone/>
            </a:pPr>
            <a:r>
              <a:rPr lang="en-US" sz="2800" dirty="0" smtClean="0">
                <a:solidFill>
                  <a:srgbClr val="0000FF"/>
                </a:solidFill>
              </a:rPr>
              <a:t>&lt;/</a:t>
            </a:r>
            <a:r>
              <a:rPr lang="en-US" sz="2800" dirty="0" smtClean="0">
                <a:solidFill>
                  <a:srgbClr val="A31515"/>
                </a:solidFill>
              </a:rPr>
              <a:t>String</a:t>
            </a:r>
            <a:r>
              <a:rPr lang="en-US" sz="2800" dirty="0" smtClean="0">
                <a:solidFill>
                  <a:srgbClr val="0000FF"/>
                </a:solidFill>
              </a:rPr>
              <a:t>&gt;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A31515"/>
                </a:solidFill>
              </a:rPr>
              <a:t> </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MyModel</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=“Model”&gt;</a:t>
            </a:r>
          </a:p>
          <a:p>
            <a:pPr>
              <a:buNone/>
            </a:pPr>
            <a:r>
              <a:rPr lang="en-US" sz="2800" dirty="0" smtClean="0">
                <a:solidFill>
                  <a:srgbClr val="0000FF"/>
                </a:solidFill>
              </a:rPr>
              <a:t>	&lt;</a:t>
            </a:r>
            <a:r>
              <a:rPr lang="en-US" sz="2800" dirty="0" smtClean="0">
                <a:solidFill>
                  <a:srgbClr val="A31515"/>
                </a:solidFill>
              </a:rPr>
              <a:t>String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Msg</a:t>
            </a:r>
            <a:r>
              <a:rPr lang="en-US" sz="2800" dirty="0" smtClean="0">
                <a:solidFill>
                  <a:srgbClr val="0000FF"/>
                </a:solidFill>
              </a:rPr>
              <a:t>” </a:t>
            </a:r>
            <a:r>
              <a:rPr lang="en-US" sz="2800" dirty="0" smtClean="0">
                <a:solidFill>
                  <a:srgbClr val="800080"/>
                </a:solidFill>
              </a:rPr>
              <a:t>value</a:t>
            </a:r>
            <a:r>
              <a:rPr lang="en-US" sz="2800" dirty="0" smtClean="0">
                <a:solidFill>
                  <a:srgbClr val="0000FF"/>
                </a:solidFill>
              </a:rPr>
              <a:t>=“Goodbye, World!”/&gt;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A31515"/>
                </a:solidFill>
              </a:rPr>
              <a:t> </a:t>
            </a:r>
            <a:r>
              <a:rPr lang="en-US" sz="2800" dirty="0" smtClean="0">
                <a:solidFill>
                  <a:srgbClr val="0000FF"/>
                </a:solidFill>
              </a:rPr>
              <a:t>&gt;</a:t>
            </a:r>
          </a:p>
        </p:txBody>
      </p:sp>
    </p:spTree>
    <p:extLst>
      <p:ext uri="{BB962C8B-B14F-4D97-AF65-F5344CB8AC3E}">
        <p14:creationId xmlns:p14="http://schemas.microsoft.com/office/powerpoint/2010/main" val="60157294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State Modeling</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73</a:t>
            </a:fld>
            <a:endParaRPr lang="en-US"/>
          </a:p>
        </p:txBody>
      </p:sp>
      <p:pic>
        <p:nvPicPr>
          <p:cNvPr id="7" name="Picture 3" descr="C:\Documents and Settings\dd\Local Settings\Temporary Internet Files\Content.IE5\WHJCVN5W\MCj04122060000[1].wmf"/>
          <p:cNvPicPr>
            <a:picLocks noChangeAspect="1" noChangeArrowheads="1"/>
          </p:cNvPicPr>
          <p:nvPr/>
        </p:nvPicPr>
        <p:blipFill>
          <a:blip r:embed="rId3" cstate="print"/>
          <a:srcRect/>
          <a:stretch>
            <a:fillRect/>
          </a:stretch>
        </p:blipFill>
        <p:spPr bwMode="auto">
          <a:xfrm>
            <a:off x="5181600" y="609601"/>
            <a:ext cx="3681273" cy="3124200"/>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Models</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74</a:t>
            </a:fld>
            <a:endParaRPr lang="en-US"/>
          </a:p>
        </p:txBody>
      </p:sp>
      <p:sp>
        <p:nvSpPr>
          <p:cNvPr id="6" name="Rounded Rectangle 5"/>
          <p:cNvSpPr/>
          <p:nvPr/>
        </p:nvSpPr>
        <p:spPr>
          <a:xfrm>
            <a:off x="609600" y="2133600"/>
            <a:ext cx="7924800" cy="3352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State Model</a:t>
            </a:r>
            <a:endParaRPr lang="en-US" dirty="0"/>
          </a:p>
        </p:txBody>
      </p:sp>
      <p:sp>
        <p:nvSpPr>
          <p:cNvPr id="7" name="Rounded Rectangle 6"/>
          <p:cNvSpPr/>
          <p:nvPr/>
        </p:nvSpPr>
        <p:spPr>
          <a:xfrm>
            <a:off x="762000" y="2667000"/>
            <a:ext cx="3657600" cy="2514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en-US" dirty="0" smtClean="0"/>
              <a:t>Initial State</a:t>
            </a:r>
            <a:endParaRPr lang="en-US" dirty="0"/>
          </a:p>
        </p:txBody>
      </p:sp>
      <p:sp>
        <p:nvSpPr>
          <p:cNvPr id="8" name="Rounded Rectangle 7"/>
          <p:cNvSpPr/>
          <p:nvPr/>
        </p:nvSpPr>
        <p:spPr>
          <a:xfrm>
            <a:off x="914400" y="32004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Send</a:t>
            </a:r>
            <a:endParaRPr lang="en-US" dirty="0"/>
          </a:p>
        </p:txBody>
      </p:sp>
      <p:sp>
        <p:nvSpPr>
          <p:cNvPr id="9" name="Rounded Rectangle 8"/>
          <p:cNvSpPr/>
          <p:nvPr/>
        </p:nvSpPr>
        <p:spPr>
          <a:xfrm>
            <a:off x="914400" y="38100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Receive</a:t>
            </a:r>
            <a:endParaRPr lang="en-US" dirty="0"/>
          </a:p>
        </p:txBody>
      </p:sp>
      <p:sp>
        <p:nvSpPr>
          <p:cNvPr id="13" name="Rounded Rectangle 12"/>
          <p:cNvSpPr/>
          <p:nvPr/>
        </p:nvSpPr>
        <p:spPr>
          <a:xfrm>
            <a:off x="4648200" y="2667000"/>
            <a:ext cx="3657600" cy="2438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en-US" dirty="0" smtClean="0"/>
              <a:t>State</a:t>
            </a:r>
            <a:endParaRPr lang="en-US" dirty="0"/>
          </a:p>
        </p:txBody>
      </p:sp>
      <p:sp>
        <p:nvSpPr>
          <p:cNvPr id="14" name="Rounded Rectangle 13"/>
          <p:cNvSpPr/>
          <p:nvPr/>
        </p:nvSpPr>
        <p:spPr>
          <a:xfrm>
            <a:off x="4800600" y="31242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Send</a:t>
            </a:r>
            <a:endParaRPr lang="en-US" dirty="0"/>
          </a:p>
        </p:txBody>
      </p:sp>
      <p:sp>
        <p:nvSpPr>
          <p:cNvPr id="15" name="Rounded Rectangle 14"/>
          <p:cNvSpPr/>
          <p:nvPr/>
        </p:nvSpPr>
        <p:spPr>
          <a:xfrm>
            <a:off x="4800600" y="37338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Receive</a:t>
            </a:r>
            <a:endParaRPr lang="en-US" dirty="0"/>
          </a:p>
        </p:txBody>
      </p:sp>
      <p:sp>
        <p:nvSpPr>
          <p:cNvPr id="16" name="Rounded Rectangle 15"/>
          <p:cNvSpPr/>
          <p:nvPr/>
        </p:nvSpPr>
        <p:spPr>
          <a:xfrm>
            <a:off x="4800600" y="43434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Close</a:t>
            </a:r>
            <a:endParaRPr lang="en-US" dirty="0"/>
          </a:p>
        </p:txBody>
      </p:sp>
      <p:sp>
        <p:nvSpPr>
          <p:cNvPr id="17" name="Rounded Rectangle 16"/>
          <p:cNvSpPr/>
          <p:nvPr/>
        </p:nvSpPr>
        <p:spPr>
          <a:xfrm>
            <a:off x="914400" y="44196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Change State</a:t>
            </a:r>
            <a:endParaRPr lang="en-US" dirty="0"/>
          </a:p>
        </p:txBody>
      </p:sp>
      <p:cxnSp>
        <p:nvCxnSpPr>
          <p:cNvPr id="19" name="Elbow Connector 18"/>
          <p:cNvCxnSpPr>
            <a:stCxn id="17" idx="3"/>
            <a:endCxn id="14" idx="1"/>
          </p:cNvCxnSpPr>
          <p:nvPr/>
        </p:nvCxnSpPr>
        <p:spPr>
          <a:xfrm flipV="1">
            <a:off x="4191000" y="3390900"/>
            <a:ext cx="609600" cy="1295400"/>
          </a:xfrm>
          <a:prstGeom prst="bentConnector3">
            <a:avLst>
              <a:gd name="adj1" fmla="val 50000"/>
            </a:avLst>
          </a:prstGeom>
          <a:ln w="254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Fuzzing</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75</a:t>
            </a:fld>
            <a:endParaRPr lang="en-US"/>
          </a:p>
        </p:txBody>
      </p:sp>
      <p:sp>
        <p:nvSpPr>
          <p:cNvPr id="6" name="Rounded Rectangle 5"/>
          <p:cNvSpPr/>
          <p:nvPr/>
        </p:nvSpPr>
        <p:spPr>
          <a:xfrm>
            <a:off x="2590800" y="2133600"/>
            <a:ext cx="3962400" cy="3200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State Model</a:t>
            </a:r>
            <a:endParaRPr lang="en-US" dirty="0"/>
          </a:p>
        </p:txBody>
      </p:sp>
      <p:sp>
        <p:nvSpPr>
          <p:cNvPr id="7" name="Rounded Rectangle 6"/>
          <p:cNvSpPr/>
          <p:nvPr/>
        </p:nvSpPr>
        <p:spPr>
          <a:xfrm>
            <a:off x="2743200" y="2667000"/>
            <a:ext cx="3657600" cy="2514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en-US" dirty="0" smtClean="0"/>
              <a:t>Initial State</a:t>
            </a:r>
            <a:endParaRPr lang="en-US" dirty="0"/>
          </a:p>
        </p:txBody>
      </p:sp>
      <p:sp>
        <p:nvSpPr>
          <p:cNvPr id="8" name="Rounded Rectangle 7"/>
          <p:cNvSpPr/>
          <p:nvPr/>
        </p:nvSpPr>
        <p:spPr>
          <a:xfrm>
            <a:off x="2895600" y="32004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Write</a:t>
            </a:r>
            <a:endParaRPr lang="en-US" dirty="0"/>
          </a:p>
        </p:txBody>
      </p:sp>
      <p:sp>
        <p:nvSpPr>
          <p:cNvPr id="9" name="Rounded Rectangle 8"/>
          <p:cNvSpPr/>
          <p:nvPr/>
        </p:nvSpPr>
        <p:spPr>
          <a:xfrm>
            <a:off x="2895600" y="38100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Close</a:t>
            </a:r>
            <a:endParaRPr lang="en-US" dirty="0"/>
          </a:p>
        </p:txBody>
      </p:sp>
      <p:sp>
        <p:nvSpPr>
          <p:cNvPr id="14" name="Rounded Rectangle 13"/>
          <p:cNvSpPr/>
          <p:nvPr/>
        </p:nvSpPr>
        <p:spPr>
          <a:xfrm>
            <a:off x="2895600" y="44196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Call: </a:t>
            </a:r>
            <a:r>
              <a:rPr lang="en-US" dirty="0" err="1" smtClean="0"/>
              <a:t>RunProgram</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Fuzzing</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76</a:t>
            </a:fld>
            <a:endParaRPr lang="en-US"/>
          </a:p>
        </p:txBody>
      </p:sp>
      <p:sp>
        <p:nvSpPr>
          <p:cNvPr id="6" name="Rounded Rectangle 5"/>
          <p:cNvSpPr/>
          <p:nvPr/>
        </p:nvSpPr>
        <p:spPr>
          <a:xfrm>
            <a:off x="609600" y="2133600"/>
            <a:ext cx="7924800" cy="3352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State Model</a:t>
            </a:r>
            <a:endParaRPr lang="en-US" dirty="0"/>
          </a:p>
        </p:txBody>
      </p:sp>
      <p:sp>
        <p:nvSpPr>
          <p:cNvPr id="7" name="Rounded Rectangle 6"/>
          <p:cNvSpPr/>
          <p:nvPr/>
        </p:nvSpPr>
        <p:spPr>
          <a:xfrm>
            <a:off x="762000" y="2667000"/>
            <a:ext cx="3657600" cy="2514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en-US" dirty="0" smtClean="0"/>
              <a:t>Initial State: Login</a:t>
            </a:r>
            <a:endParaRPr lang="en-US" dirty="0"/>
          </a:p>
        </p:txBody>
      </p:sp>
      <p:sp>
        <p:nvSpPr>
          <p:cNvPr id="8" name="Rounded Rectangle 7"/>
          <p:cNvSpPr/>
          <p:nvPr/>
        </p:nvSpPr>
        <p:spPr>
          <a:xfrm>
            <a:off x="914400" y="32004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Send: Login Packet</a:t>
            </a:r>
            <a:endParaRPr lang="en-US" dirty="0"/>
          </a:p>
        </p:txBody>
      </p:sp>
      <p:sp>
        <p:nvSpPr>
          <p:cNvPr id="9" name="Rounded Rectangle 8"/>
          <p:cNvSpPr/>
          <p:nvPr/>
        </p:nvSpPr>
        <p:spPr>
          <a:xfrm>
            <a:off x="914400" y="38100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Receive: Response</a:t>
            </a:r>
            <a:endParaRPr lang="en-US" dirty="0"/>
          </a:p>
        </p:txBody>
      </p:sp>
      <p:sp>
        <p:nvSpPr>
          <p:cNvPr id="10" name="Rounded Rectangle 9"/>
          <p:cNvSpPr/>
          <p:nvPr/>
        </p:nvSpPr>
        <p:spPr>
          <a:xfrm>
            <a:off x="4648200" y="2667000"/>
            <a:ext cx="3657600" cy="2438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en-US" dirty="0" smtClean="0"/>
              <a:t>State: Send Data</a:t>
            </a:r>
            <a:endParaRPr lang="en-US" dirty="0"/>
          </a:p>
        </p:txBody>
      </p:sp>
      <p:sp>
        <p:nvSpPr>
          <p:cNvPr id="11" name="Rounded Rectangle 10"/>
          <p:cNvSpPr/>
          <p:nvPr/>
        </p:nvSpPr>
        <p:spPr>
          <a:xfrm>
            <a:off x="4800600" y="31242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Send: Packet</a:t>
            </a:r>
            <a:endParaRPr lang="en-US" dirty="0"/>
          </a:p>
        </p:txBody>
      </p:sp>
      <p:sp>
        <p:nvSpPr>
          <p:cNvPr id="12" name="Rounded Rectangle 11"/>
          <p:cNvSpPr/>
          <p:nvPr/>
        </p:nvSpPr>
        <p:spPr>
          <a:xfrm>
            <a:off x="4800600" y="37338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Receive: Packet</a:t>
            </a:r>
            <a:endParaRPr lang="en-US" dirty="0"/>
          </a:p>
        </p:txBody>
      </p:sp>
      <p:sp>
        <p:nvSpPr>
          <p:cNvPr id="14" name="Rounded Rectangle 13"/>
          <p:cNvSpPr/>
          <p:nvPr/>
        </p:nvSpPr>
        <p:spPr>
          <a:xfrm>
            <a:off x="914400" y="44196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Change State</a:t>
            </a:r>
            <a:endParaRPr lang="en-US" dirty="0"/>
          </a:p>
        </p:txBody>
      </p:sp>
      <p:cxnSp>
        <p:nvCxnSpPr>
          <p:cNvPr id="15" name="Elbow Connector 14"/>
          <p:cNvCxnSpPr>
            <a:stCxn id="14" idx="3"/>
            <a:endCxn id="11" idx="1"/>
          </p:cNvCxnSpPr>
          <p:nvPr/>
        </p:nvCxnSpPr>
        <p:spPr>
          <a:xfrm flipV="1">
            <a:off x="4191000" y="3390900"/>
            <a:ext cx="609600" cy="1295400"/>
          </a:xfrm>
          <a:prstGeom prst="bentConnector3">
            <a:avLst>
              <a:gd name="adj1" fmla="val 50000"/>
            </a:avLst>
          </a:prstGeom>
          <a:ln w="254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Fuzzing</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77</a:t>
            </a:fld>
            <a:endParaRPr lang="en-US"/>
          </a:p>
        </p:txBody>
      </p:sp>
      <p:sp>
        <p:nvSpPr>
          <p:cNvPr id="6" name="Rounded Rectangle 5"/>
          <p:cNvSpPr/>
          <p:nvPr/>
        </p:nvSpPr>
        <p:spPr>
          <a:xfrm>
            <a:off x="2590800" y="1600200"/>
            <a:ext cx="3962400" cy="472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State Model</a:t>
            </a:r>
            <a:endParaRPr lang="en-US" dirty="0"/>
          </a:p>
        </p:txBody>
      </p:sp>
      <p:sp>
        <p:nvSpPr>
          <p:cNvPr id="7" name="Rounded Rectangle 6"/>
          <p:cNvSpPr/>
          <p:nvPr/>
        </p:nvSpPr>
        <p:spPr>
          <a:xfrm>
            <a:off x="2743200" y="2209800"/>
            <a:ext cx="3657600" cy="3962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en-US" dirty="0" smtClean="0"/>
              <a:t>Initial State</a:t>
            </a:r>
            <a:endParaRPr lang="en-US" dirty="0"/>
          </a:p>
        </p:txBody>
      </p:sp>
      <p:sp>
        <p:nvSpPr>
          <p:cNvPr id="10" name="Rounded Rectangle 9"/>
          <p:cNvSpPr/>
          <p:nvPr/>
        </p:nvSpPr>
        <p:spPr>
          <a:xfrm>
            <a:off x="2895600" y="40386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Call: DoStuff1</a:t>
            </a:r>
            <a:endParaRPr lang="en-US" dirty="0"/>
          </a:p>
        </p:txBody>
      </p:sp>
      <p:sp>
        <p:nvSpPr>
          <p:cNvPr id="11" name="Rounded Rectangle 10"/>
          <p:cNvSpPr/>
          <p:nvPr/>
        </p:nvSpPr>
        <p:spPr>
          <a:xfrm>
            <a:off x="2895600" y="28194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Call: Initialize</a:t>
            </a:r>
            <a:endParaRPr lang="en-US" dirty="0"/>
          </a:p>
        </p:txBody>
      </p:sp>
      <p:sp>
        <p:nvSpPr>
          <p:cNvPr id="12" name="Rounded Rectangle 11"/>
          <p:cNvSpPr/>
          <p:nvPr/>
        </p:nvSpPr>
        <p:spPr>
          <a:xfrm>
            <a:off x="2895600" y="34290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Call: Login</a:t>
            </a:r>
            <a:endParaRPr lang="en-US" dirty="0"/>
          </a:p>
        </p:txBody>
      </p:sp>
      <p:sp>
        <p:nvSpPr>
          <p:cNvPr id="13" name="Rounded Rectangle 12"/>
          <p:cNvSpPr/>
          <p:nvPr/>
        </p:nvSpPr>
        <p:spPr>
          <a:xfrm>
            <a:off x="2895600" y="46482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Call: DoStuff2</a:t>
            </a:r>
            <a:endParaRPr lang="en-US" dirty="0"/>
          </a:p>
        </p:txBody>
      </p:sp>
      <p:sp>
        <p:nvSpPr>
          <p:cNvPr id="14" name="Rounded Rectangle 13"/>
          <p:cNvSpPr/>
          <p:nvPr/>
        </p:nvSpPr>
        <p:spPr>
          <a:xfrm>
            <a:off x="2895600" y="5257800"/>
            <a:ext cx="327660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Action: Call: Finalize</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StateModel</a:t>
            </a:r>
            <a:endParaRPr lang="en-US" dirty="0"/>
          </a:p>
        </p:txBody>
      </p:sp>
      <p:sp>
        <p:nvSpPr>
          <p:cNvPr id="4" name="Content Placeholder 3"/>
          <p:cNvSpPr>
            <a:spLocks noGrp="1"/>
          </p:cNvSpPr>
          <p:nvPr>
            <p:ph idx="1"/>
          </p:nvPr>
        </p:nvSpPr>
        <p:spPr/>
        <p:txBody>
          <a:bodyPr>
            <a:normAutofit/>
          </a:bodyPr>
          <a:lstStyle/>
          <a:p>
            <a:r>
              <a:rPr lang="en-US" dirty="0" smtClean="0"/>
              <a:t>Defines a state model for a target</a:t>
            </a:r>
          </a:p>
          <a:p>
            <a:r>
              <a:rPr lang="en-US" dirty="0" smtClean="0"/>
              <a:t>Attributes:</a:t>
            </a:r>
          </a:p>
          <a:p>
            <a:pPr lvl="1"/>
            <a:r>
              <a:rPr lang="en-US" dirty="0" smtClean="0"/>
              <a:t>name – Name of </a:t>
            </a:r>
            <a:r>
              <a:rPr lang="en-US" dirty="0" err="1" smtClean="0"/>
              <a:t>StateModel</a:t>
            </a:r>
            <a:endParaRPr lang="en-US" dirty="0" smtClean="0"/>
          </a:p>
          <a:p>
            <a:pPr lvl="1"/>
            <a:r>
              <a:rPr lang="en-US" dirty="0" err="1" smtClean="0"/>
              <a:t>initialState</a:t>
            </a:r>
            <a:r>
              <a:rPr lang="en-US" dirty="0" smtClean="0"/>
              <a:t> – Name of initial state</a:t>
            </a:r>
          </a:p>
          <a:p>
            <a:endParaRPr lang="en-US" dirty="0" smtClean="0"/>
          </a:p>
          <a:p>
            <a:pPr>
              <a:buNone/>
            </a:pPr>
            <a:r>
              <a:rPr lang="en-US" sz="2800" dirty="0" smtClean="0">
                <a:solidFill>
                  <a:srgbClr val="0000FF"/>
                </a:solidFill>
              </a:rPr>
              <a:t>&lt;</a:t>
            </a:r>
            <a:r>
              <a:rPr lang="en-US" sz="2800" dirty="0" err="1" smtClean="0">
                <a:solidFill>
                  <a:srgbClr val="A31515"/>
                </a:solidFill>
              </a:rPr>
              <a:t>StateModel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a:t>
            </a:r>
            <a:r>
              <a:rPr lang="en-US" sz="2800" dirty="0" err="1" smtClean="0">
                <a:solidFill>
                  <a:srgbClr val="0000FF"/>
                </a:solidFill>
              </a:rPr>
              <a:t>MyState</a:t>
            </a:r>
            <a:r>
              <a:rPr lang="en-US" sz="2800" dirty="0" smtClean="0">
                <a:solidFill>
                  <a:srgbClr val="0000FF"/>
                </a:solidFill>
              </a:rPr>
              <a:t>" </a:t>
            </a:r>
            <a:r>
              <a:rPr lang="en-US" sz="2800" dirty="0" err="1" smtClean="0">
                <a:solidFill>
                  <a:srgbClr val="800080"/>
                </a:solidFill>
              </a:rPr>
              <a:t>initialState</a:t>
            </a:r>
            <a:r>
              <a:rPr lang="en-US" sz="2800" dirty="0" smtClean="0">
                <a:solidFill>
                  <a:srgbClr val="0000FF"/>
                </a:solidFill>
              </a:rPr>
              <a:t>="State1"&gt;</a:t>
            </a:r>
          </a:p>
          <a:p>
            <a:pPr>
              <a:buNone/>
            </a:pPr>
            <a:r>
              <a:rPr lang="en-US" sz="2800" dirty="0" smtClean="0">
                <a:solidFill>
                  <a:srgbClr val="0000FF"/>
                </a:solidFill>
              </a:rPr>
              <a:t>  &lt;</a:t>
            </a:r>
            <a:r>
              <a:rPr lang="en-US" sz="2800" dirty="0" smtClean="0">
                <a:solidFill>
                  <a:srgbClr val="A31515"/>
                </a:solidFill>
              </a:rPr>
              <a:t>State</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="State1" /&gt;</a:t>
            </a:r>
          </a:p>
          <a:p>
            <a:pPr>
              <a:buNone/>
            </a:pPr>
            <a:r>
              <a:rPr lang="en-US" sz="2800" dirty="0" smtClean="0">
                <a:solidFill>
                  <a:srgbClr val="0000FF"/>
                </a:solidFill>
              </a:rPr>
              <a:t>  &lt;</a:t>
            </a:r>
            <a:r>
              <a:rPr lang="en-US" sz="2800" dirty="0" smtClean="0">
                <a:solidFill>
                  <a:srgbClr val="A31515"/>
                </a:solidFill>
              </a:rPr>
              <a:t>State</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="State2" /&gt;</a:t>
            </a:r>
          </a:p>
          <a:p>
            <a:pPr>
              <a:buNone/>
            </a:pPr>
            <a:r>
              <a:rPr lang="en-US" sz="2800" dirty="0" smtClean="0">
                <a:solidFill>
                  <a:srgbClr val="0000FF"/>
                </a:solidFill>
              </a:rPr>
              <a:t>&lt;/</a:t>
            </a:r>
            <a:r>
              <a:rPr lang="en-US" sz="2800" dirty="0" err="1" smtClean="0">
                <a:solidFill>
                  <a:srgbClr val="A31515"/>
                </a:solidFill>
              </a:rPr>
              <a:t>StateModel</a:t>
            </a:r>
            <a:r>
              <a:rPr lang="en-US" sz="2800" dirty="0" smtClean="0">
                <a:solidFill>
                  <a:srgbClr val="0000FF"/>
                </a:solidFill>
              </a:rPr>
              <a:t>&gt;</a:t>
            </a:r>
          </a:p>
          <a:p>
            <a:pPr>
              <a:buNone/>
            </a:pP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Defines an individual state within a state model</a:t>
            </a:r>
          </a:p>
          <a:p>
            <a:r>
              <a:rPr lang="en-US" dirty="0" smtClean="0"/>
              <a:t>States can switch to other states as they “run”</a:t>
            </a:r>
          </a:p>
          <a:p>
            <a:r>
              <a:rPr lang="en-US" dirty="0" smtClean="0"/>
              <a:t>States are comprised of Actions</a:t>
            </a:r>
          </a:p>
          <a:p>
            <a:r>
              <a:rPr lang="en-US" dirty="0" smtClean="0"/>
              <a:t>Attributes:</a:t>
            </a:r>
          </a:p>
          <a:p>
            <a:pPr lvl="1"/>
            <a:r>
              <a:rPr lang="en-US" dirty="0" smtClean="0"/>
              <a:t>name – Name 0f state</a:t>
            </a:r>
          </a:p>
          <a:p>
            <a:endParaRPr lang="en-US" dirty="0" smtClean="0"/>
          </a:p>
          <a:p>
            <a:pPr>
              <a:buNone/>
            </a:pPr>
            <a:r>
              <a:rPr lang="en-US" sz="2800" dirty="0" smtClean="0">
                <a:solidFill>
                  <a:srgbClr val="0000FF"/>
                </a:solidFill>
              </a:rPr>
              <a:t>&lt;</a:t>
            </a:r>
            <a:r>
              <a:rPr lang="en-US" sz="2800" dirty="0" smtClean="0">
                <a:solidFill>
                  <a:srgbClr val="A31515"/>
                </a:solidFill>
              </a:rPr>
              <a:t>State</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="State1" &gt;</a:t>
            </a:r>
          </a:p>
          <a:p>
            <a:pPr>
              <a:buNone/>
            </a:pPr>
            <a:r>
              <a:rPr lang="en-US" sz="2800" dirty="0" smtClean="0">
                <a:solidFill>
                  <a:srgbClr val="0000FF"/>
                </a:solidFill>
              </a:rPr>
              <a:t>  &lt;</a:t>
            </a:r>
            <a:r>
              <a:rPr lang="en-US" sz="2800" dirty="0" smtClean="0">
                <a:solidFill>
                  <a:srgbClr val="A31515"/>
                </a:solidFill>
              </a:rPr>
              <a:t>Action</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Action</a:t>
            </a:r>
            <a:r>
              <a:rPr lang="en-US" sz="2800" dirty="0" smtClean="0">
                <a:solidFill>
                  <a:srgbClr val="0000FF"/>
                </a:solidFill>
              </a:rPr>
              <a:t> /&gt;</a:t>
            </a:r>
          </a:p>
          <a:p>
            <a:pPr>
              <a:buNone/>
            </a:pPr>
            <a:r>
              <a:rPr lang="en-US" sz="2800" dirty="0" smtClean="0">
                <a:solidFill>
                  <a:srgbClr val="0000FF"/>
                </a:solidFill>
              </a:rPr>
              <a:t>  &lt;</a:t>
            </a:r>
            <a:r>
              <a:rPr lang="en-US" sz="2800" dirty="0" smtClean="0">
                <a:solidFill>
                  <a:srgbClr val="A31515"/>
                </a:solidFill>
              </a:rPr>
              <a:t>Action</a:t>
            </a:r>
            <a:r>
              <a:rPr lang="en-US" sz="2800" dirty="0" smtClean="0">
                <a:solidFill>
                  <a:srgbClr val="0000FF"/>
                </a:solidFill>
              </a:rPr>
              <a:t> /&gt;</a:t>
            </a:r>
          </a:p>
          <a:p>
            <a:pPr>
              <a:buNone/>
            </a:pPr>
            <a:r>
              <a:rPr lang="en-US" sz="2800" dirty="0" smtClean="0">
                <a:solidFill>
                  <a:srgbClr val="0000FF"/>
                </a:solidFill>
              </a:rPr>
              <a:t>&lt;/</a:t>
            </a:r>
            <a:r>
              <a:rPr lang="en-US" sz="2800" dirty="0" smtClean="0">
                <a:solidFill>
                  <a:srgbClr val="A31515"/>
                </a:solidFill>
              </a:rPr>
              <a:t>State</a:t>
            </a:r>
            <a:r>
              <a:rPr lang="en-US" sz="2800" dirty="0" smtClean="0">
                <a:solidFill>
                  <a:srgbClr val="0000FF"/>
                </a:solidFill>
              </a:rPr>
              <a:t>&gt;</a:t>
            </a:r>
            <a:endParaRPr lang="en-US" dirty="0" smtClean="0"/>
          </a:p>
        </p:txBody>
      </p:sp>
      <p:sp>
        <p:nvSpPr>
          <p:cNvPr id="5" name="Slide Number Placeholder 4"/>
          <p:cNvSpPr>
            <a:spLocks noGrp="1"/>
          </p:cNvSpPr>
          <p:nvPr>
            <p:ph type="sldNum" sz="quarter" idx="12"/>
          </p:nvPr>
        </p:nvSpPr>
        <p:spPr/>
        <p:txBody>
          <a:bodyPr/>
          <a:lstStyle/>
          <a:p>
            <a:fld id="{03E9FE52-2665-401B-AA9F-C87D72041FEF}"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Structure of Peach Pits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91791567"/>
              </p:ext>
            </p:extLst>
          </p:nvPr>
        </p:nvGraphicFramePr>
        <p:xfrm>
          <a:off x="1066800" y="1752600"/>
          <a:ext cx="7165975" cy="4495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03E9FE52-2665-401B-AA9F-C87D72041FEF}"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Types</a:t>
            </a:r>
            <a:endParaRPr lang="en-US" dirty="0"/>
          </a:p>
        </p:txBody>
      </p:sp>
      <p:sp>
        <p:nvSpPr>
          <p:cNvPr id="6" name="Content Placeholder 5"/>
          <p:cNvSpPr>
            <a:spLocks noGrp="1"/>
          </p:cNvSpPr>
          <p:nvPr>
            <p:ph sz="half" idx="1"/>
          </p:nvPr>
        </p:nvSpPr>
        <p:spPr/>
        <p:txBody>
          <a:bodyPr>
            <a:normAutofit/>
          </a:bodyPr>
          <a:lstStyle/>
          <a:p>
            <a:r>
              <a:rPr lang="en-US" dirty="0" smtClean="0">
                <a:solidFill>
                  <a:schemeClr val="accent1">
                    <a:lumMod val="75000"/>
                  </a:schemeClr>
                </a:solidFill>
              </a:rPr>
              <a:t>start</a:t>
            </a:r>
            <a:r>
              <a:rPr lang="en-US" dirty="0" smtClean="0"/>
              <a:t> – Used for COM to say create object</a:t>
            </a:r>
          </a:p>
          <a:p>
            <a:r>
              <a:rPr lang="en-US" dirty="0" smtClean="0">
                <a:solidFill>
                  <a:schemeClr val="accent1">
                    <a:lumMod val="75000"/>
                  </a:schemeClr>
                </a:solidFill>
              </a:rPr>
              <a:t>stop</a:t>
            </a:r>
            <a:r>
              <a:rPr lang="en-US" dirty="0" smtClean="0"/>
              <a:t> – Used for COM to say free object</a:t>
            </a:r>
          </a:p>
          <a:p>
            <a:r>
              <a:rPr lang="en-US" dirty="0" smtClean="0">
                <a:solidFill>
                  <a:schemeClr val="accent1">
                    <a:lumMod val="75000"/>
                  </a:schemeClr>
                </a:solidFill>
              </a:rPr>
              <a:t>connect</a:t>
            </a:r>
            <a:r>
              <a:rPr lang="en-US" dirty="0" smtClean="0"/>
              <a:t> – Connect to remote host OR open resource</a:t>
            </a:r>
          </a:p>
          <a:p>
            <a:r>
              <a:rPr lang="en-US" dirty="0" smtClean="0">
                <a:solidFill>
                  <a:schemeClr val="accent1">
                    <a:lumMod val="75000"/>
                  </a:schemeClr>
                </a:solidFill>
              </a:rPr>
              <a:t>accept</a:t>
            </a:r>
            <a:r>
              <a:rPr lang="en-US" dirty="0" smtClean="0"/>
              <a:t> – Accept incoming connection</a:t>
            </a:r>
          </a:p>
          <a:p>
            <a:r>
              <a:rPr lang="en-US" dirty="0" smtClean="0">
                <a:solidFill>
                  <a:schemeClr val="accent1">
                    <a:lumMod val="75000"/>
                  </a:schemeClr>
                </a:solidFill>
              </a:rPr>
              <a:t>close</a:t>
            </a:r>
            <a:r>
              <a:rPr lang="en-US" dirty="0" smtClean="0"/>
              <a:t> – Close connection OR resource</a:t>
            </a:r>
          </a:p>
        </p:txBody>
      </p:sp>
      <p:sp>
        <p:nvSpPr>
          <p:cNvPr id="7" name="Content Placeholder 6"/>
          <p:cNvSpPr>
            <a:spLocks noGrp="1"/>
          </p:cNvSpPr>
          <p:nvPr>
            <p:ph sz="half" idx="2"/>
          </p:nvPr>
        </p:nvSpPr>
        <p:spPr>
          <a:xfrm>
            <a:off x="4495800" y="1673352"/>
            <a:ext cx="4343400" cy="4718304"/>
          </a:xfrm>
        </p:spPr>
        <p:txBody>
          <a:bodyPr>
            <a:normAutofit/>
          </a:bodyPr>
          <a:lstStyle/>
          <a:p>
            <a:r>
              <a:rPr lang="en-US" dirty="0" smtClean="0">
                <a:solidFill>
                  <a:schemeClr val="accent1">
                    <a:lumMod val="75000"/>
                  </a:schemeClr>
                </a:solidFill>
              </a:rPr>
              <a:t>input</a:t>
            </a:r>
            <a:r>
              <a:rPr lang="en-US" dirty="0" smtClean="0"/>
              <a:t> – Receive OR Read</a:t>
            </a:r>
          </a:p>
          <a:p>
            <a:r>
              <a:rPr lang="en-US" dirty="0" smtClean="0">
                <a:solidFill>
                  <a:schemeClr val="accent1">
                    <a:lumMod val="75000"/>
                  </a:schemeClr>
                </a:solidFill>
              </a:rPr>
              <a:t>output</a:t>
            </a:r>
            <a:r>
              <a:rPr lang="en-US" dirty="0" smtClean="0"/>
              <a:t> – Send OR Write</a:t>
            </a:r>
          </a:p>
          <a:p>
            <a:r>
              <a:rPr lang="en-US" dirty="0" smtClean="0">
                <a:solidFill>
                  <a:schemeClr val="accent1">
                    <a:lumMod val="75000"/>
                  </a:schemeClr>
                </a:solidFill>
              </a:rPr>
              <a:t>call</a:t>
            </a:r>
            <a:r>
              <a:rPr lang="en-US" dirty="0" smtClean="0"/>
              <a:t> – Call a method or execute an application</a:t>
            </a:r>
          </a:p>
          <a:p>
            <a:r>
              <a:rPr lang="en-US" dirty="0" err="1" smtClean="0">
                <a:solidFill>
                  <a:schemeClr val="accent1">
                    <a:lumMod val="75000"/>
                  </a:schemeClr>
                </a:solidFill>
              </a:rPr>
              <a:t>setProperty</a:t>
            </a:r>
            <a:r>
              <a:rPr lang="en-US" dirty="0" smtClean="0"/>
              <a:t> – Set a property</a:t>
            </a:r>
          </a:p>
          <a:p>
            <a:r>
              <a:rPr lang="en-US" dirty="0" err="1" smtClean="0">
                <a:solidFill>
                  <a:schemeClr val="accent1">
                    <a:lumMod val="75000"/>
                  </a:schemeClr>
                </a:solidFill>
              </a:rPr>
              <a:t>getProperty</a:t>
            </a:r>
            <a:r>
              <a:rPr lang="en-US" dirty="0" smtClean="0"/>
              <a:t> – Get a property</a:t>
            </a:r>
          </a:p>
          <a:p>
            <a:r>
              <a:rPr lang="en-US" dirty="0" err="1" smtClean="0">
                <a:solidFill>
                  <a:schemeClr val="accent1">
                    <a:lumMod val="75000"/>
                  </a:schemeClr>
                </a:solidFill>
              </a:rPr>
              <a:t>changeState</a:t>
            </a:r>
            <a:r>
              <a:rPr lang="en-US" dirty="0" smtClean="0"/>
              <a:t> – Change to another state</a:t>
            </a:r>
          </a:p>
          <a:p>
            <a:r>
              <a:rPr lang="en-US" dirty="0" smtClean="0">
                <a:solidFill>
                  <a:schemeClr val="accent1">
                    <a:lumMod val="75000"/>
                  </a:schemeClr>
                </a:solidFill>
              </a:rPr>
              <a:t>slurp</a:t>
            </a:r>
            <a:r>
              <a:rPr lang="en-US" dirty="0" smtClean="0"/>
              <a:t> – Move data between two data models</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Action Examples</a:t>
            </a:r>
            <a:endParaRPr lang="en-US" dirty="0"/>
          </a:p>
        </p:txBody>
      </p:sp>
      <p:sp>
        <p:nvSpPr>
          <p:cNvPr id="8" name="Content Placeholder 7"/>
          <p:cNvSpPr>
            <a:spLocks noGrp="1"/>
          </p:cNvSpPr>
          <p:nvPr>
            <p:ph idx="1"/>
          </p:nvPr>
        </p:nvSpPr>
        <p:spPr>
          <a:xfrm>
            <a:off x="768096" y="1510401"/>
            <a:ext cx="7756398" cy="4873752"/>
          </a:xfrm>
        </p:spPr>
        <p:txBody>
          <a:bodyPr>
            <a:normAutofit lnSpcReduction="10000"/>
          </a:bodyPr>
          <a:lstStyle/>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a:t>
            </a:r>
            <a:r>
              <a:rPr lang="en-US" sz="2800" dirty="0" err="1" smtClean="0">
                <a:solidFill>
                  <a:srgbClr val="0000FF"/>
                </a:solidFill>
              </a:rPr>
              <a:t>WriteFile</a:t>
            </a:r>
            <a:r>
              <a:rPr lang="en-US" sz="2800" dirty="0" smtClean="0">
                <a:solidFill>
                  <a:srgbClr val="0000FF"/>
                </a:solidFill>
              </a:rPr>
              <a:t>" </a:t>
            </a:r>
            <a:r>
              <a:rPr lang="en-US" sz="2800" dirty="0" smtClean="0">
                <a:solidFill>
                  <a:srgbClr val="FF0000"/>
                </a:solidFill>
              </a:rPr>
              <a:t>type</a:t>
            </a:r>
            <a:r>
              <a:rPr lang="en-US" sz="2800" dirty="0" smtClean="0">
                <a:solidFill>
                  <a:srgbClr val="0000FF"/>
                </a:solidFill>
              </a:rPr>
              <a:t>="output"&gt;</a:t>
            </a:r>
          </a:p>
          <a:p>
            <a:pPr>
              <a:buNone/>
            </a:pPr>
            <a:r>
              <a:rPr lang="en-US" sz="2800" dirty="0" smtClean="0">
                <a:solidFill>
                  <a:srgbClr val="0000FF"/>
                </a:solidFill>
              </a:rPr>
              <a:t>      &lt;</a:t>
            </a:r>
            <a:r>
              <a:rPr lang="en-US" sz="2800" dirty="0" err="1" smtClean="0">
                <a:solidFill>
                  <a:srgbClr val="A31515"/>
                </a:solidFill>
              </a:rPr>
              <a:t>DataModel</a:t>
            </a:r>
            <a:r>
              <a:rPr lang="en-US" sz="2800" dirty="0" smtClean="0">
                <a:solidFill>
                  <a:srgbClr val="0000FF"/>
                </a:solidFill>
              </a:rPr>
              <a:t> </a:t>
            </a:r>
            <a:r>
              <a:rPr lang="en-US" sz="2800" dirty="0" smtClean="0">
                <a:solidFill>
                  <a:srgbClr val="FF0000"/>
                </a:solidFill>
              </a:rPr>
              <a:t>ref</a:t>
            </a:r>
            <a:r>
              <a:rPr lang="en-US" sz="2800" dirty="0" smtClean="0">
                <a:solidFill>
                  <a:srgbClr val="0000FF"/>
                </a:solidFill>
              </a:rPr>
              <a:t>="</a:t>
            </a:r>
            <a:r>
              <a:rPr lang="en-US" sz="2800" dirty="0" err="1" smtClean="0">
                <a:solidFill>
                  <a:srgbClr val="0000FF"/>
                </a:solidFill>
              </a:rPr>
              <a:t>TestTemplate</a:t>
            </a:r>
            <a:r>
              <a:rPr lang="en-US" sz="2800" dirty="0" smtClean="0">
                <a:solidFill>
                  <a:srgbClr val="0000FF"/>
                </a:solidFill>
              </a:rPr>
              <a:t>" /&gt;</a:t>
            </a: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 </a:t>
            </a:r>
            <a:r>
              <a:rPr lang="en-US" sz="2800" dirty="0" smtClean="0">
                <a:solidFill>
                  <a:srgbClr val="FF0000"/>
                </a:solidFill>
              </a:rPr>
              <a:t>type</a:t>
            </a:r>
            <a:r>
              <a:rPr lang="en-US" sz="2800" dirty="0" smtClean="0">
                <a:solidFill>
                  <a:srgbClr val="0000FF"/>
                </a:solidFill>
              </a:rPr>
              <a:t>="call" </a:t>
            </a:r>
            <a:r>
              <a:rPr lang="en-US" sz="2800" dirty="0" smtClean="0">
                <a:solidFill>
                  <a:srgbClr val="FF0000"/>
                </a:solidFill>
              </a:rPr>
              <a:t>method</a:t>
            </a:r>
            <a:r>
              <a:rPr lang="en-US" sz="2800" dirty="0" smtClean="0">
                <a:solidFill>
                  <a:srgbClr val="0000FF"/>
                </a:solidFill>
              </a:rPr>
              <a:t>="</a:t>
            </a:r>
            <a:r>
              <a:rPr lang="en-US" sz="2800" dirty="0" err="1" smtClean="0">
                <a:solidFill>
                  <a:srgbClr val="0000FF"/>
                </a:solidFill>
              </a:rPr>
              <a:t>ScoobySnacks</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="Param1" </a:t>
            </a:r>
            <a:r>
              <a:rPr lang="en-US" sz="2800" dirty="0" smtClean="0">
                <a:solidFill>
                  <a:srgbClr val="FF0000"/>
                </a:solidFill>
              </a:rPr>
              <a:t>type</a:t>
            </a:r>
            <a:r>
              <a:rPr lang="en-US" sz="2800" dirty="0" smtClean="0">
                <a:solidFill>
                  <a:srgbClr val="0000FF"/>
                </a:solidFill>
              </a:rPr>
              <a:t>="in"&gt;</a:t>
            </a:r>
          </a:p>
          <a:p>
            <a:pPr>
              <a:buNone/>
            </a:pPr>
            <a:r>
              <a:rPr lang="en-US" sz="2800" dirty="0" smtClean="0">
                <a:solidFill>
                  <a:srgbClr val="0000FF"/>
                </a:solidFill>
              </a:rPr>
              <a:t>    &lt;</a:t>
            </a:r>
            <a:r>
              <a:rPr lang="en-US" sz="2800" dirty="0" err="1" smtClean="0">
                <a:solidFill>
                  <a:srgbClr val="A31515"/>
                </a:solidFill>
              </a:rPr>
              <a:t>DataModel</a:t>
            </a:r>
            <a:r>
              <a:rPr lang="en-US" sz="2800" dirty="0" smtClean="0">
                <a:solidFill>
                  <a:srgbClr val="0000FF"/>
                </a:solidFill>
              </a:rPr>
              <a:t> </a:t>
            </a:r>
            <a:r>
              <a:rPr lang="en-US" sz="2800" dirty="0" smtClean="0">
                <a:solidFill>
                  <a:srgbClr val="FF0000"/>
                </a:solidFill>
              </a:rPr>
              <a:t>ref</a:t>
            </a:r>
            <a:r>
              <a:rPr lang="en-US" sz="2800" dirty="0" smtClean="0">
                <a:solidFill>
                  <a:srgbClr val="0000FF"/>
                </a:solidFill>
              </a:rPr>
              <a:t>="Param1DataModel"/&gt;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&gt;</a:t>
            </a:r>
          </a:p>
        </p:txBody>
      </p:sp>
      <p:sp>
        <p:nvSpPr>
          <p:cNvPr id="4" name="Slide Number Placeholder 3"/>
          <p:cNvSpPr>
            <a:spLocks noGrp="1"/>
          </p:cNvSpPr>
          <p:nvPr>
            <p:ph type="sldNum" sz="quarter" idx="12"/>
          </p:nvPr>
        </p:nvSpPr>
        <p:spPr/>
        <p:txBody>
          <a:bodyPr/>
          <a:lstStyle/>
          <a:p>
            <a:fld id="{03E9FE52-2665-401B-AA9F-C87D72041FEF}"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 State Model Example</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 Input</a:t>
            </a:r>
            <a:endParaRPr lang="en-US" dirty="0"/>
          </a:p>
        </p:txBody>
      </p:sp>
      <p:sp>
        <p:nvSpPr>
          <p:cNvPr id="4" name="Content Placeholder 3"/>
          <p:cNvSpPr>
            <a:spLocks noGrp="1"/>
          </p:cNvSpPr>
          <p:nvPr>
            <p:ph idx="1"/>
          </p:nvPr>
        </p:nvSpPr>
        <p:spPr/>
        <p:txBody>
          <a:bodyPr>
            <a:normAutofit/>
          </a:bodyPr>
          <a:lstStyle/>
          <a:p>
            <a:r>
              <a:rPr lang="en-US" dirty="0" smtClean="0"/>
              <a:t>Receive stream data from the publisher</a:t>
            </a:r>
          </a:p>
          <a:p>
            <a:r>
              <a:rPr lang="en-US" dirty="0" smtClean="0"/>
              <a:t>Data is parsed using a </a:t>
            </a:r>
            <a:r>
              <a:rPr lang="en-US" dirty="0" err="1" smtClean="0"/>
              <a:t>DataModel</a:t>
            </a:r>
            <a:r>
              <a:rPr lang="en-US" dirty="0" smtClean="0"/>
              <a:t> and made available for later use</a:t>
            </a:r>
          </a:p>
          <a:p>
            <a:r>
              <a:rPr lang="en-US" dirty="0" smtClean="0"/>
              <a:t>Attributes:</a:t>
            </a:r>
          </a:p>
          <a:p>
            <a:pPr lvl="1"/>
            <a:r>
              <a:rPr lang="en-US" dirty="0" smtClean="0"/>
              <a:t>name</a:t>
            </a:r>
          </a:p>
          <a:p>
            <a:pPr lvl="1"/>
            <a:r>
              <a:rPr lang="en-US" dirty="0" smtClean="0"/>
              <a:t>type – Must be “input”</a:t>
            </a:r>
          </a:p>
          <a:p>
            <a:r>
              <a:rPr lang="en-US" dirty="0" smtClean="0"/>
              <a:t>Child Elements:</a:t>
            </a:r>
          </a:p>
          <a:p>
            <a:pPr lvl="1"/>
            <a:r>
              <a:rPr lang="en-US" dirty="0" err="1" smtClean="0"/>
              <a:t>DataModel</a:t>
            </a:r>
            <a:r>
              <a:rPr lang="en-US" dirty="0" smtClean="0"/>
              <a:t> – Data model used for parsing data [Required]</a:t>
            </a:r>
          </a:p>
          <a:p>
            <a:pPr lvl="1"/>
            <a:endParaRPr lang="en-US" dirty="0" smtClean="0"/>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="input"&gt;</a:t>
            </a:r>
          </a:p>
          <a:p>
            <a:pPr>
              <a:buNone/>
            </a:pPr>
            <a:r>
              <a:rPr lang="en-US" sz="2800" dirty="0" smtClean="0">
                <a:solidFill>
                  <a:srgbClr val="0000FF"/>
                </a:solidFill>
              </a:rPr>
              <a:t>  &lt;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="data" </a:t>
            </a:r>
            <a:r>
              <a:rPr lang="en-US" sz="2800" dirty="0" smtClean="0">
                <a:solidFill>
                  <a:srgbClr val="800080"/>
                </a:solidFill>
              </a:rPr>
              <a:t>ref</a:t>
            </a:r>
            <a:r>
              <a:rPr lang="en-US" sz="2800" dirty="0" smtClean="0">
                <a:solidFill>
                  <a:srgbClr val="0000FF"/>
                </a:solidFill>
              </a:rPr>
              <a:t>="Response" /&gt;</a:t>
            </a: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&gt;</a:t>
            </a:r>
          </a:p>
          <a:p>
            <a:pPr lvl="1"/>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 Output</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Send data via the publisher</a:t>
            </a:r>
          </a:p>
          <a:p>
            <a:r>
              <a:rPr lang="en-US" dirty="0" smtClean="0"/>
              <a:t>Uses associated </a:t>
            </a:r>
            <a:r>
              <a:rPr lang="en-US" dirty="0" err="1" smtClean="0"/>
              <a:t>DataModel</a:t>
            </a:r>
            <a:r>
              <a:rPr lang="en-US" dirty="0" smtClean="0"/>
              <a:t> and optional Data element to produce data that is sent</a:t>
            </a:r>
          </a:p>
          <a:p>
            <a:r>
              <a:rPr lang="en-US" dirty="0" smtClean="0"/>
              <a:t>Mutations will occur on this action type</a:t>
            </a:r>
          </a:p>
          <a:p>
            <a:r>
              <a:rPr lang="en-US" dirty="0" smtClean="0"/>
              <a:t>Attributes:</a:t>
            </a:r>
          </a:p>
          <a:p>
            <a:pPr lvl="1"/>
            <a:r>
              <a:rPr lang="en-US" dirty="0" smtClean="0"/>
              <a:t>name</a:t>
            </a:r>
          </a:p>
          <a:p>
            <a:pPr lvl="1"/>
            <a:r>
              <a:rPr lang="en-US" dirty="0" smtClean="0"/>
              <a:t>type – Must be “output”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="output"&gt;</a:t>
            </a:r>
          </a:p>
          <a:p>
            <a:pPr>
              <a:buNone/>
            </a:pPr>
            <a:r>
              <a:rPr lang="en-US" sz="2800" dirty="0" smtClean="0">
                <a:solidFill>
                  <a:srgbClr val="0000FF"/>
                </a:solidFill>
              </a:rPr>
              <a:t>  &lt;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="data" </a:t>
            </a:r>
            <a:r>
              <a:rPr lang="en-US" sz="2800" dirty="0" smtClean="0">
                <a:solidFill>
                  <a:srgbClr val="800080"/>
                </a:solidFill>
              </a:rPr>
              <a:t>ref</a:t>
            </a:r>
            <a:r>
              <a:rPr lang="en-US" sz="2800" dirty="0" smtClean="0">
                <a:solidFill>
                  <a:srgbClr val="0000FF"/>
                </a:solidFill>
              </a:rPr>
              <a:t>="Response" /&gt;</a:t>
            </a: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&gt;</a:t>
            </a:r>
          </a:p>
          <a:p>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a:t>
            </a:r>
            <a:endParaRPr lang="en-US" dirty="0"/>
          </a:p>
        </p:txBody>
      </p:sp>
      <p:sp>
        <p:nvSpPr>
          <p:cNvPr id="5" name="Content Placeholder 4"/>
          <p:cNvSpPr>
            <a:spLocks noGrp="1"/>
          </p:cNvSpPr>
          <p:nvPr>
            <p:ph idx="1"/>
          </p:nvPr>
        </p:nvSpPr>
        <p:spPr>
          <a:xfrm>
            <a:off x="768096" y="1676400"/>
            <a:ext cx="8090154" cy="4632960"/>
          </a:xfrm>
        </p:spPr>
        <p:txBody>
          <a:bodyPr>
            <a:normAutofit/>
          </a:bodyPr>
          <a:lstStyle/>
          <a:p>
            <a:pPr>
              <a:buFont typeface="Arial" charset="0"/>
              <a:buChar char="•"/>
            </a:pPr>
            <a:r>
              <a:rPr lang="en-US" sz="2800" dirty="0" smtClean="0"/>
              <a:t>Cracks good data into the </a:t>
            </a:r>
            <a:r>
              <a:rPr lang="en-US" sz="2800" dirty="0" err="1" smtClean="0"/>
              <a:t>DataModel</a:t>
            </a:r>
            <a:endParaRPr lang="en-US" sz="2800" dirty="0" smtClean="0"/>
          </a:p>
          <a:p>
            <a:pPr>
              <a:buFont typeface="Arial" charset="0"/>
              <a:buChar char="•"/>
            </a:pPr>
            <a:r>
              <a:rPr lang="en-US" sz="2800" dirty="0" smtClean="0"/>
              <a:t>Replaces default values of Data Elements</a:t>
            </a:r>
            <a:endParaRPr lang="en-US" sz="2800" dirty="0" smtClean="0">
              <a:solidFill>
                <a:srgbClr val="0000FF"/>
              </a:solidFill>
            </a:endParaRP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="output"&gt;</a:t>
            </a:r>
          </a:p>
          <a:p>
            <a:pPr>
              <a:buNone/>
            </a:pPr>
            <a:r>
              <a:rPr lang="en-US" sz="2800" dirty="0" smtClean="0">
                <a:solidFill>
                  <a:srgbClr val="0000FF"/>
                </a:solidFill>
              </a:rPr>
              <a:t>  &lt;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="data" </a:t>
            </a:r>
            <a:r>
              <a:rPr lang="en-US" sz="2800" dirty="0" smtClean="0">
                <a:solidFill>
                  <a:srgbClr val="800080"/>
                </a:solidFill>
              </a:rPr>
              <a:t>ref</a:t>
            </a:r>
            <a:r>
              <a:rPr lang="en-US" sz="2800" dirty="0" smtClean="0">
                <a:solidFill>
                  <a:srgbClr val="0000FF"/>
                </a:solidFill>
              </a:rPr>
              <a:t>="Response" /&gt;</a:t>
            </a:r>
          </a:p>
          <a:p>
            <a:pPr>
              <a:buNone/>
            </a:pPr>
            <a:r>
              <a:rPr lang="en-US" sz="2800" dirty="0" smtClean="0">
                <a:solidFill>
                  <a:srgbClr val="0000FF"/>
                </a:solidFill>
              </a:rPr>
              <a:t>  &lt;</a:t>
            </a:r>
            <a:r>
              <a:rPr lang="en-US" sz="2800" dirty="0" smtClean="0">
                <a:solidFill>
                  <a:srgbClr val="A31515"/>
                </a:solidFill>
              </a:rPr>
              <a:t>Data</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="sample" </a:t>
            </a:r>
            <a:r>
              <a:rPr lang="en-US" sz="2800" dirty="0" err="1" smtClean="0">
                <a:solidFill>
                  <a:srgbClr val="800080"/>
                </a:solidFill>
              </a:rPr>
              <a:t>fileName</a:t>
            </a:r>
            <a:r>
              <a:rPr lang="en-US" sz="2800" dirty="0" smtClean="0">
                <a:solidFill>
                  <a:srgbClr val="0000FF"/>
                </a:solidFill>
              </a:rPr>
              <a:t>="sample.bin" /&gt;</a:t>
            </a: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a:t>
            </a:r>
            <a:endParaRPr lang="en-US" dirty="0"/>
          </a:p>
        </p:txBody>
      </p:sp>
      <p:sp>
        <p:nvSpPr>
          <p:cNvPr id="4" name="Rounded Rectangle 3"/>
          <p:cNvSpPr/>
          <p:nvPr/>
        </p:nvSpPr>
        <p:spPr>
          <a:xfrm>
            <a:off x="1143000" y="2743200"/>
            <a:ext cx="1600200" cy="220980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solidFill>
                  <a:schemeClr val="bg1"/>
                </a:solidFill>
              </a:rPr>
              <a:t>Data Model</a:t>
            </a:r>
            <a:endParaRPr lang="en-US" dirty="0">
              <a:solidFill>
                <a:schemeClr val="bg1"/>
              </a:solidFill>
            </a:endParaRPr>
          </a:p>
        </p:txBody>
      </p:sp>
      <p:sp>
        <p:nvSpPr>
          <p:cNvPr id="5" name="Flowchart: Magnetic Disk 4"/>
          <p:cNvSpPr/>
          <p:nvPr/>
        </p:nvSpPr>
        <p:spPr>
          <a:xfrm>
            <a:off x="4114800" y="2590800"/>
            <a:ext cx="1066800" cy="1143000"/>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solidFill>
                  <a:schemeClr val="bg1"/>
                </a:solidFill>
              </a:rPr>
              <a:t>Data</a:t>
            </a:r>
            <a:endParaRPr lang="en-US" dirty="0">
              <a:solidFill>
                <a:schemeClr val="bg1"/>
              </a:solidFill>
            </a:endParaRPr>
          </a:p>
        </p:txBody>
      </p:sp>
      <p:sp>
        <p:nvSpPr>
          <p:cNvPr id="6" name="Plus 5"/>
          <p:cNvSpPr/>
          <p:nvPr/>
        </p:nvSpPr>
        <p:spPr>
          <a:xfrm>
            <a:off x="2971800" y="2667000"/>
            <a:ext cx="914400" cy="914400"/>
          </a:xfrm>
          <a:prstGeom prst="mathPlus">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bg1"/>
              </a:solidFill>
            </a:endParaRPr>
          </a:p>
        </p:txBody>
      </p:sp>
      <p:sp>
        <p:nvSpPr>
          <p:cNvPr id="7" name="Striped Right Arrow 6"/>
          <p:cNvSpPr/>
          <p:nvPr/>
        </p:nvSpPr>
        <p:spPr>
          <a:xfrm>
            <a:off x="5943600" y="2667000"/>
            <a:ext cx="1588008" cy="865632"/>
          </a:xfrm>
          <a:prstGeom prst="stripedRight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bg1"/>
              </a:solidFill>
            </a:endParaRPr>
          </a:p>
        </p:txBody>
      </p:sp>
      <p:sp>
        <p:nvSpPr>
          <p:cNvPr id="8" name="Flowchart: Magnetic Disk 7"/>
          <p:cNvSpPr/>
          <p:nvPr/>
        </p:nvSpPr>
        <p:spPr>
          <a:xfrm>
            <a:off x="4114800" y="4038600"/>
            <a:ext cx="1066800" cy="1143000"/>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solidFill>
                  <a:schemeClr val="bg1"/>
                </a:solidFill>
              </a:rPr>
              <a:t>Data</a:t>
            </a:r>
            <a:endParaRPr lang="en-US" dirty="0">
              <a:solidFill>
                <a:schemeClr val="bg1"/>
              </a:solidFill>
            </a:endParaRPr>
          </a:p>
        </p:txBody>
      </p:sp>
      <p:sp>
        <p:nvSpPr>
          <p:cNvPr id="9" name="Plus 8"/>
          <p:cNvSpPr/>
          <p:nvPr/>
        </p:nvSpPr>
        <p:spPr>
          <a:xfrm>
            <a:off x="2971800" y="4114800"/>
            <a:ext cx="914400" cy="914400"/>
          </a:xfrm>
          <a:prstGeom prst="mathPlus">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bg1"/>
              </a:solidFill>
            </a:endParaRPr>
          </a:p>
        </p:txBody>
      </p:sp>
      <p:sp>
        <p:nvSpPr>
          <p:cNvPr id="10" name="Striped Right Arrow 9"/>
          <p:cNvSpPr/>
          <p:nvPr/>
        </p:nvSpPr>
        <p:spPr>
          <a:xfrm>
            <a:off x="5943600" y="4114800"/>
            <a:ext cx="1588008" cy="865632"/>
          </a:xfrm>
          <a:prstGeom prst="stripedRight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661113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a:t>
            </a:r>
            <a:endParaRPr lang="en-US" dirty="0"/>
          </a:p>
        </p:txBody>
      </p:sp>
      <p:sp>
        <p:nvSpPr>
          <p:cNvPr id="3" name="Content Placeholder 2"/>
          <p:cNvSpPr>
            <a:spLocks noGrp="1"/>
          </p:cNvSpPr>
          <p:nvPr>
            <p:ph idx="1"/>
          </p:nvPr>
        </p:nvSpPr>
        <p:spPr/>
        <p:txBody>
          <a:bodyPr>
            <a:normAutofit/>
          </a:bodyPr>
          <a:lstStyle/>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800000"/>
                </a:solidFill>
              </a:rPr>
              <a:t>Data</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="Get”&gt;</a:t>
            </a:r>
          </a:p>
          <a:p>
            <a:pPr>
              <a:buNone/>
            </a:pPr>
            <a:r>
              <a:rPr lang="en-US" sz="2800" dirty="0" smtClean="0">
                <a:solidFill>
                  <a:srgbClr val="0000FF"/>
                </a:solidFill>
              </a:rPr>
              <a:t>  &lt;</a:t>
            </a:r>
            <a:r>
              <a:rPr lang="en-US" sz="2800" dirty="0" smtClean="0">
                <a:solidFill>
                  <a:srgbClr val="800000"/>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a:t>
            </a:r>
            <a:r>
              <a:rPr lang="en-US" sz="2800" dirty="0" err="1" smtClean="0">
                <a:solidFill>
                  <a:srgbClr val="0000FF"/>
                </a:solidFill>
              </a:rPr>
              <a:t>request.method</a:t>
            </a:r>
            <a:r>
              <a:rPr lang="en-US" sz="2800" dirty="0" smtClean="0">
                <a:solidFill>
                  <a:srgbClr val="0000FF"/>
                </a:solidFill>
              </a:rPr>
              <a:t>" </a:t>
            </a:r>
            <a:r>
              <a:rPr lang="en-US" sz="2800" dirty="0" smtClean="0">
                <a:solidFill>
                  <a:srgbClr val="FF0000"/>
                </a:solidFill>
              </a:rPr>
              <a:t>value</a:t>
            </a:r>
            <a:r>
              <a:rPr lang="en-US" sz="2800" dirty="0" smtClean="0">
                <a:solidFill>
                  <a:srgbClr val="0000FF"/>
                </a:solidFill>
              </a:rPr>
              <a:t>="GET" /&gt;</a:t>
            </a:r>
          </a:p>
          <a:p>
            <a:pPr>
              <a:buNone/>
            </a:pPr>
            <a:r>
              <a:rPr lang="en-US" sz="2800" dirty="0" smtClean="0">
                <a:solidFill>
                  <a:srgbClr val="0000FF"/>
                </a:solidFill>
              </a:rPr>
              <a:t>&lt;/</a:t>
            </a:r>
            <a:r>
              <a:rPr lang="en-US" sz="2800" dirty="0" smtClean="0">
                <a:solidFill>
                  <a:srgbClr val="800000"/>
                </a:solidFill>
              </a:rPr>
              <a:t>Data</a:t>
            </a:r>
            <a:r>
              <a:rPr lang="en-US" sz="2800" dirty="0" smtClean="0">
                <a:solidFill>
                  <a:srgbClr val="0000FF"/>
                </a:solidFill>
              </a:rPr>
              <a:t>&gt;</a:t>
            </a:r>
          </a:p>
          <a:p>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800000"/>
                </a:solidFill>
              </a:rPr>
              <a:t>Data</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="Post” </a:t>
            </a:r>
            <a:r>
              <a:rPr lang="en-US" sz="2800" dirty="0" err="1" smtClean="0">
                <a:solidFill>
                  <a:srgbClr val="FF0000"/>
                </a:solidFill>
              </a:rPr>
              <a:t>fileName</a:t>
            </a:r>
            <a:r>
              <a:rPr lang="en-US" sz="2800" dirty="0" smtClean="0">
                <a:solidFill>
                  <a:srgbClr val="0000FF"/>
                </a:solidFill>
              </a:rPr>
              <a:t>=“</a:t>
            </a:r>
            <a:r>
              <a:rPr lang="en-US" sz="2800" dirty="0" err="1" smtClean="0">
                <a:solidFill>
                  <a:srgbClr val="0000FF"/>
                </a:solidFill>
              </a:rPr>
              <a:t>stuff.bin</a:t>
            </a:r>
            <a:r>
              <a:rPr lang="en-US" sz="2800" dirty="0" smtClean="0">
                <a:solidFill>
                  <a:srgbClr val="0000FF"/>
                </a:solidFill>
              </a:rPr>
              <a:t>”&gt;</a:t>
            </a:r>
          </a:p>
          <a:p>
            <a:pPr>
              <a:buNone/>
            </a:pPr>
            <a:r>
              <a:rPr lang="en-US" sz="2800" dirty="0" smtClean="0">
                <a:solidFill>
                  <a:srgbClr val="0000FF"/>
                </a:solidFill>
              </a:rPr>
              <a:t>	&lt;</a:t>
            </a:r>
            <a:r>
              <a:rPr lang="en-US" sz="2800" dirty="0">
                <a:solidFill>
                  <a:srgbClr val="800000"/>
                </a:solidFill>
              </a:rPr>
              <a:t>Field</a:t>
            </a:r>
            <a:r>
              <a:rPr lang="en-US" sz="2800" dirty="0">
                <a:solidFill>
                  <a:srgbClr val="0000FF"/>
                </a:solidFill>
              </a:rPr>
              <a:t> </a:t>
            </a:r>
            <a:r>
              <a:rPr lang="en-US" sz="2800" dirty="0">
                <a:solidFill>
                  <a:srgbClr val="FF0000"/>
                </a:solidFill>
              </a:rPr>
              <a:t>name</a:t>
            </a:r>
            <a:r>
              <a:rPr lang="en-US" sz="2800" dirty="0">
                <a:solidFill>
                  <a:srgbClr val="0000FF"/>
                </a:solidFill>
              </a:rPr>
              <a:t>="</a:t>
            </a:r>
            <a:r>
              <a:rPr lang="en-US" sz="2800" dirty="0" err="1">
                <a:solidFill>
                  <a:srgbClr val="0000FF"/>
                </a:solidFill>
              </a:rPr>
              <a:t>request.method</a:t>
            </a:r>
            <a:r>
              <a:rPr lang="en-US" sz="2800" dirty="0">
                <a:solidFill>
                  <a:srgbClr val="0000FF"/>
                </a:solidFill>
              </a:rPr>
              <a:t>" </a:t>
            </a:r>
            <a:r>
              <a:rPr lang="en-US" sz="2800" dirty="0">
                <a:solidFill>
                  <a:srgbClr val="FF0000"/>
                </a:solidFill>
              </a:rPr>
              <a:t>value</a:t>
            </a:r>
            <a:r>
              <a:rPr lang="en-US" sz="2800" dirty="0">
                <a:solidFill>
                  <a:srgbClr val="0000FF"/>
                </a:solidFill>
              </a:rPr>
              <a:t>="GET" /&gt;</a:t>
            </a:r>
          </a:p>
          <a:p>
            <a:pPr>
              <a:buNone/>
            </a:pPr>
            <a:r>
              <a:rPr lang="en-US" sz="2800" dirty="0">
                <a:solidFill>
                  <a:srgbClr val="0000FF"/>
                </a:solidFill>
              </a:rPr>
              <a:t>&lt;/</a:t>
            </a:r>
            <a:r>
              <a:rPr lang="en-US" sz="2800" dirty="0">
                <a:solidFill>
                  <a:srgbClr val="800000"/>
                </a:solidFill>
              </a:rPr>
              <a:t>Data</a:t>
            </a:r>
            <a:r>
              <a:rPr lang="en-US" sz="2800" dirty="0">
                <a:solidFill>
                  <a:srgbClr val="0000FF"/>
                </a:solidFill>
              </a:rPr>
              <a:t>&gt;</a:t>
            </a:r>
          </a:p>
          <a:p>
            <a:pPr>
              <a:buNone/>
            </a:pPr>
            <a:endParaRPr lang="en-US" sz="2800" dirty="0" smtClean="0">
              <a:solidFill>
                <a:srgbClr val="0000FF"/>
              </a:solidFill>
            </a:endParaRPr>
          </a:p>
        </p:txBody>
      </p:sp>
    </p:spTree>
    <p:extLst>
      <p:ext uri="{BB962C8B-B14F-4D97-AF65-F5344CB8AC3E}">
        <p14:creationId xmlns:p14="http://schemas.microsoft.com/office/powerpoint/2010/main" val="5095515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a:t>
            </a:r>
            <a:endParaRPr lang="en-US" dirty="0"/>
          </a:p>
        </p:txBody>
      </p:sp>
      <p:sp>
        <p:nvSpPr>
          <p:cNvPr id="5" name="Content Placeholder 4"/>
          <p:cNvSpPr>
            <a:spLocks noGrp="1"/>
          </p:cNvSpPr>
          <p:nvPr>
            <p:ph idx="1"/>
          </p:nvPr>
        </p:nvSpPr>
        <p:spPr/>
        <p:txBody>
          <a:bodyPr>
            <a:normAutofit fontScale="77500" lnSpcReduction="20000"/>
          </a:bodyPr>
          <a:lstStyle/>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="Example"&gt;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="Header"&gt;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="Magic" /&gt;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="Type" /&gt;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Data</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="DataSet1"&gt;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a:t>
            </a:r>
            <a:r>
              <a:rPr lang="en-US" sz="2800" dirty="0" err="1" smtClean="0">
                <a:solidFill>
                  <a:srgbClr val="0000FF"/>
                </a:solidFill>
              </a:rPr>
              <a:t>Header.Magic</a:t>
            </a:r>
            <a:r>
              <a:rPr lang="en-US" sz="2800" dirty="0" smtClean="0">
                <a:solidFill>
                  <a:srgbClr val="0000FF"/>
                </a:solidFill>
              </a:rPr>
              <a:t>" </a:t>
            </a:r>
            <a:r>
              <a:rPr lang="en-US" sz="2800" dirty="0" smtClean="0">
                <a:solidFill>
                  <a:srgbClr val="FF0000"/>
                </a:solidFill>
              </a:rPr>
              <a:t>value</a:t>
            </a:r>
            <a:r>
              <a:rPr lang="en-US" sz="2800" dirty="0" smtClean="0">
                <a:solidFill>
                  <a:srgbClr val="0000FF"/>
                </a:solidFill>
              </a:rPr>
              <a:t>="Hello World"/&gt;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a:t>
            </a:r>
            <a:r>
              <a:rPr lang="en-US" sz="2800" dirty="0" err="1" smtClean="0">
                <a:solidFill>
                  <a:srgbClr val="0000FF"/>
                </a:solidFill>
              </a:rPr>
              <a:t>Header.Type</a:t>
            </a:r>
            <a:r>
              <a:rPr lang="en-US" sz="2800" dirty="0" smtClean="0">
                <a:solidFill>
                  <a:srgbClr val="0000FF"/>
                </a:solidFill>
              </a:rPr>
              <a:t>" </a:t>
            </a:r>
            <a:r>
              <a:rPr lang="en-US" sz="2800" dirty="0" smtClean="0">
                <a:solidFill>
                  <a:srgbClr val="FF0000"/>
                </a:solidFill>
              </a:rPr>
              <a:t>value</a:t>
            </a:r>
            <a:r>
              <a:rPr lang="en-US" sz="2800" dirty="0" smtClean="0">
                <a:solidFill>
                  <a:srgbClr val="0000FF"/>
                </a:solidFill>
              </a:rPr>
              <a:t>="100"/&gt;</a:t>
            </a:r>
          </a:p>
          <a:p>
            <a:pPr>
              <a:buNone/>
            </a:pPr>
            <a:r>
              <a:rPr lang="en-US" sz="2800" dirty="0" smtClean="0">
                <a:solidFill>
                  <a:srgbClr val="0000FF"/>
                </a:solidFill>
              </a:rPr>
              <a:t>&lt;/</a:t>
            </a:r>
            <a:r>
              <a:rPr lang="en-US" sz="2800" dirty="0" smtClean="0">
                <a:solidFill>
                  <a:srgbClr val="A31515"/>
                </a:solidFill>
              </a:rPr>
              <a:t>Data</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88</a:t>
            </a:fld>
            <a:endParaRPr lang="en-US"/>
          </a:p>
        </p:txBody>
      </p:sp>
    </p:spTree>
    <p:extLst>
      <p:ext uri="{BB962C8B-B14F-4D97-AF65-F5344CB8AC3E}">
        <p14:creationId xmlns:p14="http://schemas.microsoft.com/office/powerpoint/2010/main" val="15407554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 and Arrays</a:t>
            </a:r>
            <a:endParaRPr lang="en-US" dirty="0"/>
          </a:p>
        </p:txBody>
      </p:sp>
      <p:sp>
        <p:nvSpPr>
          <p:cNvPr id="5" name="Content Placeholder 4"/>
          <p:cNvSpPr>
            <a:spLocks noGrp="1"/>
          </p:cNvSpPr>
          <p:nvPr>
            <p:ph idx="1"/>
          </p:nvPr>
        </p:nvSpPr>
        <p:spPr>
          <a:xfrm>
            <a:off x="768096" y="1143000"/>
            <a:ext cx="6708648" cy="5602024"/>
          </a:xfrm>
        </p:spPr>
        <p:txBody>
          <a:bodyPr>
            <a:normAutofit fontScale="62500" lnSpcReduction="20000"/>
          </a:bodyPr>
          <a:lstStyle/>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="Example"&gt;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 </a:t>
            </a:r>
            <a:r>
              <a:rPr lang="en-US" sz="2800" dirty="0" err="1" smtClean="0">
                <a:solidFill>
                  <a:srgbClr val="FF0000"/>
                </a:solidFill>
              </a:rPr>
              <a:t>minOccurs</a:t>
            </a:r>
            <a:r>
              <a:rPr lang="en-US" sz="2800" dirty="0" smtClean="0">
                <a:solidFill>
                  <a:srgbClr val="0000FF"/>
                </a:solidFill>
              </a:rPr>
              <a:t>="0" </a:t>
            </a:r>
            <a:r>
              <a:rPr lang="en-US" sz="2800" dirty="0" err="1" smtClean="0">
                <a:solidFill>
                  <a:srgbClr val="FF0000"/>
                </a:solidFill>
              </a:rPr>
              <a:t>maxOccurs</a:t>
            </a:r>
            <a:r>
              <a:rPr lang="en-US" sz="2800" dirty="0" smtClean="0">
                <a:solidFill>
                  <a:srgbClr val="0000FF"/>
                </a:solidFill>
              </a:rPr>
              <a:t>="1024"&gt;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="Type" /&gt;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="Value" /&gt;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Data</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="DataSet1"&gt;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="Item[0].Type" </a:t>
            </a:r>
            <a:r>
              <a:rPr lang="en-US" sz="2800" dirty="0" smtClean="0">
                <a:solidFill>
                  <a:srgbClr val="FF0000"/>
                </a:solidFill>
              </a:rPr>
              <a:t>value</a:t>
            </a:r>
            <a:r>
              <a:rPr lang="en-US" sz="2800" dirty="0" smtClean="0">
                <a:solidFill>
                  <a:srgbClr val="0000FF"/>
                </a:solidFill>
              </a:rPr>
              <a:t>="1"/&gt;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="Item[0].Value" </a:t>
            </a:r>
            <a:r>
              <a:rPr lang="en-US" sz="2800" dirty="0" smtClean="0">
                <a:solidFill>
                  <a:srgbClr val="FF0000"/>
                </a:solidFill>
              </a:rPr>
              <a:t>value</a:t>
            </a:r>
            <a:r>
              <a:rPr lang="en-US" sz="2800" dirty="0" smtClean="0">
                <a:solidFill>
                  <a:srgbClr val="0000FF"/>
                </a:solidFill>
              </a:rPr>
              <a:t>="Item #1"/&gt;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="Item[1].Type" </a:t>
            </a:r>
            <a:r>
              <a:rPr lang="en-US" sz="2800" dirty="0" smtClean="0">
                <a:solidFill>
                  <a:srgbClr val="FF0000"/>
                </a:solidFill>
              </a:rPr>
              <a:t>value</a:t>
            </a:r>
            <a:r>
              <a:rPr lang="en-US" sz="2800" dirty="0" smtClean="0">
                <a:solidFill>
                  <a:srgbClr val="0000FF"/>
                </a:solidFill>
              </a:rPr>
              <a:t>=“2"/&gt;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="Item[1].Value" </a:t>
            </a:r>
            <a:r>
              <a:rPr lang="en-US" sz="2800" dirty="0" smtClean="0">
                <a:solidFill>
                  <a:srgbClr val="FF0000"/>
                </a:solidFill>
              </a:rPr>
              <a:t>value</a:t>
            </a:r>
            <a:r>
              <a:rPr lang="en-US" sz="2800" dirty="0" smtClean="0">
                <a:solidFill>
                  <a:srgbClr val="0000FF"/>
                </a:solidFill>
              </a:rPr>
              <a:t>="Item #2"/&gt;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="Item[2].Type" </a:t>
            </a:r>
            <a:r>
              <a:rPr lang="en-US" sz="2800" dirty="0" smtClean="0">
                <a:solidFill>
                  <a:srgbClr val="FF0000"/>
                </a:solidFill>
              </a:rPr>
              <a:t>value</a:t>
            </a:r>
            <a:r>
              <a:rPr lang="en-US" sz="2800" dirty="0" smtClean="0">
                <a:solidFill>
                  <a:srgbClr val="0000FF"/>
                </a:solidFill>
              </a:rPr>
              <a:t>=“3"/&gt;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="Item[2].Value" </a:t>
            </a:r>
            <a:r>
              <a:rPr lang="en-US" sz="2800" dirty="0" smtClean="0">
                <a:solidFill>
                  <a:srgbClr val="FF0000"/>
                </a:solidFill>
              </a:rPr>
              <a:t>value</a:t>
            </a:r>
            <a:r>
              <a:rPr lang="en-US" sz="2800" dirty="0" smtClean="0">
                <a:solidFill>
                  <a:srgbClr val="0000FF"/>
                </a:solidFill>
              </a:rPr>
              <a:t>="Item #3"/&gt;</a:t>
            </a:r>
          </a:p>
          <a:p>
            <a:pPr>
              <a:buNone/>
            </a:pPr>
            <a:r>
              <a:rPr lang="en-US" sz="2800" dirty="0" smtClean="0">
                <a:solidFill>
                  <a:srgbClr val="0000FF"/>
                </a:solidFill>
              </a:rPr>
              <a:t>&lt;/</a:t>
            </a:r>
            <a:r>
              <a:rPr lang="en-US" sz="2800" dirty="0" smtClean="0">
                <a:solidFill>
                  <a:srgbClr val="A31515"/>
                </a:solidFill>
              </a:rPr>
              <a:t>Data</a:t>
            </a:r>
            <a:r>
              <a:rPr lang="en-US" sz="2800" dirty="0" smtClean="0">
                <a:solidFill>
                  <a:srgbClr val="0000FF"/>
                </a:solidFill>
              </a:rPr>
              <a:t>&gt;</a:t>
            </a:r>
          </a:p>
        </p:txBody>
      </p:sp>
      <p:sp>
        <p:nvSpPr>
          <p:cNvPr id="4" name="Slide Number Placeholder 3"/>
          <p:cNvSpPr>
            <a:spLocks noGrp="1"/>
          </p:cNvSpPr>
          <p:nvPr>
            <p:ph type="sldNum" sz="quarter" idx="12"/>
          </p:nvPr>
        </p:nvSpPr>
        <p:spPr/>
        <p:txBody>
          <a:bodyPr/>
          <a:lstStyle/>
          <a:p>
            <a:fld id="{03E9FE52-2665-401B-AA9F-C87D72041FEF}" type="slidenum">
              <a:rPr lang="en-US" smtClean="0"/>
              <a:pPr/>
              <a:t>89</a:t>
            </a:fld>
            <a:endParaRPr lang="en-US"/>
          </a:p>
        </p:txBody>
      </p:sp>
    </p:spTree>
    <p:extLst>
      <p:ext uri="{BB962C8B-B14F-4D97-AF65-F5344CB8AC3E}">
        <p14:creationId xmlns:p14="http://schemas.microsoft.com/office/powerpoint/2010/main" val="513178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Modeling</a:t>
            </a: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9</a:t>
            </a:fld>
            <a:endParaRPr lang="en-US"/>
          </a:p>
        </p:txBody>
      </p:sp>
      <p:pic>
        <p:nvPicPr>
          <p:cNvPr id="1026" name="Picture 2" descr="C:\Documents and Settings\dd\Local Settings\Temporary Internet Files\Content.IE5\LCJCTC63\MCj02379450000[1].wmf"/>
          <p:cNvPicPr>
            <a:picLocks noChangeAspect="1" noChangeArrowheads="1"/>
          </p:cNvPicPr>
          <p:nvPr/>
        </p:nvPicPr>
        <p:blipFill>
          <a:blip r:embed="rId2" cstate="print"/>
          <a:srcRect/>
          <a:stretch>
            <a:fillRect/>
          </a:stretch>
        </p:blipFill>
        <p:spPr bwMode="auto">
          <a:xfrm>
            <a:off x="4800600" y="533400"/>
            <a:ext cx="4178852" cy="3459295"/>
          </a:xfrm>
          <a:prstGeom prst="rect">
            <a:avLst/>
          </a:prstGeo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 and Arrays</a:t>
            </a:r>
            <a:endParaRPr lang="en-US" dirty="0"/>
          </a:p>
        </p:txBody>
      </p:sp>
      <p:sp>
        <p:nvSpPr>
          <p:cNvPr id="5" name="Content Placeholder 4"/>
          <p:cNvSpPr>
            <a:spLocks noGrp="1"/>
          </p:cNvSpPr>
          <p:nvPr>
            <p:ph idx="1"/>
          </p:nvPr>
        </p:nvSpPr>
        <p:spPr>
          <a:xfrm>
            <a:off x="768096" y="1676400"/>
            <a:ext cx="7918704" cy="4632960"/>
          </a:xfrm>
        </p:spPr>
        <p:txBody>
          <a:bodyPr>
            <a:normAutofit fontScale="85000" lnSpcReduction="20000"/>
          </a:bodyPr>
          <a:lstStyle/>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="Example"&gt;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 </a:t>
            </a:r>
            <a:r>
              <a:rPr lang="en-US" sz="2800" dirty="0" err="1" smtClean="0">
                <a:solidFill>
                  <a:srgbClr val="FF0000"/>
                </a:solidFill>
              </a:rPr>
              <a:t>minOccurs</a:t>
            </a:r>
            <a:r>
              <a:rPr lang="en-US" sz="2800" dirty="0" smtClean="0">
                <a:solidFill>
                  <a:srgbClr val="0000FF"/>
                </a:solidFill>
              </a:rPr>
              <a:t>="0" </a:t>
            </a:r>
            <a:r>
              <a:rPr lang="en-US" sz="2800" dirty="0" err="1" smtClean="0">
                <a:solidFill>
                  <a:srgbClr val="FF0000"/>
                </a:solidFill>
              </a:rPr>
              <a:t>maxOccurs</a:t>
            </a:r>
            <a:r>
              <a:rPr lang="en-US" sz="2800" dirty="0" smtClean="0">
                <a:solidFill>
                  <a:srgbClr val="0000FF"/>
                </a:solidFill>
              </a:rPr>
              <a:t>="1024"&gt;</a:t>
            </a:r>
          </a:p>
          <a:p>
            <a:pPr>
              <a:buNone/>
            </a:pPr>
            <a:r>
              <a:rPr lang="en-US" sz="2800" dirty="0" smtClean="0">
                <a:solidFill>
                  <a:srgbClr val="0000FF"/>
                </a:solidFill>
              </a:rPr>
              <a:t>    &lt;</a:t>
            </a:r>
            <a:r>
              <a:rPr lang="en-US" sz="2800" dirty="0" smtClean="0">
                <a:solidFill>
                  <a:srgbClr val="A31515"/>
                </a:solidFill>
              </a:rPr>
              <a:t>Number</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="Type" /&gt;</a:t>
            </a:r>
          </a:p>
          <a:p>
            <a:pPr>
              <a:buNone/>
            </a:pPr>
            <a:r>
              <a:rPr lang="en-US" sz="2800" dirty="0" smtClean="0">
                <a:solidFill>
                  <a:srgbClr val="0000FF"/>
                </a:solidFill>
              </a:rPr>
              <a:t>    &lt;</a:t>
            </a:r>
            <a:r>
              <a:rPr lang="en-US" sz="2800" dirty="0" smtClean="0">
                <a:solidFill>
                  <a:srgbClr val="A31515"/>
                </a:solidFill>
              </a:rPr>
              <a:t>String</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="Value" /&gt;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Data</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="DataSet1"&gt;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="Item[-1]" </a:t>
            </a:r>
            <a:r>
              <a:rPr lang="en-US" sz="2800" dirty="0" smtClean="0">
                <a:solidFill>
                  <a:srgbClr val="FF0000"/>
                </a:solidFill>
              </a:rPr>
              <a:t>value</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Data</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90</a:t>
            </a:fld>
            <a:endParaRPr lang="en-US"/>
          </a:p>
        </p:txBody>
      </p:sp>
    </p:spTree>
    <p:extLst>
      <p:ext uri="{BB962C8B-B14F-4D97-AF65-F5344CB8AC3E}">
        <p14:creationId xmlns:p14="http://schemas.microsoft.com/office/powerpoint/2010/main" val="28516314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 and Choice</a:t>
            </a:r>
            <a:endParaRPr lang="en-US" dirty="0"/>
          </a:p>
        </p:txBody>
      </p:sp>
      <p:sp>
        <p:nvSpPr>
          <p:cNvPr id="5" name="Content Placeholder 4"/>
          <p:cNvSpPr>
            <a:spLocks noGrp="1"/>
          </p:cNvSpPr>
          <p:nvPr>
            <p:ph idx="1"/>
          </p:nvPr>
        </p:nvSpPr>
        <p:spPr/>
        <p:txBody>
          <a:bodyPr>
            <a:normAutofit fontScale="85000" lnSpcReduction="20000"/>
          </a:bodyPr>
          <a:lstStyle/>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="Example"&gt;</a:t>
            </a:r>
          </a:p>
          <a:p>
            <a:pPr>
              <a:buNone/>
            </a:pPr>
            <a:r>
              <a:rPr lang="en-US" sz="2800" dirty="0" smtClean="0">
                <a:solidFill>
                  <a:srgbClr val="0000FF"/>
                </a:solidFill>
              </a:rPr>
              <a:t>  &lt;</a:t>
            </a:r>
            <a:r>
              <a:rPr lang="en-US" sz="2800" dirty="0" smtClean="0">
                <a:solidFill>
                  <a:srgbClr val="A31515"/>
                </a:solidFill>
              </a:rPr>
              <a:t>Choice</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="Items"&gt;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="ItemType1"&gt; &lt;!--</a:t>
            </a:r>
            <a:r>
              <a:rPr lang="en-US" sz="2800" dirty="0" smtClean="0">
                <a:solidFill>
                  <a:srgbClr val="008000"/>
                </a:solidFill>
              </a:rPr>
              <a:t> ... </a:t>
            </a:r>
            <a:r>
              <a:rPr lang="en-US" sz="2800" dirty="0" smtClean="0">
                <a:solidFill>
                  <a:srgbClr val="0000FF"/>
                </a:solidFill>
              </a:rPr>
              <a:t>--&gt;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="ItemType2"&gt; &lt;!--</a:t>
            </a:r>
            <a:r>
              <a:rPr lang="en-US" sz="2800" dirty="0" smtClean="0">
                <a:solidFill>
                  <a:srgbClr val="008000"/>
                </a:solidFill>
              </a:rPr>
              <a:t> ... </a:t>
            </a:r>
            <a:r>
              <a:rPr lang="en-US" sz="2800" dirty="0" smtClean="0">
                <a:solidFill>
                  <a:srgbClr val="0000FF"/>
                </a:solidFill>
              </a:rPr>
              <a:t>--&gt;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="ItemType3"&gt; &lt;!--</a:t>
            </a:r>
            <a:r>
              <a:rPr lang="en-US" sz="2800" dirty="0" smtClean="0">
                <a:solidFill>
                  <a:srgbClr val="008000"/>
                </a:solidFill>
              </a:rPr>
              <a:t> ... </a:t>
            </a:r>
            <a:r>
              <a:rPr lang="en-US" sz="2800" dirty="0" smtClean="0">
                <a:solidFill>
                  <a:srgbClr val="0000FF"/>
                </a:solidFill>
              </a:rPr>
              <a:t>--&gt;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Choice</a:t>
            </a:r>
            <a:r>
              <a:rPr lang="en-US" sz="2800" dirty="0" smtClean="0">
                <a:solidFill>
                  <a:srgbClr val="0000FF"/>
                </a:solidFill>
              </a:rPr>
              <a:t>&gt;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Data</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="DataSet1"&gt;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="Items.ItemType1" </a:t>
            </a:r>
            <a:r>
              <a:rPr lang="en-US" sz="2800" dirty="0" smtClean="0">
                <a:solidFill>
                  <a:srgbClr val="FF0000"/>
                </a:solidFill>
              </a:rPr>
              <a:t>value</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Data</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91</a:t>
            </a:fld>
            <a:endParaRPr lang="en-US"/>
          </a:p>
        </p:txBody>
      </p:sp>
    </p:spTree>
    <p:extLst>
      <p:ext uri="{BB962C8B-B14F-4D97-AF65-F5344CB8AC3E}">
        <p14:creationId xmlns:p14="http://schemas.microsoft.com/office/powerpoint/2010/main" val="39858099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 and Choice Array</a:t>
            </a:r>
            <a:endParaRPr lang="en-US" dirty="0"/>
          </a:p>
        </p:txBody>
      </p:sp>
      <p:sp>
        <p:nvSpPr>
          <p:cNvPr id="5" name="Content Placeholder 4"/>
          <p:cNvSpPr>
            <a:spLocks noGrp="1"/>
          </p:cNvSpPr>
          <p:nvPr>
            <p:ph idx="1"/>
          </p:nvPr>
        </p:nvSpPr>
        <p:spPr>
          <a:xfrm>
            <a:off x="768096" y="1371600"/>
            <a:ext cx="7242048" cy="4873752"/>
          </a:xfrm>
        </p:spPr>
        <p:txBody>
          <a:bodyPr>
            <a:normAutofit fontScale="62500" lnSpcReduction="20000"/>
          </a:bodyPr>
          <a:lstStyle/>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="Example"&gt;</a:t>
            </a:r>
          </a:p>
          <a:p>
            <a:pPr>
              <a:buNone/>
            </a:pPr>
            <a:r>
              <a:rPr lang="en-US" sz="2800" dirty="0" smtClean="0">
                <a:solidFill>
                  <a:srgbClr val="0000FF"/>
                </a:solidFill>
              </a:rPr>
              <a:t>  &lt;</a:t>
            </a:r>
            <a:r>
              <a:rPr lang="en-US" sz="2800" dirty="0" smtClean="0">
                <a:solidFill>
                  <a:srgbClr val="A31515"/>
                </a:solidFill>
              </a:rPr>
              <a:t>Choice</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="Items" </a:t>
            </a:r>
            <a:r>
              <a:rPr lang="en-US" sz="2800" dirty="0" err="1" smtClean="0">
                <a:solidFill>
                  <a:srgbClr val="FF0000"/>
                </a:solidFill>
              </a:rPr>
              <a:t>maxOccurs</a:t>
            </a:r>
            <a:r>
              <a:rPr lang="en-US" sz="2800" dirty="0" smtClean="0">
                <a:solidFill>
                  <a:srgbClr val="0000FF"/>
                </a:solidFill>
              </a:rPr>
              <a:t>="1024"&gt;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="ItemType1"&gt; &lt;!--</a:t>
            </a:r>
            <a:r>
              <a:rPr lang="en-US" sz="2800" dirty="0" smtClean="0">
                <a:solidFill>
                  <a:srgbClr val="008000"/>
                </a:solidFill>
              </a:rPr>
              <a:t> ... </a:t>
            </a:r>
            <a:r>
              <a:rPr lang="en-US" sz="2800" dirty="0" smtClean="0">
                <a:solidFill>
                  <a:srgbClr val="0000FF"/>
                </a:solidFill>
              </a:rPr>
              <a:t>--&gt;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="ItemType2"&gt; &lt;!--</a:t>
            </a:r>
            <a:r>
              <a:rPr lang="en-US" sz="2800" dirty="0" smtClean="0">
                <a:solidFill>
                  <a:srgbClr val="008000"/>
                </a:solidFill>
              </a:rPr>
              <a:t> ... </a:t>
            </a:r>
            <a:r>
              <a:rPr lang="en-US" sz="2800" dirty="0" smtClean="0">
                <a:solidFill>
                  <a:srgbClr val="0000FF"/>
                </a:solidFill>
              </a:rPr>
              <a:t>--&gt;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Block</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="ItemType3"&gt; &lt;!--</a:t>
            </a:r>
            <a:r>
              <a:rPr lang="en-US" sz="2800" dirty="0" smtClean="0">
                <a:solidFill>
                  <a:srgbClr val="008000"/>
                </a:solidFill>
              </a:rPr>
              <a:t> ... </a:t>
            </a:r>
            <a:r>
              <a:rPr lang="en-US" sz="2800" dirty="0" smtClean="0">
                <a:solidFill>
                  <a:srgbClr val="0000FF"/>
                </a:solidFill>
              </a:rPr>
              <a:t>--&gt; &lt;/</a:t>
            </a:r>
            <a:r>
              <a:rPr lang="en-US" sz="2800" dirty="0" smtClean="0">
                <a:solidFill>
                  <a:srgbClr val="A31515"/>
                </a:solidFill>
              </a:rPr>
              <a:t>Block</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Choice</a:t>
            </a:r>
            <a:r>
              <a:rPr lang="en-US" sz="2800" dirty="0" smtClean="0">
                <a:solidFill>
                  <a:srgbClr val="0000FF"/>
                </a:solidFill>
              </a:rPr>
              <a:t>&gt;</a:t>
            </a:r>
          </a:p>
          <a:p>
            <a:pPr>
              <a:buNone/>
            </a:pP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&gt;</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Data</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="DataSet1"&gt;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="Items[0].ItemType3" </a:t>
            </a:r>
            <a:r>
              <a:rPr lang="en-US" sz="2800" dirty="0" smtClean="0">
                <a:solidFill>
                  <a:srgbClr val="FF0000"/>
                </a:solidFill>
              </a:rPr>
              <a:t>value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="Items[1].ItemType3" </a:t>
            </a:r>
            <a:r>
              <a:rPr lang="en-US" sz="2800" dirty="0" smtClean="0">
                <a:solidFill>
                  <a:srgbClr val="FF0000"/>
                </a:solidFill>
              </a:rPr>
              <a:t>value</a:t>
            </a:r>
            <a:r>
              <a:rPr lang="en-US" sz="2800" dirty="0" smtClean="0">
                <a:solidFill>
                  <a:srgbClr val="0000FF"/>
                </a:solidFill>
              </a:rPr>
              <a:t>=""/&gt;</a:t>
            </a:r>
          </a:p>
          <a:p>
            <a:pPr>
              <a:buNone/>
            </a:pPr>
            <a:r>
              <a:rPr lang="en-US" sz="2800" dirty="0" smtClean="0">
                <a:solidFill>
                  <a:srgbClr val="0000FF"/>
                </a:solidFill>
              </a:rPr>
              <a:t>  &lt;</a:t>
            </a:r>
            <a:r>
              <a:rPr lang="en-US" sz="2800" dirty="0" smtClean="0">
                <a:solidFill>
                  <a:srgbClr val="A31515"/>
                </a:solidFill>
              </a:rPr>
              <a:t>Field</a:t>
            </a:r>
            <a:r>
              <a:rPr lang="en-US" sz="2800" dirty="0" smtClean="0">
                <a:solidFill>
                  <a:srgbClr val="0000FF"/>
                </a:solidFill>
              </a:rPr>
              <a:t> </a:t>
            </a:r>
            <a:r>
              <a:rPr lang="en-US" sz="2800" dirty="0" smtClean="0">
                <a:solidFill>
                  <a:srgbClr val="FF0000"/>
                </a:solidFill>
              </a:rPr>
              <a:t>name</a:t>
            </a:r>
            <a:r>
              <a:rPr lang="en-US" sz="2800" dirty="0" smtClean="0">
                <a:solidFill>
                  <a:srgbClr val="0000FF"/>
                </a:solidFill>
              </a:rPr>
              <a:t>="Items[2].ItemType2" </a:t>
            </a:r>
            <a:r>
              <a:rPr lang="en-US" sz="2800" dirty="0" smtClean="0">
                <a:solidFill>
                  <a:srgbClr val="FF0000"/>
                </a:solidFill>
              </a:rPr>
              <a:t>value</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Data</a:t>
            </a:r>
            <a:r>
              <a:rPr lang="en-US" sz="2800" dirty="0" smtClean="0">
                <a:solidFill>
                  <a:srgbClr val="0000FF"/>
                </a:solidFill>
              </a:rPr>
              <a:t>&gt;</a:t>
            </a:r>
          </a:p>
          <a:p>
            <a:pPr>
              <a:buNone/>
            </a:pPr>
            <a:endParaRPr lang="en-US" dirty="0"/>
          </a:p>
        </p:txBody>
      </p:sp>
      <p:sp>
        <p:nvSpPr>
          <p:cNvPr id="4" name="Slide Number Placeholder 3"/>
          <p:cNvSpPr>
            <a:spLocks noGrp="1"/>
          </p:cNvSpPr>
          <p:nvPr>
            <p:ph type="sldNum" sz="quarter" idx="12"/>
          </p:nvPr>
        </p:nvSpPr>
        <p:spPr/>
        <p:txBody>
          <a:bodyPr/>
          <a:lstStyle/>
          <a:p>
            <a:fld id="{03E9FE52-2665-401B-AA9F-C87D72041FEF}" type="slidenum">
              <a:rPr lang="en-US" smtClean="0"/>
              <a:pPr/>
              <a:t>92</a:t>
            </a:fld>
            <a:endParaRPr lang="en-US"/>
          </a:p>
        </p:txBody>
      </p:sp>
    </p:spTree>
    <p:extLst>
      <p:ext uri="{BB962C8B-B14F-4D97-AF65-F5344CB8AC3E}">
        <p14:creationId xmlns:p14="http://schemas.microsoft.com/office/powerpoint/2010/main" val="291252465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 Call</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Call a method defined by a publisher</a:t>
            </a:r>
          </a:p>
          <a:p>
            <a:r>
              <a:rPr lang="en-US" dirty="0" smtClean="0"/>
              <a:t>Call actions can contain zero or more parameters</a:t>
            </a:r>
          </a:p>
          <a:p>
            <a:r>
              <a:rPr lang="en-US" dirty="0" smtClean="0"/>
              <a:t>Mutations will occur on the parameters</a:t>
            </a:r>
          </a:p>
          <a:p>
            <a:r>
              <a:rPr lang="en-US" dirty="0" smtClean="0"/>
              <a:t>Attributes:</a:t>
            </a:r>
          </a:p>
          <a:p>
            <a:pPr lvl="1"/>
            <a:r>
              <a:rPr lang="en-US" dirty="0" smtClean="0"/>
              <a:t>name – Name of element</a:t>
            </a:r>
          </a:p>
          <a:p>
            <a:pPr lvl="1"/>
            <a:r>
              <a:rPr lang="en-US" dirty="0" smtClean="0"/>
              <a:t>type – Must be “call”</a:t>
            </a:r>
          </a:p>
          <a:p>
            <a:pPr lvl="1"/>
            <a:r>
              <a:rPr lang="en-US" dirty="0" smtClean="0"/>
              <a:t>method – Name of method to call</a:t>
            </a:r>
          </a:p>
          <a:p>
            <a:pPr lvl="1"/>
            <a:endParaRPr lang="en-US" dirty="0" smtClean="0"/>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="call" </a:t>
            </a:r>
            <a:r>
              <a:rPr lang="en-US" sz="2800" dirty="0" smtClean="0">
                <a:solidFill>
                  <a:srgbClr val="800080"/>
                </a:solidFill>
              </a:rPr>
              <a:t>method</a:t>
            </a:r>
            <a:r>
              <a:rPr lang="en-US" sz="2800" dirty="0" smtClean="0">
                <a:solidFill>
                  <a:srgbClr val="0000FF"/>
                </a:solidFill>
              </a:rPr>
              <a:t>="</a:t>
            </a:r>
            <a:r>
              <a:rPr lang="en-US" sz="2800" dirty="0" err="1" smtClean="0">
                <a:solidFill>
                  <a:srgbClr val="0000FF"/>
                </a:solidFill>
              </a:rPr>
              <a:t>DoStuff</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="param1" </a:t>
            </a:r>
            <a:r>
              <a:rPr lang="en-US" sz="2800" dirty="0" smtClean="0">
                <a:solidFill>
                  <a:srgbClr val="800080"/>
                </a:solidFill>
              </a:rPr>
              <a:t>type</a:t>
            </a:r>
            <a:r>
              <a:rPr lang="en-US" sz="2800" dirty="0" smtClean="0">
                <a:solidFill>
                  <a:srgbClr val="0000FF"/>
                </a:solidFill>
              </a:rPr>
              <a:t>="in"&gt;</a:t>
            </a:r>
          </a:p>
          <a:p>
            <a:pPr>
              <a:buNone/>
            </a:pPr>
            <a:r>
              <a:rPr lang="en-US" sz="2800" dirty="0" smtClean="0">
                <a:solidFill>
                  <a:srgbClr val="0000FF"/>
                </a:solidFill>
              </a:rPr>
              <a:t>    &lt;</a:t>
            </a:r>
            <a:r>
              <a:rPr lang="en-US" sz="2800" dirty="0" err="1" smtClean="0">
                <a:solidFill>
                  <a:srgbClr val="A31515"/>
                </a:solidFill>
              </a:rPr>
              <a:t>DataModel</a:t>
            </a:r>
            <a:r>
              <a:rPr lang="en-US" sz="2800" dirty="0" smtClean="0">
                <a:solidFill>
                  <a:srgbClr val="0000FF"/>
                </a:solidFill>
              </a:rPr>
              <a:t> ref=“</a:t>
            </a:r>
            <a:r>
              <a:rPr lang="en-US" sz="2800" dirty="0" err="1" smtClean="0">
                <a:solidFill>
                  <a:srgbClr val="0000FF"/>
                </a:solidFill>
              </a:rPr>
              <a:t>TheDataModel</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&gt;</a:t>
            </a:r>
          </a:p>
          <a:p>
            <a:endParaRPr lang="en-US" dirty="0" smtClean="0"/>
          </a:p>
        </p:txBody>
      </p:sp>
      <p:sp>
        <p:nvSpPr>
          <p:cNvPr id="5" name="Slide Number Placeholder 4"/>
          <p:cNvSpPr>
            <a:spLocks noGrp="1"/>
          </p:cNvSpPr>
          <p:nvPr>
            <p:ph type="sldNum" sz="quarter" idx="12"/>
          </p:nvPr>
        </p:nvSpPr>
        <p:spPr/>
        <p:txBody>
          <a:bodyPr/>
          <a:lstStyle/>
          <a:p>
            <a:fld id="{03E9FE52-2665-401B-AA9F-C87D72041FEF}"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 Call Parameters</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Parameters to method call</a:t>
            </a:r>
          </a:p>
          <a:p>
            <a:r>
              <a:rPr lang="en-US" dirty="0" smtClean="0"/>
              <a:t>Each parameter has an associated </a:t>
            </a:r>
            <a:r>
              <a:rPr lang="en-US" dirty="0" err="1" smtClean="0"/>
              <a:t>DataModel</a:t>
            </a:r>
            <a:endParaRPr lang="en-US" dirty="0" smtClean="0"/>
          </a:p>
          <a:p>
            <a:r>
              <a:rPr lang="en-US" dirty="0" smtClean="0"/>
              <a:t>Each parameter has a direction (ala COM)</a:t>
            </a:r>
          </a:p>
          <a:p>
            <a:r>
              <a:rPr lang="en-US" dirty="0" smtClean="0"/>
              <a:t>Mutations occur on </a:t>
            </a:r>
            <a:r>
              <a:rPr lang="en-US" i="1" dirty="0" smtClean="0"/>
              <a:t>out</a:t>
            </a:r>
            <a:r>
              <a:rPr lang="en-US" dirty="0" smtClean="0"/>
              <a:t> and </a:t>
            </a:r>
            <a:r>
              <a:rPr lang="en-US" i="1" dirty="0" err="1" smtClean="0"/>
              <a:t>inout</a:t>
            </a:r>
            <a:r>
              <a:rPr lang="en-US" dirty="0" smtClean="0"/>
              <a:t> parameters</a:t>
            </a:r>
          </a:p>
          <a:p>
            <a:r>
              <a:rPr lang="en-US" dirty="0" smtClean="0"/>
              <a:t>Attributes:</a:t>
            </a:r>
          </a:p>
          <a:p>
            <a:pPr lvl="1"/>
            <a:r>
              <a:rPr lang="en-US" dirty="0" smtClean="0"/>
              <a:t>name</a:t>
            </a:r>
          </a:p>
          <a:p>
            <a:pPr lvl="1"/>
            <a:r>
              <a:rPr lang="en-US" dirty="0" smtClean="0"/>
              <a:t>type – One of: in, out, or </a:t>
            </a:r>
            <a:r>
              <a:rPr lang="en-US" dirty="0" err="1" smtClean="0"/>
              <a:t>inout</a:t>
            </a:r>
            <a:endParaRPr lang="en-US" dirty="0" smtClean="0"/>
          </a:p>
          <a:p>
            <a:pPr lvl="1"/>
            <a:endParaRPr lang="en-US" dirty="0" smtClean="0"/>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="call" </a:t>
            </a:r>
            <a:r>
              <a:rPr lang="en-US" sz="2800" dirty="0" smtClean="0">
                <a:solidFill>
                  <a:srgbClr val="800080"/>
                </a:solidFill>
              </a:rPr>
              <a:t>method</a:t>
            </a:r>
            <a:r>
              <a:rPr lang="en-US" sz="2800" dirty="0" smtClean="0">
                <a:solidFill>
                  <a:srgbClr val="0000FF"/>
                </a:solidFill>
              </a:rPr>
              <a:t>="</a:t>
            </a:r>
            <a:r>
              <a:rPr lang="en-US" sz="2800" dirty="0" err="1" smtClean="0">
                <a:solidFill>
                  <a:srgbClr val="0000FF"/>
                </a:solidFill>
              </a:rPr>
              <a:t>DoStuff</a:t>
            </a:r>
            <a:r>
              <a:rPr lang="en-US" sz="2800" dirty="0" smtClean="0">
                <a:solidFill>
                  <a:srgbClr val="0000FF"/>
                </a:solidFill>
              </a:rPr>
              <a:t>"&gt;</a:t>
            </a:r>
          </a:p>
          <a:p>
            <a:pPr>
              <a:buNone/>
            </a:pPr>
            <a:r>
              <a:rPr lang="en-US" sz="2800" b="1" dirty="0" smtClean="0">
                <a:solidFill>
                  <a:srgbClr val="0000FF"/>
                </a:solidFill>
              </a:rPr>
              <a:t>  &lt;</a:t>
            </a:r>
            <a:r>
              <a:rPr lang="en-US" sz="2800" b="1" dirty="0" err="1" smtClean="0">
                <a:solidFill>
                  <a:srgbClr val="A31515"/>
                </a:solidFill>
              </a:rPr>
              <a:t>Param</a:t>
            </a:r>
            <a:r>
              <a:rPr lang="en-US" sz="2800" b="1" dirty="0" smtClean="0">
                <a:solidFill>
                  <a:srgbClr val="0000FF"/>
                </a:solidFill>
              </a:rPr>
              <a:t> </a:t>
            </a:r>
            <a:r>
              <a:rPr lang="en-US" sz="2800" b="1" dirty="0" smtClean="0">
                <a:solidFill>
                  <a:srgbClr val="800080"/>
                </a:solidFill>
              </a:rPr>
              <a:t>name</a:t>
            </a:r>
            <a:r>
              <a:rPr lang="en-US" sz="2800" b="1" dirty="0" smtClean="0">
                <a:solidFill>
                  <a:srgbClr val="0000FF"/>
                </a:solidFill>
              </a:rPr>
              <a:t>="param1" </a:t>
            </a:r>
            <a:r>
              <a:rPr lang="en-US" sz="2800" b="1" dirty="0" smtClean="0">
                <a:solidFill>
                  <a:srgbClr val="800080"/>
                </a:solidFill>
              </a:rPr>
              <a:t>type</a:t>
            </a:r>
            <a:r>
              <a:rPr lang="en-US" sz="2800" b="1" dirty="0" smtClean="0">
                <a:solidFill>
                  <a:srgbClr val="0000FF"/>
                </a:solidFill>
              </a:rPr>
              <a:t>="in"&gt;</a:t>
            </a:r>
          </a:p>
          <a:p>
            <a:pPr>
              <a:buNone/>
            </a:pPr>
            <a:r>
              <a:rPr lang="en-US" sz="2800" b="1" dirty="0" smtClean="0">
                <a:solidFill>
                  <a:srgbClr val="0000FF"/>
                </a:solidFill>
              </a:rPr>
              <a:t>    </a:t>
            </a: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="Param1Model" /&gt;</a:t>
            </a:r>
          </a:p>
          <a:p>
            <a:pPr>
              <a:buNone/>
            </a:pPr>
            <a:r>
              <a:rPr lang="en-US" sz="2800" b="1" dirty="0" smtClean="0">
                <a:solidFill>
                  <a:srgbClr val="0000FF"/>
                </a:solidFill>
              </a:rPr>
              <a:t>  &lt;/</a:t>
            </a:r>
            <a:r>
              <a:rPr lang="en-US" sz="2800" b="1" dirty="0" err="1" smtClean="0">
                <a:solidFill>
                  <a:srgbClr val="A31515"/>
                </a:solidFill>
              </a:rPr>
              <a:t>Param</a:t>
            </a:r>
            <a:r>
              <a:rPr lang="en-US" sz="2800" b="1"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&gt;</a:t>
            </a:r>
          </a:p>
        </p:txBody>
      </p:sp>
      <p:sp>
        <p:nvSpPr>
          <p:cNvPr id="5" name="Slide Number Placeholder 4"/>
          <p:cNvSpPr>
            <a:spLocks noGrp="1"/>
          </p:cNvSpPr>
          <p:nvPr>
            <p:ph type="sldNum" sz="quarter" idx="12"/>
          </p:nvPr>
        </p:nvSpPr>
        <p:spPr/>
        <p:txBody>
          <a:bodyPr/>
          <a:lstStyle/>
          <a:p>
            <a:fld id="{03E9FE52-2665-401B-AA9F-C87D72041FEF}"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Action – Call Result</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Captures the result value of the call</a:t>
            </a:r>
          </a:p>
          <a:p>
            <a:r>
              <a:rPr lang="en-US" dirty="0" smtClean="0"/>
              <a:t>Associated with a </a:t>
            </a:r>
            <a:r>
              <a:rPr lang="en-US" dirty="0" err="1" smtClean="0"/>
              <a:t>DataModel</a:t>
            </a:r>
            <a:r>
              <a:rPr lang="en-US" dirty="0" smtClean="0"/>
              <a:t>  result it parsed into</a:t>
            </a:r>
          </a:p>
          <a:p>
            <a:r>
              <a:rPr lang="en-US" dirty="0" smtClean="0"/>
              <a:t>Attributes:</a:t>
            </a:r>
          </a:p>
          <a:p>
            <a:pPr lvl="1"/>
            <a:r>
              <a:rPr lang="en-US" dirty="0" smtClean="0"/>
              <a:t>name</a:t>
            </a:r>
          </a:p>
          <a:p>
            <a:pPr lvl="1"/>
            <a:endParaRPr lang="en-US" dirty="0" smtClean="0"/>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="call" </a:t>
            </a:r>
            <a:r>
              <a:rPr lang="en-US" sz="2800" dirty="0" smtClean="0">
                <a:solidFill>
                  <a:srgbClr val="800080"/>
                </a:solidFill>
              </a:rPr>
              <a:t>method</a:t>
            </a:r>
            <a:r>
              <a:rPr lang="en-US" sz="2800" dirty="0" smtClean="0">
                <a:solidFill>
                  <a:srgbClr val="0000FF"/>
                </a:solidFill>
              </a:rPr>
              <a:t>="</a:t>
            </a:r>
            <a:r>
              <a:rPr lang="en-US" sz="2800" dirty="0" err="1" smtClean="0">
                <a:solidFill>
                  <a:srgbClr val="0000FF"/>
                </a:solidFill>
              </a:rPr>
              <a:t>DoStuff</a:t>
            </a:r>
            <a:r>
              <a:rPr lang="en-US" sz="2800" dirty="0" smtClean="0">
                <a:solidFill>
                  <a:srgbClr val="0000FF"/>
                </a:solidFill>
              </a:rPr>
              <a:t>"&gt;</a:t>
            </a:r>
          </a:p>
          <a:p>
            <a:pPr>
              <a:buNone/>
            </a:pPr>
            <a:r>
              <a:rPr lang="en-US" sz="2800" dirty="0" smtClean="0">
                <a:solidFill>
                  <a:srgbClr val="0000FF"/>
                </a:solidFill>
              </a:rPr>
              <a:t>  &lt;</a:t>
            </a:r>
            <a:r>
              <a:rPr lang="en-US" sz="2800" dirty="0" err="1" smtClean="0">
                <a:solidFill>
                  <a:srgbClr val="A31515"/>
                </a:solidFill>
              </a:rPr>
              <a:t>Param</a:t>
            </a:r>
            <a:r>
              <a:rPr lang="en-US" sz="2800" dirty="0" smtClean="0">
                <a:solidFill>
                  <a:srgbClr val="0000FF"/>
                </a:solidFill>
              </a:rPr>
              <a:t> </a:t>
            </a:r>
            <a:r>
              <a:rPr lang="en-US" sz="2800" dirty="0" smtClean="0">
                <a:solidFill>
                  <a:srgbClr val="800080"/>
                </a:solidFill>
              </a:rPr>
              <a:t>name</a:t>
            </a:r>
            <a:r>
              <a:rPr lang="en-US" sz="2800" dirty="0" smtClean="0">
                <a:solidFill>
                  <a:srgbClr val="0000FF"/>
                </a:solidFill>
              </a:rPr>
              <a:t>="param1" </a:t>
            </a:r>
            <a:r>
              <a:rPr lang="en-US" sz="2800" dirty="0" smtClean="0">
                <a:solidFill>
                  <a:srgbClr val="800080"/>
                </a:solidFill>
              </a:rPr>
              <a:t>type</a:t>
            </a:r>
            <a:r>
              <a:rPr lang="en-US" sz="2800" dirty="0" smtClean="0">
                <a:solidFill>
                  <a:srgbClr val="0000FF"/>
                </a:solidFill>
              </a:rPr>
              <a:t>="in" /&gt;</a:t>
            </a:r>
          </a:p>
          <a:p>
            <a:pPr>
              <a:buNone/>
            </a:pPr>
            <a:r>
              <a:rPr lang="en-US" sz="2800" b="1" dirty="0" smtClean="0">
                <a:solidFill>
                  <a:srgbClr val="0000FF"/>
                </a:solidFill>
              </a:rPr>
              <a:t>  &lt;</a:t>
            </a:r>
            <a:r>
              <a:rPr lang="en-US" sz="2800" b="1" dirty="0" smtClean="0">
                <a:solidFill>
                  <a:srgbClr val="A31515"/>
                </a:solidFill>
              </a:rPr>
              <a:t>Result</a:t>
            </a:r>
            <a:r>
              <a:rPr lang="en-US" sz="2800" b="1" dirty="0" smtClean="0">
                <a:solidFill>
                  <a:srgbClr val="0000FF"/>
                </a:solidFill>
              </a:rPr>
              <a:t> </a:t>
            </a:r>
            <a:r>
              <a:rPr lang="en-US" sz="2800" b="1" dirty="0" smtClean="0">
                <a:solidFill>
                  <a:srgbClr val="800080"/>
                </a:solidFill>
              </a:rPr>
              <a:t>name</a:t>
            </a:r>
            <a:r>
              <a:rPr lang="en-US" sz="2800" b="1" dirty="0" smtClean="0">
                <a:solidFill>
                  <a:srgbClr val="0000FF"/>
                </a:solidFill>
              </a:rPr>
              <a:t>="result"&gt;</a:t>
            </a:r>
          </a:p>
          <a:p>
            <a:pPr>
              <a:buNone/>
            </a:pPr>
            <a:r>
              <a:rPr lang="en-US" sz="2800" b="1" dirty="0" smtClean="0">
                <a:solidFill>
                  <a:srgbClr val="0000FF"/>
                </a:solidFill>
              </a:rPr>
              <a:t>    </a:t>
            </a:r>
            <a:r>
              <a:rPr lang="en-US" sz="2800" dirty="0" smtClean="0">
                <a:solidFill>
                  <a:srgbClr val="0000FF"/>
                </a:solidFill>
              </a:rPr>
              <a:t>&lt;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="Param1Model" /&gt;</a:t>
            </a:r>
          </a:p>
          <a:p>
            <a:pPr>
              <a:buNone/>
            </a:pPr>
            <a:r>
              <a:rPr lang="en-US" sz="2800" b="1" dirty="0" smtClean="0">
                <a:solidFill>
                  <a:srgbClr val="0000FF"/>
                </a:solidFill>
              </a:rPr>
              <a:t>  &lt;/</a:t>
            </a:r>
            <a:r>
              <a:rPr lang="en-US" sz="2800" b="1" dirty="0" smtClean="0">
                <a:solidFill>
                  <a:srgbClr val="A31515"/>
                </a:solidFill>
              </a:rPr>
              <a:t>Result</a:t>
            </a:r>
            <a:r>
              <a:rPr lang="en-US" sz="2800" b="1" dirty="0" smtClean="0">
                <a:solidFill>
                  <a:srgbClr val="0000FF"/>
                </a:solidFill>
              </a:rPr>
              <a:t>&gt;</a:t>
            </a: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&gt;</a:t>
            </a:r>
            <a:endParaRPr lang="en-US" dirty="0"/>
          </a:p>
        </p:txBody>
      </p:sp>
      <p:sp>
        <p:nvSpPr>
          <p:cNvPr id="5" name="Slide Number Placeholder 4"/>
          <p:cNvSpPr>
            <a:spLocks noGrp="1"/>
          </p:cNvSpPr>
          <p:nvPr>
            <p:ph type="sldNum" sz="quarter" idx="12"/>
          </p:nvPr>
        </p:nvSpPr>
        <p:spPr/>
        <p:txBody>
          <a:bodyPr/>
          <a:lstStyle/>
          <a:p>
            <a:fld id="{03E9FE52-2665-401B-AA9F-C87D72041FEF}"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 Call</a:t>
            </a:r>
            <a:endParaRPr lang="en-US" dirty="0"/>
          </a:p>
        </p:txBody>
      </p:sp>
      <p:sp>
        <p:nvSpPr>
          <p:cNvPr id="4" name="Content Placeholder 3"/>
          <p:cNvSpPr>
            <a:spLocks noGrp="1"/>
          </p:cNvSpPr>
          <p:nvPr>
            <p:ph idx="1"/>
          </p:nvPr>
        </p:nvSpPr>
        <p:spPr/>
        <p:txBody>
          <a:bodyPr>
            <a:normAutofit/>
          </a:bodyPr>
          <a:lstStyle/>
          <a:p>
            <a:r>
              <a:rPr lang="en-US" dirty="0" smtClean="0"/>
              <a:t>Methods can also be defined in your Agent</a:t>
            </a:r>
          </a:p>
          <a:p>
            <a:r>
              <a:rPr lang="en-US" dirty="0" smtClean="0"/>
              <a:t>Can be used to start debugger, wait for process to exit, etc.</a:t>
            </a:r>
          </a:p>
          <a:p>
            <a:pPr marL="274320" lvl="1" indent="0">
              <a:buNone/>
            </a:pPr>
            <a:endParaRPr lang="en-US" dirty="0" smtClean="0"/>
          </a:p>
          <a:p>
            <a:pPr marL="274320" lvl="1" indent="0">
              <a:buNone/>
            </a:pPr>
            <a:endParaRPr lang="en-US" dirty="0" smtClean="0"/>
          </a:p>
          <a:p>
            <a:pPr>
              <a:buNone/>
            </a:pPr>
            <a:r>
              <a:rPr lang="en-US" sz="2800" dirty="0">
                <a:solidFill>
                  <a:srgbClr val="0000FF"/>
                </a:solidFill>
              </a:rPr>
              <a:t>&lt;</a:t>
            </a:r>
            <a:r>
              <a:rPr lang="en-US" sz="2800" dirty="0">
                <a:solidFill>
                  <a:srgbClr val="A31515"/>
                </a:solidFill>
              </a:rPr>
              <a:t>Action</a:t>
            </a:r>
            <a:r>
              <a:rPr lang="en-US" sz="2800" dirty="0">
                <a:solidFill>
                  <a:srgbClr val="0000FF"/>
                </a:solidFill>
              </a:rPr>
              <a:t> </a:t>
            </a:r>
            <a:r>
              <a:rPr lang="en-US" sz="2800" dirty="0">
                <a:solidFill>
                  <a:srgbClr val="800080"/>
                </a:solidFill>
              </a:rPr>
              <a:t>type</a:t>
            </a:r>
            <a:r>
              <a:rPr lang="en-US" sz="2800" dirty="0">
                <a:solidFill>
                  <a:srgbClr val="0000FF"/>
                </a:solidFill>
              </a:rPr>
              <a:t>="</a:t>
            </a:r>
            <a:r>
              <a:rPr lang="en-US" sz="2800" dirty="0" smtClean="0">
                <a:solidFill>
                  <a:srgbClr val="0000FF"/>
                </a:solidFill>
              </a:rPr>
              <a:t>output“&gt;</a:t>
            </a:r>
            <a:endParaRPr lang="en-US" sz="2800" dirty="0">
              <a:solidFill>
                <a:srgbClr val="0000FF"/>
              </a:solidFill>
            </a:endParaRPr>
          </a:p>
          <a:p>
            <a:pPr>
              <a:buNone/>
            </a:pPr>
            <a:r>
              <a:rPr lang="en-US" sz="2800" dirty="0">
                <a:solidFill>
                  <a:srgbClr val="0000FF"/>
                </a:solidFill>
              </a:rPr>
              <a:t>  &lt;</a:t>
            </a:r>
            <a:r>
              <a:rPr lang="en-US" sz="2800" dirty="0" err="1">
                <a:solidFill>
                  <a:srgbClr val="A31515"/>
                </a:solidFill>
              </a:rPr>
              <a:t>DataModel</a:t>
            </a:r>
            <a:r>
              <a:rPr lang="en-US" sz="2800" dirty="0">
                <a:solidFill>
                  <a:srgbClr val="0000FF"/>
                </a:solidFill>
              </a:rPr>
              <a:t> </a:t>
            </a:r>
            <a:r>
              <a:rPr lang="en-US" sz="2800" dirty="0">
                <a:solidFill>
                  <a:srgbClr val="800080"/>
                </a:solidFill>
              </a:rPr>
              <a:t>name</a:t>
            </a:r>
            <a:r>
              <a:rPr lang="en-US" sz="2800" dirty="0">
                <a:solidFill>
                  <a:srgbClr val="0000FF"/>
                </a:solidFill>
              </a:rPr>
              <a:t>="data" </a:t>
            </a:r>
            <a:r>
              <a:rPr lang="en-US" sz="2800" dirty="0">
                <a:solidFill>
                  <a:srgbClr val="800080"/>
                </a:solidFill>
              </a:rPr>
              <a:t>ref</a:t>
            </a:r>
            <a:r>
              <a:rPr lang="en-US" sz="2800" dirty="0" smtClean="0">
                <a:solidFill>
                  <a:srgbClr val="0000FF"/>
                </a:solidFill>
              </a:rPr>
              <a:t>=“</a:t>
            </a:r>
            <a:r>
              <a:rPr lang="en-US" sz="2800" dirty="0" err="1" smtClean="0">
                <a:solidFill>
                  <a:srgbClr val="0000FF"/>
                </a:solidFill>
              </a:rPr>
              <a:t>FileModel</a:t>
            </a:r>
            <a:r>
              <a:rPr lang="en-US" sz="2800" dirty="0" smtClean="0">
                <a:solidFill>
                  <a:srgbClr val="0000FF"/>
                </a:solidFill>
              </a:rPr>
              <a:t>" </a:t>
            </a:r>
            <a:r>
              <a:rPr lang="en-US" sz="2800" dirty="0">
                <a:solidFill>
                  <a:srgbClr val="0000FF"/>
                </a:solidFill>
              </a:rPr>
              <a:t>/&gt;</a:t>
            </a:r>
          </a:p>
          <a:p>
            <a:pPr>
              <a:buNone/>
            </a:pPr>
            <a:r>
              <a:rPr lang="en-US" sz="2800" dirty="0">
                <a:solidFill>
                  <a:srgbClr val="0000FF"/>
                </a:solidFill>
              </a:rPr>
              <a:t>&lt;/</a:t>
            </a:r>
            <a:r>
              <a:rPr lang="en-US" sz="2800" dirty="0">
                <a:solidFill>
                  <a:srgbClr val="A31515"/>
                </a:solidFill>
              </a:rPr>
              <a:t>Action</a:t>
            </a:r>
            <a:r>
              <a:rPr lang="en-US" sz="2800" dirty="0" smtClean="0">
                <a:solidFill>
                  <a:srgbClr val="0000FF"/>
                </a:solidFill>
              </a:rPr>
              <a:t>&gt;</a:t>
            </a:r>
            <a:endParaRPr lang="en-US" dirty="0" smtClean="0"/>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="call" </a:t>
            </a:r>
            <a:r>
              <a:rPr lang="en-US" sz="2800" dirty="0" smtClean="0">
                <a:solidFill>
                  <a:srgbClr val="800080"/>
                </a:solidFill>
              </a:rPr>
              <a:t>method</a:t>
            </a:r>
            <a:r>
              <a:rPr lang="en-US" sz="2800" dirty="0" smtClean="0">
                <a:solidFill>
                  <a:srgbClr val="0000FF"/>
                </a:solidFill>
              </a:rPr>
              <a:t>=“</a:t>
            </a:r>
            <a:r>
              <a:rPr lang="en-US" sz="2800" dirty="0" err="1" smtClean="0">
                <a:solidFill>
                  <a:srgbClr val="0000FF"/>
                </a:solidFill>
              </a:rPr>
              <a:t>ScoobySnacks</a:t>
            </a:r>
            <a:r>
              <a:rPr lang="en-US" sz="2800" dirty="0" smtClean="0">
                <a:solidFill>
                  <a:srgbClr val="0000FF"/>
                </a:solidFill>
              </a:rPr>
              <a:t>“ </a:t>
            </a:r>
            <a:r>
              <a:rPr lang="en-US" sz="2800" dirty="0" smtClean="0">
                <a:solidFill>
                  <a:srgbClr val="800080"/>
                </a:solidFill>
              </a:rPr>
              <a:t>publisher</a:t>
            </a:r>
            <a:r>
              <a:rPr lang="en-US" sz="2800" dirty="0" smtClean="0">
                <a:solidFill>
                  <a:srgbClr val="0000FF"/>
                </a:solidFill>
              </a:rPr>
              <a:t>=“</a:t>
            </a:r>
            <a:r>
              <a:rPr lang="en-US" sz="2800" dirty="0" err="1" smtClean="0">
                <a:solidFill>
                  <a:srgbClr val="0000FF"/>
                </a:solidFill>
              </a:rPr>
              <a:t>Peach.Agent</a:t>
            </a:r>
            <a:r>
              <a:rPr lang="en-US" sz="2800" dirty="0" smtClean="0">
                <a:solidFill>
                  <a:srgbClr val="0000FF"/>
                </a:solidFill>
              </a:rPr>
              <a:t>” /&gt;</a:t>
            </a:r>
          </a:p>
          <a:p>
            <a:pPr>
              <a:buNone/>
            </a:pPr>
            <a:r>
              <a:rPr lang="en-US" sz="2800" dirty="0" smtClean="0">
                <a:solidFill>
                  <a:srgbClr val="0000FF"/>
                </a:solidFill>
              </a:rPr>
              <a:t> </a:t>
            </a:r>
            <a:endParaRPr lang="en-US" dirty="0" smtClean="0"/>
          </a:p>
        </p:txBody>
      </p:sp>
      <p:sp>
        <p:nvSpPr>
          <p:cNvPr id="5" name="Slide Number Placeholder 4"/>
          <p:cNvSpPr>
            <a:spLocks noGrp="1"/>
          </p:cNvSpPr>
          <p:nvPr>
            <p:ph type="sldNum" sz="quarter" idx="12"/>
          </p:nvPr>
        </p:nvSpPr>
        <p:spPr/>
        <p:txBody>
          <a:bodyPr/>
          <a:lstStyle/>
          <a:p>
            <a:fld id="{03E9FE52-2665-401B-AA9F-C87D72041FEF}" type="slidenum">
              <a:rPr lang="en-US" smtClean="0"/>
              <a:pPr/>
              <a:t>96</a:t>
            </a:fld>
            <a:endParaRPr lang="en-US"/>
          </a:p>
        </p:txBody>
      </p:sp>
    </p:spTree>
    <p:extLst>
      <p:ext uri="{BB962C8B-B14F-4D97-AF65-F5344CB8AC3E}">
        <p14:creationId xmlns:p14="http://schemas.microsoft.com/office/powerpoint/2010/main" val="42552905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 set/get </a:t>
            </a:r>
            <a:r>
              <a:rPr lang="en-US" dirty="0"/>
              <a:t>P</a:t>
            </a:r>
            <a:r>
              <a:rPr lang="en-US" dirty="0" smtClean="0"/>
              <a:t>roperty</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Set or retrieve the value of a property</a:t>
            </a:r>
          </a:p>
          <a:p>
            <a:r>
              <a:rPr lang="en-US" dirty="0" smtClean="0"/>
              <a:t>Uses an associated </a:t>
            </a:r>
            <a:r>
              <a:rPr lang="en-US" dirty="0" err="1" smtClean="0"/>
              <a:t>DataModel</a:t>
            </a:r>
            <a:r>
              <a:rPr lang="en-US" dirty="0" smtClean="0"/>
              <a:t> to produce or parse the data</a:t>
            </a:r>
            <a:endParaRPr lang="en-US" dirty="0"/>
          </a:p>
          <a:p>
            <a:r>
              <a:rPr lang="en-US" dirty="0" smtClean="0"/>
              <a:t>Mutations are applied to </a:t>
            </a:r>
            <a:r>
              <a:rPr lang="en-US" dirty="0" err="1" smtClean="0"/>
              <a:t>setProperty</a:t>
            </a:r>
            <a:endParaRPr lang="en-US" dirty="0" smtClean="0"/>
          </a:p>
          <a:p>
            <a:r>
              <a:rPr lang="en-US" dirty="0" smtClean="0"/>
              <a:t>Attributes:</a:t>
            </a:r>
          </a:p>
          <a:p>
            <a:pPr lvl="1"/>
            <a:r>
              <a:rPr lang="en-US" dirty="0" smtClean="0"/>
              <a:t>name</a:t>
            </a:r>
          </a:p>
          <a:p>
            <a:pPr lvl="1"/>
            <a:r>
              <a:rPr lang="en-US" dirty="0" smtClean="0"/>
              <a:t>type – Must be “</a:t>
            </a:r>
            <a:r>
              <a:rPr lang="en-US" dirty="0" err="1" smtClean="0"/>
              <a:t>setProperty</a:t>
            </a:r>
            <a:r>
              <a:rPr lang="en-US" dirty="0" smtClean="0"/>
              <a:t>” or “</a:t>
            </a:r>
            <a:r>
              <a:rPr lang="en-US" dirty="0" err="1" smtClean="0"/>
              <a:t>getProperty</a:t>
            </a:r>
            <a:r>
              <a:rPr lang="en-US" dirty="0" smtClean="0"/>
              <a:t>”</a:t>
            </a:r>
          </a:p>
          <a:p>
            <a:pPr lvl="1"/>
            <a:r>
              <a:rPr lang="en-US" dirty="0" smtClean="0"/>
              <a:t>property – Name of target property</a:t>
            </a:r>
          </a:p>
          <a:p>
            <a:pPr>
              <a:buNone/>
            </a:pPr>
            <a:endParaRPr lang="en-US" sz="2800" dirty="0" smtClean="0">
              <a:solidFill>
                <a:srgbClr val="0000FF"/>
              </a:solidFill>
            </a:endParaRP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 </a:t>
            </a:r>
            <a:r>
              <a:rPr lang="en-US" sz="2800" dirty="0" smtClean="0">
                <a:solidFill>
                  <a:srgbClr val="800080"/>
                </a:solidFill>
              </a:rPr>
              <a:t>type</a:t>
            </a:r>
            <a:r>
              <a:rPr lang="en-US" sz="2800" dirty="0" smtClean="0">
                <a:solidFill>
                  <a:srgbClr val="0000FF"/>
                </a:solidFill>
              </a:rPr>
              <a:t>="</a:t>
            </a:r>
            <a:r>
              <a:rPr lang="en-US" sz="2800" dirty="0" err="1" smtClean="0">
                <a:solidFill>
                  <a:srgbClr val="0000FF"/>
                </a:solidFill>
              </a:rPr>
              <a:t>getProperty</a:t>
            </a:r>
            <a:r>
              <a:rPr lang="en-US" sz="2800" dirty="0" smtClean="0">
                <a:solidFill>
                  <a:srgbClr val="0000FF"/>
                </a:solidFill>
              </a:rPr>
              <a:t>" </a:t>
            </a:r>
            <a:r>
              <a:rPr lang="en-US" sz="2800" dirty="0" smtClean="0">
                <a:solidFill>
                  <a:srgbClr val="800080"/>
                </a:solidFill>
              </a:rPr>
              <a:t>property</a:t>
            </a:r>
            <a:r>
              <a:rPr lang="en-US" sz="2800" dirty="0" smtClean="0">
                <a:solidFill>
                  <a:srgbClr val="0000FF"/>
                </a:solidFill>
              </a:rPr>
              <a:t>="Address1"&gt;</a:t>
            </a:r>
          </a:p>
          <a:p>
            <a:pPr>
              <a:buNone/>
            </a:pPr>
            <a:r>
              <a:rPr lang="en-US" sz="2800" dirty="0" smtClean="0">
                <a:solidFill>
                  <a:srgbClr val="0000FF"/>
                </a:solidFill>
              </a:rPr>
              <a:t>  &lt;</a:t>
            </a:r>
            <a:r>
              <a:rPr lang="en-US" sz="2800" dirty="0" err="1" smtClean="0">
                <a:solidFill>
                  <a:srgbClr val="A31515"/>
                </a:solidFill>
              </a:rPr>
              <a:t>DataModel</a:t>
            </a:r>
            <a:r>
              <a:rPr lang="en-US" sz="2800" dirty="0" smtClean="0">
                <a:solidFill>
                  <a:srgbClr val="0000FF"/>
                </a:solidFill>
              </a:rPr>
              <a:t> </a:t>
            </a:r>
            <a:r>
              <a:rPr lang="en-US" sz="2800" dirty="0" smtClean="0">
                <a:solidFill>
                  <a:srgbClr val="800080"/>
                </a:solidFill>
              </a:rPr>
              <a:t>ref</a:t>
            </a:r>
            <a:r>
              <a:rPr lang="en-US" sz="2800" dirty="0" smtClean="0">
                <a:solidFill>
                  <a:srgbClr val="0000FF"/>
                </a:solidFill>
              </a:rPr>
              <a:t>="Address1Model" /&gt;</a:t>
            </a:r>
          </a:p>
          <a:p>
            <a:pPr>
              <a:buNone/>
            </a:pPr>
            <a:r>
              <a:rPr lang="en-US" sz="2800" dirty="0" smtClean="0">
                <a:solidFill>
                  <a:srgbClr val="0000FF"/>
                </a:solidFill>
              </a:rPr>
              <a:t>&lt;/</a:t>
            </a:r>
            <a:r>
              <a:rPr lang="en-US" sz="2800" dirty="0" smtClean="0">
                <a:solidFill>
                  <a:srgbClr val="A31515"/>
                </a:solidFill>
              </a:rPr>
              <a:t>Action</a:t>
            </a:r>
            <a:r>
              <a:rPr lang="en-US" sz="2800" dirty="0" smtClean="0">
                <a:solidFill>
                  <a:srgbClr val="0000FF"/>
                </a:solidFill>
              </a:rPr>
              <a:t>&gt;</a:t>
            </a:r>
          </a:p>
        </p:txBody>
      </p:sp>
      <p:sp>
        <p:nvSpPr>
          <p:cNvPr id="5" name="Slide Number Placeholder 4"/>
          <p:cNvSpPr>
            <a:spLocks noGrp="1"/>
          </p:cNvSpPr>
          <p:nvPr>
            <p:ph type="sldNum" sz="quarter" idx="12"/>
          </p:nvPr>
        </p:nvSpPr>
        <p:spPr/>
        <p:txBody>
          <a:bodyPr/>
          <a:lstStyle/>
          <a:p>
            <a:fld id="{03E9FE52-2665-401B-AA9F-C87D72041FEF}"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 Slurp</a:t>
            </a:r>
            <a:endParaRPr lang="en-US" dirty="0"/>
          </a:p>
        </p:txBody>
      </p:sp>
      <p:sp>
        <p:nvSpPr>
          <p:cNvPr id="4" name="Content Placeholder 3"/>
          <p:cNvSpPr>
            <a:spLocks noGrp="1"/>
          </p:cNvSpPr>
          <p:nvPr>
            <p:ph idx="1"/>
          </p:nvPr>
        </p:nvSpPr>
        <p:spPr/>
        <p:txBody>
          <a:bodyPr/>
          <a:lstStyle/>
          <a:p>
            <a:r>
              <a:rPr lang="en-US" dirty="0" smtClean="0"/>
              <a:t>Move data between actions</a:t>
            </a:r>
          </a:p>
          <a:p>
            <a:r>
              <a:rPr lang="en-US" dirty="0" smtClean="0"/>
              <a:t>Uses an </a:t>
            </a:r>
            <a:r>
              <a:rPr lang="en-US" dirty="0" err="1" smtClean="0"/>
              <a:t>xpath</a:t>
            </a:r>
            <a:r>
              <a:rPr lang="en-US" dirty="0" smtClean="0"/>
              <a:t> or dotted name</a:t>
            </a:r>
          </a:p>
          <a:p>
            <a:r>
              <a:rPr lang="en-US" dirty="0" smtClean="0"/>
              <a:t>Attributes:</a:t>
            </a:r>
          </a:p>
          <a:p>
            <a:pPr lvl="1"/>
            <a:r>
              <a:rPr lang="en-US" dirty="0" smtClean="0"/>
              <a:t>name</a:t>
            </a:r>
          </a:p>
          <a:p>
            <a:pPr lvl="1"/>
            <a:r>
              <a:rPr lang="en-US" dirty="0" smtClean="0"/>
              <a:t>type – Must be “slurp”</a:t>
            </a:r>
          </a:p>
          <a:p>
            <a:pPr lvl="1"/>
            <a:r>
              <a:rPr lang="en-US" dirty="0" smtClean="0"/>
              <a:t>value or </a:t>
            </a:r>
            <a:r>
              <a:rPr lang="en-US" dirty="0" err="1" smtClean="0"/>
              <a:t>valueXpath</a:t>
            </a:r>
            <a:endParaRPr lang="en-US" dirty="0" smtClean="0"/>
          </a:p>
          <a:p>
            <a:pPr lvl="1"/>
            <a:r>
              <a:rPr lang="en-US" dirty="0" err="1" smtClean="0"/>
              <a:t>setXpath</a:t>
            </a:r>
            <a:endParaRPr lang="en-US" dirty="0" smtClean="0"/>
          </a:p>
          <a:p>
            <a:pPr lvl="1"/>
            <a:endParaRPr lang="en-US" dirty="0" smtClean="0"/>
          </a:p>
        </p:txBody>
      </p:sp>
      <p:sp>
        <p:nvSpPr>
          <p:cNvPr id="5" name="Slide Number Placeholder 4"/>
          <p:cNvSpPr>
            <a:spLocks noGrp="1"/>
          </p:cNvSpPr>
          <p:nvPr>
            <p:ph type="sldNum" sz="quarter" idx="12"/>
          </p:nvPr>
        </p:nvSpPr>
        <p:spPr/>
        <p:txBody>
          <a:bodyPr/>
          <a:lstStyle/>
          <a:p>
            <a:fld id="{03E9FE52-2665-401B-AA9F-C87D72041FEF}"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and Peach</a:t>
            </a:r>
            <a:endParaRPr lang="en-US" dirty="0"/>
          </a:p>
        </p:txBody>
      </p:sp>
      <p:sp>
        <p:nvSpPr>
          <p:cNvPr id="5" name="Content Placeholder 4"/>
          <p:cNvSpPr>
            <a:spLocks noGrp="1"/>
          </p:cNvSpPr>
          <p:nvPr>
            <p:ph idx="1"/>
          </p:nvPr>
        </p:nvSpPr>
        <p:spPr>
          <a:xfrm>
            <a:off x="768096" y="1600200"/>
            <a:ext cx="6172200" cy="4648200"/>
          </a:xfrm>
        </p:spPr>
        <p:txBody>
          <a:bodyPr>
            <a:normAutofit/>
          </a:bodyPr>
          <a:lstStyle/>
          <a:p>
            <a:pPr marL="0" indent="0">
              <a:buNone/>
            </a:pPr>
            <a:r>
              <a:rPr lang="en-US" dirty="0" smtClean="0"/>
              <a:t>Matching element names (name=“Name”)</a:t>
            </a:r>
          </a:p>
          <a:p>
            <a:pPr marL="0" indent="0">
              <a:buNone/>
            </a:pPr>
            <a:endParaRPr lang="en-US" dirty="0" smtClean="0"/>
          </a:p>
          <a:p>
            <a:pPr marL="0" indent="0">
              <a:buNone/>
            </a:pPr>
            <a:r>
              <a:rPr lang="en-US" b="1" dirty="0" smtClean="0"/>
              <a:t>//</a:t>
            </a:r>
          </a:p>
          <a:p>
            <a:pPr marL="274320" lvl="1" indent="0">
              <a:buNone/>
            </a:pPr>
            <a:r>
              <a:rPr lang="en-US" dirty="0" smtClean="0"/>
              <a:t>Wild card, match any descendent at any depth</a:t>
            </a:r>
          </a:p>
          <a:p>
            <a:pPr marL="0" indent="0">
              <a:buNone/>
            </a:pPr>
            <a:r>
              <a:rPr lang="en-US" b="1" dirty="0" smtClean="0"/>
              <a:t>/</a:t>
            </a:r>
          </a:p>
          <a:p>
            <a:pPr marL="274320" lvl="1" indent="0">
              <a:buNone/>
            </a:pPr>
            <a:r>
              <a:rPr lang="en-US" dirty="0" smtClean="0"/>
              <a:t>Match direct child</a:t>
            </a:r>
          </a:p>
          <a:p>
            <a:endParaRPr lang="en-US" dirty="0" smtClean="0"/>
          </a:p>
          <a:p>
            <a:pPr>
              <a:buNone/>
            </a:pPr>
            <a:r>
              <a:rPr lang="en-US" dirty="0" smtClean="0"/>
              <a:t>Example:</a:t>
            </a:r>
          </a:p>
          <a:p>
            <a:pPr>
              <a:buNone/>
            </a:pPr>
            <a:endParaRPr lang="en-US" dirty="0" smtClean="0"/>
          </a:p>
          <a:p>
            <a:pPr>
              <a:buNone/>
            </a:pPr>
            <a:r>
              <a:rPr lang="en-US" dirty="0" smtClean="0"/>
              <a:t>/Headers/</a:t>
            </a:r>
            <a:r>
              <a:rPr lang="en-US" dirty="0" err="1" smtClean="0"/>
              <a:t>SessionId</a:t>
            </a:r>
            <a:endParaRPr lang="en-US" dirty="0" smtClean="0"/>
          </a:p>
          <a:p>
            <a:pPr>
              <a:buNone/>
            </a:pPr>
            <a:r>
              <a:rPr lang="en-US" dirty="0" smtClean="0"/>
              <a:t>//</a:t>
            </a:r>
            <a:r>
              <a:rPr lang="en-US" dirty="0" err="1" smtClean="0"/>
              <a:t>SessionId</a:t>
            </a:r>
            <a:endParaRPr lang="en-US" dirty="0" smtClean="0"/>
          </a:p>
        </p:txBody>
      </p:sp>
      <p:sp>
        <p:nvSpPr>
          <p:cNvPr id="4" name="Slide Number Placeholder 3"/>
          <p:cNvSpPr>
            <a:spLocks noGrp="1"/>
          </p:cNvSpPr>
          <p:nvPr>
            <p:ph type="sldNum" sz="quarter" idx="12"/>
          </p:nvPr>
        </p:nvSpPr>
        <p:spPr/>
        <p:txBody>
          <a:bodyPr/>
          <a:lstStyle/>
          <a:p>
            <a:fld id="{03E9FE52-2665-401B-AA9F-C87D72041FEF}" type="slidenum">
              <a:rPr lang="en-US" smtClean="0"/>
              <a:pPr/>
              <a:t>99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28231</TotalTime>
  <Words>7396</Words>
  <Application>Microsoft Office PowerPoint</Application>
  <PresentationFormat>On-screen Show (4:3)</PresentationFormat>
  <Paragraphs>1796</Paragraphs>
  <Slides>156</Slides>
  <Notes>64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156</vt:i4>
      </vt:variant>
    </vt:vector>
  </HeadingPairs>
  <TitlesOfParts>
    <vt:vector size="166" baseType="lpstr">
      <vt:lpstr>Consolas</vt:lpstr>
      <vt:lpstr>Georgia</vt:lpstr>
      <vt:lpstr>Arial</vt:lpstr>
      <vt:lpstr>Wingdings</vt:lpstr>
      <vt:lpstr>Courier New</vt:lpstr>
      <vt:lpstr>Tw Cen MT Condensed</vt:lpstr>
      <vt:lpstr>Calibri</vt:lpstr>
      <vt:lpstr>Wingdings 3</vt:lpstr>
      <vt:lpstr>Tw Cen MT</vt:lpstr>
      <vt:lpstr>Integral</vt:lpstr>
      <vt:lpstr>Creating Custom Pits</vt:lpstr>
      <vt:lpstr>Welcome to Day 1!</vt:lpstr>
      <vt:lpstr>Class Structure</vt:lpstr>
      <vt:lpstr>Contents of Flash Drive</vt:lpstr>
      <vt:lpstr>Virtual Machines</vt:lpstr>
      <vt:lpstr>Peach Pit Files</vt:lpstr>
      <vt:lpstr>Peach Pits</vt:lpstr>
      <vt:lpstr>Structure of Peach Pits</vt:lpstr>
      <vt:lpstr>Data Modeling</vt:lpstr>
      <vt:lpstr>DataModel</vt:lpstr>
      <vt:lpstr>DataModel</vt:lpstr>
      <vt:lpstr>DataModel Example</vt:lpstr>
      <vt:lpstr>Common Attributes</vt:lpstr>
      <vt:lpstr>name</vt:lpstr>
      <vt:lpstr>valueType and valuex</vt:lpstr>
      <vt:lpstr>minOccurs and maxOccurs</vt:lpstr>
      <vt:lpstr>min and maxOccurs Example</vt:lpstr>
      <vt:lpstr>min/maxOccurs Expansion</vt:lpstr>
      <vt:lpstr>Token – Required Value</vt:lpstr>
      <vt:lpstr>Token – Parsing Example #1</vt:lpstr>
      <vt:lpstr>Token – Parsing Example #2</vt:lpstr>
      <vt:lpstr>token</vt:lpstr>
      <vt:lpstr>Data Elements</vt:lpstr>
      <vt:lpstr>String Attributes</vt:lpstr>
      <vt:lpstr>String Examples</vt:lpstr>
      <vt:lpstr>Exercise – Strings</vt:lpstr>
      <vt:lpstr>Data Elements</vt:lpstr>
      <vt:lpstr>Number</vt:lpstr>
      <vt:lpstr>Data Elements</vt:lpstr>
      <vt:lpstr>Blob</vt:lpstr>
      <vt:lpstr>Data Elements</vt:lpstr>
      <vt:lpstr>Block</vt:lpstr>
      <vt:lpstr>Data Elements</vt:lpstr>
      <vt:lpstr>Choice</vt:lpstr>
      <vt:lpstr>Example File Format</vt:lpstr>
      <vt:lpstr>Choice</vt:lpstr>
      <vt:lpstr>Exercise – Choice</vt:lpstr>
      <vt:lpstr>ref</vt:lpstr>
      <vt:lpstr>Reuse via References</vt:lpstr>
      <vt:lpstr>Reuse via References</vt:lpstr>
      <vt:lpstr>References Visualization</vt:lpstr>
      <vt:lpstr>Recursion and References</vt:lpstr>
      <vt:lpstr>Recursion Workaround</vt:lpstr>
      <vt:lpstr>Order and References</vt:lpstr>
      <vt:lpstr>Order and References</vt:lpstr>
      <vt:lpstr>Exercise – References</vt:lpstr>
      <vt:lpstr>Analyzers</vt:lpstr>
      <vt:lpstr>DEMO – Analyzers</vt:lpstr>
      <vt:lpstr>Get Data Element Value Flow</vt:lpstr>
      <vt:lpstr>Get Data Element Value Flow</vt:lpstr>
      <vt:lpstr>Relation</vt:lpstr>
      <vt:lpstr>Relation - Size</vt:lpstr>
      <vt:lpstr>Relation Size-Of Example</vt:lpstr>
      <vt:lpstr>Relation - Count</vt:lpstr>
      <vt:lpstr>Relation Count-Of Example</vt:lpstr>
      <vt:lpstr>Relation – Offset</vt:lpstr>
      <vt:lpstr>Relation Offset-Of Example #1</vt:lpstr>
      <vt:lpstr>Relation – Offset, Relative</vt:lpstr>
      <vt:lpstr>Relation Offset-Of Example #2</vt:lpstr>
      <vt:lpstr>Relation – Offset, Relative To</vt:lpstr>
      <vt:lpstr>Relation Offset-Of Example #3</vt:lpstr>
      <vt:lpstr>Relation Troubleshooting</vt:lpstr>
      <vt:lpstr>Exercise – Relations</vt:lpstr>
      <vt:lpstr>Get Data Element Value Flow</vt:lpstr>
      <vt:lpstr>Get Data Element Value Flow</vt:lpstr>
      <vt:lpstr>Fixups</vt:lpstr>
      <vt:lpstr>Fixup Example #1</vt:lpstr>
      <vt:lpstr>Get Data Element Value Flow</vt:lpstr>
      <vt:lpstr>Transformers</vt:lpstr>
      <vt:lpstr>Transformer Example #1</vt:lpstr>
      <vt:lpstr>Transformer Example #2</vt:lpstr>
      <vt:lpstr>Transformer Troubleshooting</vt:lpstr>
      <vt:lpstr>State Modeling</vt:lpstr>
      <vt:lpstr>State Models</vt:lpstr>
      <vt:lpstr>File Fuzzing</vt:lpstr>
      <vt:lpstr>Network Fuzzing</vt:lpstr>
      <vt:lpstr>API Fuzzing</vt:lpstr>
      <vt:lpstr>StateModel</vt:lpstr>
      <vt:lpstr>State</vt:lpstr>
      <vt:lpstr>Action Types</vt:lpstr>
      <vt:lpstr>Action Examples</vt:lpstr>
      <vt:lpstr>Exercise – State Model Example</vt:lpstr>
      <vt:lpstr>Action – Input</vt:lpstr>
      <vt:lpstr>Action – Output</vt:lpstr>
      <vt:lpstr>Data Sets</vt:lpstr>
      <vt:lpstr>Data Sets</vt:lpstr>
      <vt:lpstr>Data Sets</vt:lpstr>
      <vt:lpstr>Data Sets</vt:lpstr>
      <vt:lpstr>Data Sets and Arrays</vt:lpstr>
      <vt:lpstr>Data Sets and Arrays</vt:lpstr>
      <vt:lpstr>Data Sets and Choice</vt:lpstr>
      <vt:lpstr>Data Sets and Choice Array</vt:lpstr>
      <vt:lpstr>Action – Call</vt:lpstr>
      <vt:lpstr>Action – Call Parameters</vt:lpstr>
      <vt:lpstr>Action – Call Result</vt:lpstr>
      <vt:lpstr>Action – Call</vt:lpstr>
      <vt:lpstr>Action – set/get Property</vt:lpstr>
      <vt:lpstr>Action – Slurp</vt:lpstr>
      <vt:lpstr>XPath and Peach</vt:lpstr>
      <vt:lpstr>Example Model</vt:lpstr>
      <vt:lpstr>XPath to Select an Element</vt:lpstr>
      <vt:lpstr>XPath to Select a Single Element</vt:lpstr>
      <vt:lpstr>XPath to Select a Single Element</vt:lpstr>
      <vt:lpstr>XPath to Select Multiple Elements</vt:lpstr>
      <vt:lpstr>Slurping to Single Element</vt:lpstr>
      <vt:lpstr>Slurping to Single Element</vt:lpstr>
      <vt:lpstr>Slurping to Multiple Elements</vt:lpstr>
      <vt:lpstr>Slurping to Multiple Elements</vt:lpstr>
      <vt:lpstr>Slurp Example</vt:lpstr>
      <vt:lpstr>Slurp Example</vt:lpstr>
      <vt:lpstr>Action – changeState</vt:lpstr>
      <vt:lpstr>State Model Conditionals</vt:lpstr>
      <vt:lpstr>Data Elements API</vt:lpstr>
      <vt:lpstr>State Model Conditionals</vt:lpstr>
      <vt:lpstr>State Model Events</vt:lpstr>
      <vt:lpstr>State Model Events</vt:lpstr>
      <vt:lpstr>Exercise – State Model</vt:lpstr>
      <vt:lpstr>Test Definitions</vt:lpstr>
      <vt:lpstr>Test</vt:lpstr>
      <vt:lpstr>Test</vt:lpstr>
      <vt:lpstr>Publishers</vt:lpstr>
      <vt:lpstr>Included Publishers</vt:lpstr>
      <vt:lpstr>Publishers</vt:lpstr>
      <vt:lpstr>Remote Publishers</vt:lpstr>
      <vt:lpstr>Listing all Publishers</vt:lpstr>
      <vt:lpstr>Peach Validator</vt:lpstr>
      <vt:lpstr>Peach Agents and Monitors</vt:lpstr>
      <vt:lpstr>Peach Agent</vt:lpstr>
      <vt:lpstr>Agents - Local</vt:lpstr>
      <vt:lpstr>Agents - Remote</vt:lpstr>
      <vt:lpstr>Agents</vt:lpstr>
      <vt:lpstr>Fuzzing Single Tier System</vt:lpstr>
      <vt:lpstr>Fuzzing Single Tier System</vt:lpstr>
      <vt:lpstr>Monitor</vt:lpstr>
      <vt:lpstr>Monitor: Fault Detection</vt:lpstr>
      <vt:lpstr>Fault Detection Monitors</vt:lpstr>
      <vt:lpstr>Monitor: Data Collection</vt:lpstr>
      <vt:lpstr>Data Collection Monitors</vt:lpstr>
      <vt:lpstr>Monitor: Automation</vt:lpstr>
      <vt:lpstr>Automation Monitors</vt:lpstr>
      <vt:lpstr>Listing all Monitors</vt:lpstr>
      <vt:lpstr>Recapping Data FLow</vt:lpstr>
      <vt:lpstr>Get Data Element Value Flow</vt:lpstr>
      <vt:lpstr>Get Data Element Value Flow</vt:lpstr>
      <vt:lpstr>Get Data Element Value Flow</vt:lpstr>
      <vt:lpstr>Get Data Element Value Flow</vt:lpstr>
      <vt:lpstr>Get Data Element Value Flow</vt:lpstr>
      <vt:lpstr>Get Data Element Value Flow</vt:lpstr>
      <vt:lpstr>Get Data Element Value Flow</vt:lpstr>
      <vt:lpstr>Pit Library</vt:lpstr>
      <vt:lpstr>Pit Library</vt:lpstr>
      <vt:lpstr>Adding to Pit Library</vt:lpstr>
      <vt:lpstr>Pit Requirements</vt:lpstr>
      <vt:lpstr>Configuration Settings</vt:lpstr>
      <vt:lpstr>Config Example</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Peach 2 Training Day 1</dc:title>
  <dc:creator>dd</dc:creator>
  <cp:lastModifiedBy>Michael Eddington</cp:lastModifiedBy>
  <cp:revision>1217</cp:revision>
  <dcterms:created xsi:type="dcterms:W3CDTF">2008-06-04T03:53:45Z</dcterms:created>
  <dcterms:modified xsi:type="dcterms:W3CDTF">2016-05-02T17:48:38Z</dcterms:modified>
</cp:coreProperties>
</file>