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76" r:id="rId5"/>
    <p:sldId id="260" r:id="rId6"/>
    <p:sldId id="261" r:id="rId7"/>
    <p:sldId id="262" r:id="rId8"/>
    <p:sldId id="271" r:id="rId9"/>
    <p:sldId id="263" r:id="rId10"/>
    <p:sldId id="264" r:id="rId11"/>
    <p:sldId id="266" r:id="rId12"/>
    <p:sldId id="267" r:id="rId13"/>
    <p:sldId id="268" r:id="rId14"/>
    <p:sldId id="269" r:id="rId15"/>
    <p:sldId id="270" r:id="rId16"/>
    <p:sldId id="265" r:id="rId17"/>
    <p:sldId id="275" r:id="rId18"/>
    <p:sldId id="272" r:id="rId19"/>
    <p:sldId id="274" r:id="rId20"/>
    <p:sldId id="273" r:id="rId21"/>
    <p:sldId id="259" r:id="rId22"/>
  </p:sldIdLst>
  <p:sldSz cx="9144000" cy="5943600"/>
  <p:notesSz cx="6858000" cy="9144000"/>
  <p:defaultTextStyle>
    <a:defPPr>
      <a:defRPr lang="en-US"/>
    </a:defPPr>
    <a:lvl1pPr marL="0" algn="l" defTabSz="746116" rtl="0" eaLnBrk="1" latinLnBrk="0" hangingPunct="1">
      <a:defRPr sz="1469" kern="1200">
        <a:solidFill>
          <a:schemeClr val="tx1"/>
        </a:solidFill>
        <a:latin typeface="+mn-lt"/>
        <a:ea typeface="+mn-ea"/>
        <a:cs typeface="+mn-cs"/>
      </a:defRPr>
    </a:lvl1pPr>
    <a:lvl2pPr marL="373058" algn="l" defTabSz="746116" rtl="0" eaLnBrk="1" latinLnBrk="0" hangingPunct="1">
      <a:defRPr sz="1469" kern="1200">
        <a:solidFill>
          <a:schemeClr val="tx1"/>
        </a:solidFill>
        <a:latin typeface="+mn-lt"/>
        <a:ea typeface="+mn-ea"/>
        <a:cs typeface="+mn-cs"/>
      </a:defRPr>
    </a:lvl2pPr>
    <a:lvl3pPr marL="746116" algn="l" defTabSz="746116" rtl="0" eaLnBrk="1" latinLnBrk="0" hangingPunct="1">
      <a:defRPr sz="1469" kern="1200">
        <a:solidFill>
          <a:schemeClr val="tx1"/>
        </a:solidFill>
        <a:latin typeface="+mn-lt"/>
        <a:ea typeface="+mn-ea"/>
        <a:cs typeface="+mn-cs"/>
      </a:defRPr>
    </a:lvl3pPr>
    <a:lvl4pPr marL="1119173" algn="l" defTabSz="746116" rtl="0" eaLnBrk="1" latinLnBrk="0" hangingPunct="1">
      <a:defRPr sz="1469" kern="1200">
        <a:solidFill>
          <a:schemeClr val="tx1"/>
        </a:solidFill>
        <a:latin typeface="+mn-lt"/>
        <a:ea typeface="+mn-ea"/>
        <a:cs typeface="+mn-cs"/>
      </a:defRPr>
    </a:lvl4pPr>
    <a:lvl5pPr marL="1492230" algn="l" defTabSz="746116" rtl="0" eaLnBrk="1" latinLnBrk="0" hangingPunct="1">
      <a:defRPr sz="1469" kern="1200">
        <a:solidFill>
          <a:schemeClr val="tx1"/>
        </a:solidFill>
        <a:latin typeface="+mn-lt"/>
        <a:ea typeface="+mn-ea"/>
        <a:cs typeface="+mn-cs"/>
      </a:defRPr>
    </a:lvl5pPr>
    <a:lvl6pPr marL="1865288" algn="l" defTabSz="746116" rtl="0" eaLnBrk="1" latinLnBrk="0" hangingPunct="1">
      <a:defRPr sz="1469" kern="1200">
        <a:solidFill>
          <a:schemeClr val="tx1"/>
        </a:solidFill>
        <a:latin typeface="+mn-lt"/>
        <a:ea typeface="+mn-ea"/>
        <a:cs typeface="+mn-cs"/>
      </a:defRPr>
    </a:lvl6pPr>
    <a:lvl7pPr marL="2238346" algn="l" defTabSz="746116" rtl="0" eaLnBrk="1" latinLnBrk="0" hangingPunct="1">
      <a:defRPr sz="1469" kern="1200">
        <a:solidFill>
          <a:schemeClr val="tx1"/>
        </a:solidFill>
        <a:latin typeface="+mn-lt"/>
        <a:ea typeface="+mn-ea"/>
        <a:cs typeface="+mn-cs"/>
      </a:defRPr>
    </a:lvl7pPr>
    <a:lvl8pPr marL="2611404" algn="l" defTabSz="746116" rtl="0" eaLnBrk="1" latinLnBrk="0" hangingPunct="1">
      <a:defRPr sz="1469" kern="1200">
        <a:solidFill>
          <a:schemeClr val="tx1"/>
        </a:solidFill>
        <a:latin typeface="+mn-lt"/>
        <a:ea typeface="+mn-ea"/>
        <a:cs typeface="+mn-cs"/>
      </a:defRPr>
    </a:lvl8pPr>
    <a:lvl9pPr marL="2984461" algn="l" defTabSz="746116" rtl="0" eaLnBrk="1" latinLnBrk="0" hangingPunct="1">
      <a:defRPr sz="146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DCD23-2DD8-4180-A9CC-4E448040504D}" type="datetimeFigureOut">
              <a:rPr lang="en-US" smtClean="0"/>
              <a:t>7/16/2017</a:t>
            </a:fld>
            <a:endParaRPr lang="en-US"/>
          </a:p>
        </p:txBody>
      </p:sp>
      <p:sp>
        <p:nvSpPr>
          <p:cNvPr id="4" name="Slide Image Placeholder 3"/>
          <p:cNvSpPr>
            <a:spLocks noGrp="1" noRot="1" noChangeAspect="1"/>
          </p:cNvSpPr>
          <p:nvPr>
            <p:ph type="sldImg" idx="2"/>
          </p:nvPr>
        </p:nvSpPr>
        <p:spPr>
          <a:xfrm>
            <a:off x="1055688" y="1143000"/>
            <a:ext cx="4746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7FC92-C9B9-4473-8F41-FA2B9FACBBEE}" type="slidenum">
              <a:rPr lang="en-US" smtClean="0"/>
              <a:t>‹#›</a:t>
            </a:fld>
            <a:endParaRPr lang="en-US"/>
          </a:p>
        </p:txBody>
      </p:sp>
    </p:spTree>
    <p:extLst>
      <p:ext uri="{BB962C8B-B14F-4D97-AF65-F5344CB8AC3E}">
        <p14:creationId xmlns:p14="http://schemas.microsoft.com/office/powerpoint/2010/main" val="435837928"/>
      </p:ext>
    </p:extLst>
  </p:cSld>
  <p:clrMap bg1="lt1" tx1="dk1" bg2="lt2" tx2="dk2" accent1="accent1" accent2="accent2" accent3="accent3" accent4="accent4" accent5="accent5" accent6="accent6" hlink="hlink" folHlink="folHlink"/>
  <p:notesStyle>
    <a:lvl1pPr marL="0" algn="l" defTabSz="746116" rtl="0" eaLnBrk="1" latinLnBrk="0" hangingPunct="1">
      <a:defRPr sz="979" kern="1200">
        <a:solidFill>
          <a:schemeClr val="tx1"/>
        </a:solidFill>
        <a:latin typeface="+mn-lt"/>
        <a:ea typeface="+mn-ea"/>
        <a:cs typeface="+mn-cs"/>
      </a:defRPr>
    </a:lvl1pPr>
    <a:lvl2pPr marL="373058" algn="l" defTabSz="746116" rtl="0" eaLnBrk="1" latinLnBrk="0" hangingPunct="1">
      <a:defRPr sz="979" kern="1200">
        <a:solidFill>
          <a:schemeClr val="tx1"/>
        </a:solidFill>
        <a:latin typeface="+mn-lt"/>
        <a:ea typeface="+mn-ea"/>
        <a:cs typeface="+mn-cs"/>
      </a:defRPr>
    </a:lvl2pPr>
    <a:lvl3pPr marL="746116" algn="l" defTabSz="746116" rtl="0" eaLnBrk="1" latinLnBrk="0" hangingPunct="1">
      <a:defRPr sz="979" kern="1200">
        <a:solidFill>
          <a:schemeClr val="tx1"/>
        </a:solidFill>
        <a:latin typeface="+mn-lt"/>
        <a:ea typeface="+mn-ea"/>
        <a:cs typeface="+mn-cs"/>
      </a:defRPr>
    </a:lvl3pPr>
    <a:lvl4pPr marL="1119173" algn="l" defTabSz="746116" rtl="0" eaLnBrk="1" latinLnBrk="0" hangingPunct="1">
      <a:defRPr sz="979" kern="1200">
        <a:solidFill>
          <a:schemeClr val="tx1"/>
        </a:solidFill>
        <a:latin typeface="+mn-lt"/>
        <a:ea typeface="+mn-ea"/>
        <a:cs typeface="+mn-cs"/>
      </a:defRPr>
    </a:lvl4pPr>
    <a:lvl5pPr marL="1492230" algn="l" defTabSz="746116" rtl="0" eaLnBrk="1" latinLnBrk="0" hangingPunct="1">
      <a:defRPr sz="979" kern="1200">
        <a:solidFill>
          <a:schemeClr val="tx1"/>
        </a:solidFill>
        <a:latin typeface="+mn-lt"/>
        <a:ea typeface="+mn-ea"/>
        <a:cs typeface="+mn-cs"/>
      </a:defRPr>
    </a:lvl5pPr>
    <a:lvl6pPr marL="1865288" algn="l" defTabSz="746116" rtl="0" eaLnBrk="1" latinLnBrk="0" hangingPunct="1">
      <a:defRPr sz="979" kern="1200">
        <a:solidFill>
          <a:schemeClr val="tx1"/>
        </a:solidFill>
        <a:latin typeface="+mn-lt"/>
        <a:ea typeface="+mn-ea"/>
        <a:cs typeface="+mn-cs"/>
      </a:defRPr>
    </a:lvl6pPr>
    <a:lvl7pPr marL="2238346" algn="l" defTabSz="746116" rtl="0" eaLnBrk="1" latinLnBrk="0" hangingPunct="1">
      <a:defRPr sz="979" kern="1200">
        <a:solidFill>
          <a:schemeClr val="tx1"/>
        </a:solidFill>
        <a:latin typeface="+mn-lt"/>
        <a:ea typeface="+mn-ea"/>
        <a:cs typeface="+mn-cs"/>
      </a:defRPr>
    </a:lvl7pPr>
    <a:lvl8pPr marL="2611404" algn="l" defTabSz="746116" rtl="0" eaLnBrk="1" latinLnBrk="0" hangingPunct="1">
      <a:defRPr sz="979" kern="1200">
        <a:solidFill>
          <a:schemeClr val="tx1"/>
        </a:solidFill>
        <a:latin typeface="+mn-lt"/>
        <a:ea typeface="+mn-ea"/>
        <a:cs typeface="+mn-cs"/>
      </a:defRPr>
    </a:lvl8pPr>
    <a:lvl9pPr marL="2984461" algn="l" defTabSz="746116" rtl="0" eaLnBrk="1" latinLnBrk="0" hangingPunct="1">
      <a:defRPr sz="9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1143000"/>
            <a:ext cx="4746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7FC92-C9B9-4473-8F41-FA2B9FACBBEE}" type="slidenum">
              <a:rPr lang="en-US" smtClean="0"/>
              <a:t>2</a:t>
            </a:fld>
            <a:endParaRPr lang="en-US"/>
          </a:p>
        </p:txBody>
      </p:sp>
    </p:spTree>
    <p:extLst>
      <p:ext uri="{BB962C8B-B14F-4D97-AF65-F5344CB8AC3E}">
        <p14:creationId xmlns:p14="http://schemas.microsoft.com/office/powerpoint/2010/main" val="14230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533400" y="2113282"/>
            <a:ext cx="8229600" cy="94933"/>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5122" name="Rectangle 2"/>
          <p:cNvSpPr>
            <a:spLocks noGrp="1" noChangeArrowheads="1"/>
          </p:cNvSpPr>
          <p:nvPr>
            <p:ph type="ctrTitle"/>
          </p:nvPr>
        </p:nvSpPr>
        <p:spPr>
          <a:xfrm>
            <a:off x="0" y="858520"/>
            <a:ext cx="9144000" cy="1188720"/>
          </a:xfrm>
        </p:spPr>
        <p:txBody>
          <a:bodyPr/>
          <a:lstStyle>
            <a:lvl1pPr algn="ctr">
              <a:defRPr sz="6527"/>
            </a:lvl1pPr>
          </a:lstStyle>
          <a:p>
            <a:pPr lvl="0"/>
            <a:r>
              <a:rPr lang="en-US" noProof="0" smtClean="0"/>
              <a:t>Click to edit Master title style</a:t>
            </a:r>
            <a:endParaRPr lang="en-US" noProof="0" dirty="0" smtClean="0"/>
          </a:p>
        </p:txBody>
      </p:sp>
      <p:sp>
        <p:nvSpPr>
          <p:cNvPr id="5123" name="Rectangle 3"/>
          <p:cNvSpPr>
            <a:spLocks noGrp="1" noChangeArrowheads="1"/>
          </p:cNvSpPr>
          <p:nvPr>
            <p:ph type="subTitle" idx="1"/>
          </p:nvPr>
        </p:nvSpPr>
        <p:spPr>
          <a:xfrm>
            <a:off x="228600" y="2377440"/>
            <a:ext cx="8763000" cy="1386840"/>
          </a:xfrm>
        </p:spPr>
        <p:txBody>
          <a:bodyPr/>
          <a:lstStyle>
            <a:lvl1pPr marL="0" indent="0" algn="ctr">
              <a:buFont typeface="Wingdings" panose="05000000000000000000" pitchFamily="2" charset="2"/>
              <a:buNone/>
              <a:defRPr sz="4895" b="0" i="1"/>
            </a:lvl1pPr>
          </a:lstStyle>
          <a:p>
            <a:pPr lvl="0"/>
            <a:r>
              <a:rPr lang="en-US" noProof="0" smtClean="0"/>
              <a:t>Click to edit Master subtitle style</a:t>
            </a:r>
            <a:endParaRPr lang="en-US" noProof="0" dirty="0" smtClean="0"/>
          </a:p>
        </p:txBody>
      </p:sp>
      <p:sp>
        <p:nvSpPr>
          <p:cNvPr id="5" name="Date Placeholder 4"/>
          <p:cNvSpPr>
            <a:spLocks noGrp="1" noChangeArrowheads="1"/>
          </p:cNvSpPr>
          <p:nvPr>
            <p:ph type="dt" sz="half" idx="10"/>
          </p:nvPr>
        </p:nvSpPr>
        <p:spPr bwMode="auto">
          <a:xfrm>
            <a:off x="685800" y="5415280"/>
            <a:ext cx="1905000" cy="39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633"/>
            </a:lvl1pPr>
          </a:lstStyle>
          <a:p>
            <a:endParaRPr lang="en-US"/>
          </a:p>
        </p:txBody>
      </p:sp>
      <p:sp>
        <p:nvSpPr>
          <p:cNvPr id="6" name="Rectangle 5"/>
          <p:cNvSpPr>
            <a:spLocks noGrp="1" noChangeArrowheads="1"/>
          </p:cNvSpPr>
          <p:nvPr>
            <p:ph type="ftr" sz="quarter" idx="11"/>
          </p:nvPr>
        </p:nvSpPr>
        <p:spPr>
          <a:xfrm>
            <a:off x="3124200" y="5415280"/>
            <a:ext cx="2895600" cy="396240"/>
          </a:xfrm>
        </p:spPr>
        <p:txBody>
          <a:bodyPr/>
          <a:lstStyle>
            <a:lvl1pPr algn="ctr">
              <a:defRPr sz="1633" i="0">
                <a:latin typeface="Verdana" panose="020B0604030504040204" pitchFamily="34" charset="0"/>
              </a:defRPr>
            </a:lvl1pPr>
          </a:lstStyle>
          <a:p>
            <a:r>
              <a:rPr lang="vi-VN" smtClean="0"/>
              <a:t>Chương 1. Tổng quan</a:t>
            </a:r>
            <a:endParaRPr lang="en-US"/>
          </a:p>
        </p:txBody>
      </p:sp>
      <p:sp>
        <p:nvSpPr>
          <p:cNvPr id="7" name="Rectangle 6"/>
          <p:cNvSpPr>
            <a:spLocks noGrp="1" noChangeArrowheads="1"/>
          </p:cNvSpPr>
          <p:nvPr>
            <p:ph type="sldNum" sz="quarter" idx="12"/>
          </p:nvPr>
        </p:nvSpPr>
        <p:spPr>
          <a:xfrm>
            <a:off x="6553200" y="5415280"/>
            <a:ext cx="1905000" cy="396240"/>
          </a:xfrm>
        </p:spPr>
        <p:txBody>
          <a:bodyPr/>
          <a:lstStyle>
            <a:lvl1pPr>
              <a:defRPr sz="1633">
                <a:latin typeface="Verdana" panose="020B0604030504040204" pitchFamily="34" charset="0"/>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77543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0"/>
              </a:spcBef>
              <a:defRPr sz="2400"/>
            </a:lvl2pPr>
            <a:lvl3pPr>
              <a:spcBef>
                <a:spcPts val="0"/>
              </a:spcBef>
              <a:defRPr sz="2400"/>
            </a:lvl3pPr>
            <a:lvl4pPr>
              <a:spcBef>
                <a:spcPts val="0"/>
              </a:spcBef>
              <a:defRPr sz="2400"/>
            </a:lvl4pPr>
            <a:lvl5pPr>
              <a:spcBef>
                <a:spcPts val="0"/>
              </a:spcBef>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ftr" sz="quarter" idx="10"/>
          </p:nvPr>
        </p:nvSpPr>
        <p:spPr>
          <a:ln/>
        </p:spPr>
        <p:txBody>
          <a:bodyPr/>
          <a:lstStyle>
            <a:lvl1pPr>
              <a:defRPr sz="1400"/>
            </a:lvl1pPr>
          </a:lstStyle>
          <a:p>
            <a:r>
              <a:rPr lang="vi-VN" smtClean="0"/>
              <a:t>Chương 1. Tổng quan</a:t>
            </a:r>
            <a:endParaRPr lang="en-US" dirty="0"/>
          </a:p>
        </p:txBody>
      </p:sp>
      <p:sp>
        <p:nvSpPr>
          <p:cNvPr id="5" name="Rectangle 8"/>
          <p:cNvSpPr>
            <a:spLocks noGrp="1" noChangeArrowheads="1"/>
          </p:cNvSpPr>
          <p:nvPr>
            <p:ph type="sldNum" sz="quarter" idx="11"/>
          </p:nvPr>
        </p:nvSpPr>
        <p:spPr>
          <a:ln/>
        </p:spPr>
        <p:txBody>
          <a:bodyPr/>
          <a:lstStyle>
            <a:lvl1pPr>
              <a:defRPr sz="1400"/>
            </a:lvl1pPr>
          </a:lstStyle>
          <a:p>
            <a:fld id="{099B615F-C769-49CC-AD0C-AE566D56EEA8}" type="slidenum">
              <a:rPr lang="en-US" smtClean="0"/>
              <a:pPr/>
              <a:t>‹#›</a:t>
            </a:fld>
            <a:endParaRPr lang="en-US" dirty="0"/>
          </a:p>
        </p:txBody>
      </p:sp>
    </p:spTree>
    <p:extLst>
      <p:ext uri="{BB962C8B-B14F-4D97-AF65-F5344CB8AC3E}">
        <p14:creationId xmlns:p14="http://schemas.microsoft.com/office/powerpoint/2010/main" val="22420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481777"/>
            <a:ext cx="7886700" cy="2472373"/>
          </a:xfrm>
        </p:spPr>
        <p:txBody>
          <a:bodyPr/>
          <a:lstStyle>
            <a:lvl1pPr>
              <a:defRPr sz="8159"/>
            </a:lvl1pPr>
          </a:lstStyle>
          <a:p>
            <a:r>
              <a:rPr lang="en-US" smtClean="0"/>
              <a:t>Click to edit Master title style</a:t>
            </a:r>
            <a:endParaRPr lang="en-US"/>
          </a:p>
        </p:txBody>
      </p:sp>
      <p:sp>
        <p:nvSpPr>
          <p:cNvPr id="3" name="Text Placeholder 2"/>
          <p:cNvSpPr>
            <a:spLocks noGrp="1"/>
          </p:cNvSpPr>
          <p:nvPr>
            <p:ph type="body" idx="1"/>
          </p:nvPr>
        </p:nvSpPr>
        <p:spPr>
          <a:xfrm>
            <a:off x="623889" y="3977540"/>
            <a:ext cx="7886700" cy="1300163"/>
          </a:xfrm>
        </p:spPr>
        <p:txBody>
          <a:bodyPr/>
          <a:lstStyle>
            <a:lvl1pPr marL="0" indent="0">
              <a:buNone/>
              <a:defRPr sz="3263"/>
            </a:lvl1pPr>
            <a:lvl2pPr marL="621700" indent="0">
              <a:buNone/>
              <a:defRPr sz="2720"/>
            </a:lvl2pPr>
            <a:lvl3pPr marL="1243401" indent="0">
              <a:buNone/>
              <a:defRPr sz="2448"/>
            </a:lvl3pPr>
            <a:lvl4pPr marL="1865101" indent="0">
              <a:buNone/>
              <a:defRPr sz="2176"/>
            </a:lvl4pPr>
            <a:lvl5pPr marL="2486801" indent="0">
              <a:buNone/>
              <a:defRPr sz="2176"/>
            </a:lvl5pPr>
            <a:lvl6pPr marL="3108502" indent="0">
              <a:buNone/>
              <a:defRPr sz="2176"/>
            </a:lvl6pPr>
            <a:lvl7pPr marL="3730201" indent="0">
              <a:buNone/>
              <a:defRPr sz="2176"/>
            </a:lvl7pPr>
            <a:lvl8pPr marL="4351903" indent="0">
              <a:buNone/>
              <a:defRPr sz="2176"/>
            </a:lvl8pPr>
            <a:lvl9pPr marL="4973603" indent="0">
              <a:buNone/>
              <a:defRPr sz="2176"/>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vi-VN" smtClean="0"/>
              <a:t>Chương 1. Tổng quan</a:t>
            </a:r>
            <a:endParaRPr lang="en-US"/>
          </a:p>
        </p:txBody>
      </p:sp>
      <p:sp>
        <p:nvSpPr>
          <p:cNvPr id="5"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57332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26440"/>
            <a:ext cx="4495800" cy="4754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vi-VN" smtClean="0"/>
              <a:t>Chương 1. Tổng quan</a:t>
            </a:r>
            <a:endParaRPr lang="en-US"/>
          </a:p>
        </p:txBody>
      </p:sp>
      <p:sp>
        <p:nvSpPr>
          <p:cNvPr id="6" name="Rectangle 8"/>
          <p:cNvSpPr>
            <a:spLocks noGrp="1" noChangeArrowheads="1"/>
          </p:cNvSpPr>
          <p:nvPr>
            <p:ph type="sldNum" sz="quarter" idx="11"/>
          </p:nvPr>
        </p:nvSpPr>
        <p:spPr>
          <a:ln/>
        </p:spPr>
        <p:txBody>
          <a:bodyPr/>
          <a:lstStyle>
            <a:lvl1pPr>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67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6040"/>
            <a:ext cx="9144000" cy="52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726440"/>
            <a:ext cx="9144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28" name="AutoShape 4"/>
          <p:cNvSpPr>
            <a:spLocks noChangeArrowheads="1"/>
          </p:cNvSpPr>
          <p:nvPr/>
        </p:nvSpPr>
        <p:spPr bwMode="auto">
          <a:xfrm>
            <a:off x="0" y="594360"/>
            <a:ext cx="9144000" cy="6604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48"/>
          </a:p>
        </p:txBody>
      </p:sp>
      <p:sp>
        <p:nvSpPr>
          <p:cNvPr id="1029" name="Line 5"/>
          <p:cNvSpPr>
            <a:spLocks noChangeShapeType="1"/>
          </p:cNvSpPr>
          <p:nvPr/>
        </p:nvSpPr>
        <p:spPr bwMode="auto">
          <a:xfrm flipV="1">
            <a:off x="0" y="5547360"/>
            <a:ext cx="91440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48"/>
          </a:p>
        </p:txBody>
      </p:sp>
      <p:sp>
        <p:nvSpPr>
          <p:cNvPr id="4103" name="Rectangle 7"/>
          <p:cNvSpPr>
            <a:spLocks noGrp="1" noChangeArrowheads="1"/>
          </p:cNvSpPr>
          <p:nvPr>
            <p:ph type="ftr" sz="quarter" idx="3"/>
          </p:nvPr>
        </p:nvSpPr>
        <p:spPr bwMode="auto">
          <a:xfrm>
            <a:off x="0" y="5613400"/>
            <a:ext cx="7467600" cy="2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768" i="1">
                <a:latin typeface="+mn-lt"/>
              </a:defRPr>
            </a:lvl1pPr>
          </a:lstStyle>
          <a:p>
            <a:r>
              <a:rPr lang="vi-VN" smtClean="0"/>
              <a:t>Chương 1. Tổng quan</a:t>
            </a:r>
            <a:endParaRPr lang="en-US"/>
          </a:p>
        </p:txBody>
      </p:sp>
      <p:sp>
        <p:nvSpPr>
          <p:cNvPr id="4104" name="Rectangle 8"/>
          <p:cNvSpPr>
            <a:spLocks noGrp="1" noChangeArrowheads="1"/>
          </p:cNvSpPr>
          <p:nvPr>
            <p:ph type="sldNum" sz="quarter" idx="4"/>
          </p:nvPr>
        </p:nvSpPr>
        <p:spPr bwMode="auto">
          <a:xfrm>
            <a:off x="8153400" y="5613400"/>
            <a:ext cx="914400" cy="28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68">
                <a:latin typeface="+mn-lt"/>
              </a:defRPr>
            </a:lvl1pPr>
          </a:lstStyle>
          <a:p>
            <a:fld id="{099B615F-C769-49CC-AD0C-AE566D56EEA8}" type="slidenum">
              <a:rPr lang="en-US" smtClean="0"/>
              <a:t>‹#›</a:t>
            </a:fld>
            <a:endParaRPr lang="en-US"/>
          </a:p>
        </p:txBody>
      </p:sp>
    </p:spTree>
    <p:extLst>
      <p:ext uri="{BB962C8B-B14F-4D97-AF65-F5344CB8AC3E}">
        <p14:creationId xmlns:p14="http://schemas.microsoft.com/office/powerpoint/2010/main" val="24738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895" kern="1200">
          <a:solidFill>
            <a:schemeClr val="tx2"/>
          </a:solidFill>
          <a:latin typeface="+mj-lt"/>
          <a:ea typeface="+mj-ea"/>
          <a:cs typeface="+mj-cs"/>
        </a:defRPr>
      </a:lvl1pPr>
      <a:lvl2pPr algn="l" rtl="0" eaLnBrk="1" fontAlgn="base" hangingPunct="1">
        <a:spcBef>
          <a:spcPct val="0"/>
        </a:spcBef>
        <a:spcAft>
          <a:spcPct val="0"/>
        </a:spcAft>
        <a:defRPr sz="4895">
          <a:solidFill>
            <a:schemeClr val="tx2"/>
          </a:solidFill>
          <a:latin typeface="Times New Roman" panose="02020603050405020304" pitchFamily="18" charset="0"/>
        </a:defRPr>
      </a:lvl2pPr>
      <a:lvl3pPr algn="l" rtl="0" eaLnBrk="1" fontAlgn="base" hangingPunct="1">
        <a:spcBef>
          <a:spcPct val="0"/>
        </a:spcBef>
        <a:spcAft>
          <a:spcPct val="0"/>
        </a:spcAft>
        <a:defRPr sz="4895">
          <a:solidFill>
            <a:schemeClr val="tx2"/>
          </a:solidFill>
          <a:latin typeface="Times New Roman" panose="02020603050405020304" pitchFamily="18" charset="0"/>
        </a:defRPr>
      </a:lvl3pPr>
      <a:lvl4pPr algn="l" rtl="0" eaLnBrk="1" fontAlgn="base" hangingPunct="1">
        <a:spcBef>
          <a:spcPct val="0"/>
        </a:spcBef>
        <a:spcAft>
          <a:spcPct val="0"/>
        </a:spcAft>
        <a:defRPr sz="4895">
          <a:solidFill>
            <a:schemeClr val="tx2"/>
          </a:solidFill>
          <a:latin typeface="Times New Roman" panose="02020603050405020304" pitchFamily="18" charset="0"/>
        </a:defRPr>
      </a:lvl4pPr>
      <a:lvl5pPr algn="l" rtl="0" eaLnBrk="1" fontAlgn="base" hangingPunct="1">
        <a:spcBef>
          <a:spcPct val="0"/>
        </a:spcBef>
        <a:spcAft>
          <a:spcPct val="0"/>
        </a:spcAft>
        <a:defRPr sz="4895">
          <a:solidFill>
            <a:schemeClr val="tx2"/>
          </a:solidFill>
          <a:latin typeface="Times New Roman" panose="02020603050405020304" pitchFamily="18" charset="0"/>
        </a:defRPr>
      </a:lvl5pPr>
      <a:lvl6pPr marL="621700" algn="l" rtl="0" eaLnBrk="1" fontAlgn="base" hangingPunct="1">
        <a:spcBef>
          <a:spcPct val="0"/>
        </a:spcBef>
        <a:spcAft>
          <a:spcPct val="0"/>
        </a:spcAft>
        <a:defRPr sz="4895">
          <a:solidFill>
            <a:schemeClr val="tx2"/>
          </a:solidFill>
          <a:latin typeface="Times New Roman" panose="02020603050405020304" pitchFamily="18" charset="0"/>
        </a:defRPr>
      </a:lvl6pPr>
      <a:lvl7pPr marL="1243401" algn="l" rtl="0" eaLnBrk="1" fontAlgn="base" hangingPunct="1">
        <a:spcBef>
          <a:spcPct val="0"/>
        </a:spcBef>
        <a:spcAft>
          <a:spcPct val="0"/>
        </a:spcAft>
        <a:defRPr sz="4895">
          <a:solidFill>
            <a:schemeClr val="tx2"/>
          </a:solidFill>
          <a:latin typeface="Times New Roman" panose="02020603050405020304" pitchFamily="18" charset="0"/>
        </a:defRPr>
      </a:lvl7pPr>
      <a:lvl8pPr marL="1865101" algn="l" rtl="0" eaLnBrk="1" fontAlgn="base" hangingPunct="1">
        <a:spcBef>
          <a:spcPct val="0"/>
        </a:spcBef>
        <a:spcAft>
          <a:spcPct val="0"/>
        </a:spcAft>
        <a:defRPr sz="4895">
          <a:solidFill>
            <a:schemeClr val="tx2"/>
          </a:solidFill>
          <a:latin typeface="Times New Roman" panose="02020603050405020304" pitchFamily="18" charset="0"/>
        </a:defRPr>
      </a:lvl8pPr>
      <a:lvl9pPr marL="2486801" algn="l" rtl="0" eaLnBrk="1" fontAlgn="base" hangingPunct="1">
        <a:spcBef>
          <a:spcPct val="0"/>
        </a:spcBef>
        <a:spcAft>
          <a:spcPct val="0"/>
        </a:spcAft>
        <a:defRPr sz="4895">
          <a:solidFill>
            <a:schemeClr val="tx2"/>
          </a:solidFill>
          <a:latin typeface="Times New Roman" panose="02020603050405020304" pitchFamily="18" charset="0"/>
        </a:defRPr>
      </a:lvl9pPr>
    </p:titleStyle>
    <p:bodyStyle>
      <a:lvl1pPr marL="638970" indent="-638970"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1pPr>
      <a:lvl2pPr marL="1234766" indent="-593638"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2pPr>
      <a:lvl3pPr marL="1774436" indent="-537512" algn="l" rtl="0" eaLnBrk="1" fontAlgn="base" hangingPunct="1">
        <a:spcBef>
          <a:spcPct val="20000"/>
        </a:spcBef>
        <a:spcAft>
          <a:spcPct val="0"/>
        </a:spcAft>
        <a:buClr>
          <a:schemeClr val="accent2"/>
        </a:buClr>
        <a:buFont typeface="Wingdings" panose="05000000000000000000" pitchFamily="2" charset="2"/>
        <a:buChar char="o"/>
        <a:defRPr sz="3263" kern="1200">
          <a:solidFill>
            <a:schemeClr val="tx1"/>
          </a:solidFill>
          <a:latin typeface="+mn-lt"/>
          <a:ea typeface="+mn-ea"/>
          <a:cs typeface="+mn-cs"/>
        </a:defRPr>
      </a:lvl3pPr>
      <a:lvl4pPr marL="2303314" indent="-526717" algn="l" rtl="0" eaLnBrk="1" fontAlgn="base" hangingPunct="1">
        <a:spcBef>
          <a:spcPct val="20000"/>
        </a:spcBef>
        <a:spcAft>
          <a:spcPct val="0"/>
        </a:spcAft>
        <a:buClr>
          <a:schemeClr val="accent2"/>
        </a:buClr>
        <a:buFont typeface="Wingdings" panose="05000000000000000000" pitchFamily="2" charset="2"/>
        <a:buChar char="n"/>
        <a:defRPr sz="3263" kern="1200">
          <a:solidFill>
            <a:schemeClr val="tx1"/>
          </a:solidFill>
          <a:latin typeface="+mn-lt"/>
          <a:ea typeface="+mn-ea"/>
          <a:cs typeface="+mn-cs"/>
        </a:defRPr>
      </a:lvl4pPr>
      <a:lvl5pPr marL="2847302" indent="-541831" algn="l" rtl="0" eaLnBrk="1" fontAlgn="base" hangingPunct="1">
        <a:spcBef>
          <a:spcPct val="25000"/>
        </a:spcBef>
        <a:spcAft>
          <a:spcPct val="0"/>
        </a:spcAft>
        <a:buClr>
          <a:schemeClr val="accent2"/>
        </a:buClr>
        <a:buFont typeface="Wingdings" panose="05000000000000000000" pitchFamily="2" charset="2"/>
        <a:buChar char="§"/>
        <a:defRPr sz="3263" kern="1200">
          <a:solidFill>
            <a:schemeClr val="tx1"/>
          </a:solidFill>
          <a:latin typeface="+mn-lt"/>
          <a:ea typeface="+mn-ea"/>
          <a:cs typeface="+mn-cs"/>
        </a:defRPr>
      </a:lvl5pPr>
      <a:lvl6pPr marL="34193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0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2752"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453" indent="-310851" algn="l" defTabSz="1243401"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01" rtl="0" eaLnBrk="1" latinLnBrk="0" hangingPunct="1">
        <a:defRPr sz="2448" kern="1200">
          <a:solidFill>
            <a:schemeClr val="tx1"/>
          </a:solidFill>
          <a:latin typeface="+mn-lt"/>
          <a:ea typeface="+mn-ea"/>
          <a:cs typeface="+mn-cs"/>
        </a:defRPr>
      </a:lvl1pPr>
      <a:lvl2pPr marL="621700" algn="l" defTabSz="1243401" rtl="0" eaLnBrk="1" latinLnBrk="0" hangingPunct="1">
        <a:defRPr sz="2448" kern="1200">
          <a:solidFill>
            <a:schemeClr val="tx1"/>
          </a:solidFill>
          <a:latin typeface="+mn-lt"/>
          <a:ea typeface="+mn-ea"/>
          <a:cs typeface="+mn-cs"/>
        </a:defRPr>
      </a:lvl2pPr>
      <a:lvl3pPr marL="1243401" algn="l" defTabSz="1243401" rtl="0" eaLnBrk="1" latinLnBrk="0" hangingPunct="1">
        <a:defRPr sz="2448" kern="1200">
          <a:solidFill>
            <a:schemeClr val="tx1"/>
          </a:solidFill>
          <a:latin typeface="+mn-lt"/>
          <a:ea typeface="+mn-ea"/>
          <a:cs typeface="+mn-cs"/>
        </a:defRPr>
      </a:lvl3pPr>
      <a:lvl4pPr marL="1865101" algn="l" defTabSz="1243401" rtl="0" eaLnBrk="1" latinLnBrk="0" hangingPunct="1">
        <a:defRPr sz="2448" kern="1200">
          <a:solidFill>
            <a:schemeClr val="tx1"/>
          </a:solidFill>
          <a:latin typeface="+mn-lt"/>
          <a:ea typeface="+mn-ea"/>
          <a:cs typeface="+mn-cs"/>
        </a:defRPr>
      </a:lvl4pPr>
      <a:lvl5pPr marL="2486801" algn="l" defTabSz="1243401" rtl="0" eaLnBrk="1" latinLnBrk="0" hangingPunct="1">
        <a:defRPr sz="2448" kern="1200">
          <a:solidFill>
            <a:schemeClr val="tx1"/>
          </a:solidFill>
          <a:latin typeface="+mn-lt"/>
          <a:ea typeface="+mn-ea"/>
          <a:cs typeface="+mn-cs"/>
        </a:defRPr>
      </a:lvl5pPr>
      <a:lvl6pPr marL="3108502" algn="l" defTabSz="1243401" rtl="0" eaLnBrk="1" latinLnBrk="0" hangingPunct="1">
        <a:defRPr sz="2448" kern="1200">
          <a:solidFill>
            <a:schemeClr val="tx1"/>
          </a:solidFill>
          <a:latin typeface="+mn-lt"/>
          <a:ea typeface="+mn-ea"/>
          <a:cs typeface="+mn-cs"/>
        </a:defRPr>
      </a:lvl6pPr>
      <a:lvl7pPr marL="3730201" algn="l" defTabSz="1243401" rtl="0" eaLnBrk="1" latinLnBrk="0" hangingPunct="1">
        <a:defRPr sz="2448" kern="1200">
          <a:solidFill>
            <a:schemeClr val="tx1"/>
          </a:solidFill>
          <a:latin typeface="+mn-lt"/>
          <a:ea typeface="+mn-ea"/>
          <a:cs typeface="+mn-cs"/>
        </a:defRPr>
      </a:lvl7pPr>
      <a:lvl8pPr marL="4351903" algn="l" defTabSz="1243401" rtl="0" eaLnBrk="1" latinLnBrk="0" hangingPunct="1">
        <a:defRPr sz="2448" kern="1200">
          <a:solidFill>
            <a:schemeClr val="tx1"/>
          </a:solidFill>
          <a:latin typeface="+mn-lt"/>
          <a:ea typeface="+mn-ea"/>
          <a:cs typeface="+mn-cs"/>
        </a:defRPr>
      </a:lvl8pPr>
      <a:lvl9pPr marL="4973603" algn="l" defTabSz="1243401" rtl="0" eaLnBrk="1" latinLnBrk="0" hangingPunct="1">
        <a:defRPr sz="244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a:t>Môn</a:t>
            </a:r>
            <a:r>
              <a:rPr lang="en-US" sz="4000" dirty="0"/>
              <a:t>: PHÁT TRIỂN ỨNG DỤNG</a:t>
            </a:r>
          </a:p>
        </p:txBody>
      </p:sp>
      <p:sp>
        <p:nvSpPr>
          <p:cNvPr id="3" name="Subtitle 2"/>
          <p:cNvSpPr>
            <a:spLocks noGrp="1"/>
          </p:cNvSpPr>
          <p:nvPr>
            <p:ph type="subTitle" idx="1"/>
          </p:nvPr>
        </p:nvSpPr>
        <p:spPr>
          <a:xfrm>
            <a:off x="-1" y="2175310"/>
            <a:ext cx="9144001" cy="1493520"/>
          </a:xfrm>
        </p:spPr>
        <p:txBody>
          <a:bodyPr/>
          <a:lstStyle/>
          <a:p>
            <a:r>
              <a:rPr lang="vi-VN" sz="3600" dirty="0"/>
              <a:t>Chương</a:t>
            </a:r>
            <a:r>
              <a:rPr lang="en-US" sz="3600" dirty="0"/>
              <a:t> 1. </a:t>
            </a:r>
            <a:r>
              <a:rPr lang="en-US" sz="3600" dirty="0" err="1"/>
              <a:t>Tổng</a:t>
            </a:r>
            <a:r>
              <a:rPr lang="en-US" sz="3600" dirty="0"/>
              <a:t> </a:t>
            </a:r>
            <a:r>
              <a:rPr lang="en-US" sz="3600" dirty="0" err="1"/>
              <a:t>quan</a:t>
            </a:r>
            <a:endParaRPr lang="en-US" sz="3600" dirty="0"/>
          </a:p>
          <a:p>
            <a:endParaRPr lang="en-US" dirty="0"/>
          </a:p>
        </p:txBody>
      </p:sp>
    </p:spTree>
    <p:extLst>
      <p:ext uri="{BB962C8B-B14F-4D97-AF65-F5344CB8AC3E}">
        <p14:creationId xmlns:p14="http://schemas.microsoft.com/office/powerpoint/2010/main" val="41623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nhóm</a:t>
            </a:r>
            <a:endParaRPr lang="en-US" dirty="0"/>
          </a:p>
        </p:txBody>
      </p:sp>
      <p:sp>
        <p:nvSpPr>
          <p:cNvPr id="3" name="Content Placeholder 2"/>
          <p:cNvSpPr>
            <a:spLocks noGrp="1"/>
          </p:cNvSpPr>
          <p:nvPr>
            <p:ph idx="1"/>
          </p:nvPr>
        </p:nvSpPr>
        <p:spPr/>
        <p:txBody>
          <a:bodyPr/>
          <a:lstStyle/>
          <a:p>
            <a:r>
              <a:rPr lang="en-US" altLang="en-US" dirty="0" err="1" smtClean="0">
                <a:latin typeface="+mj-lt"/>
              </a:rPr>
              <a:t>Nhóm</a:t>
            </a:r>
            <a:r>
              <a:rPr lang="en-US" altLang="en-US" dirty="0" smtClean="0">
                <a:latin typeface="+mj-lt"/>
              </a:rPr>
              <a:t> - Team</a:t>
            </a:r>
          </a:p>
          <a:p>
            <a:pPr marL="800100" lvl="1" indent="-342900"/>
            <a:r>
              <a:rPr lang="en-US" altLang="en-US" dirty="0" err="1" smtClean="0">
                <a:latin typeface="+mj-lt"/>
              </a:rPr>
              <a:t>Một</a:t>
            </a:r>
            <a:r>
              <a:rPr lang="en-US" altLang="en-US" dirty="0" smtClean="0">
                <a:latin typeface="+mj-lt"/>
              </a:rPr>
              <a:t> </a:t>
            </a:r>
            <a:r>
              <a:rPr lang="en-US" altLang="en-US" dirty="0" err="1">
                <a:latin typeface="+mj-lt"/>
              </a:rPr>
              <a:t>nhóm</a:t>
            </a:r>
            <a:r>
              <a:rPr lang="en-US" altLang="en-US" dirty="0">
                <a:latin typeface="+mj-lt"/>
              </a:rPr>
              <a:t> </a:t>
            </a:r>
            <a:r>
              <a:rPr lang="en-US" altLang="en-US" dirty="0" err="1">
                <a:latin typeface="+mj-lt"/>
              </a:rPr>
              <a:t>người</a:t>
            </a:r>
            <a:r>
              <a:rPr lang="en-US" altLang="en-US" dirty="0">
                <a:latin typeface="+mj-lt"/>
              </a:rPr>
              <a:t> </a:t>
            </a:r>
            <a:r>
              <a:rPr lang="en-US" altLang="en-US" dirty="0" err="1">
                <a:latin typeface="+mj-lt"/>
              </a:rPr>
              <a:t>tự</a:t>
            </a:r>
            <a:r>
              <a:rPr lang="en-US" altLang="en-US" dirty="0">
                <a:latin typeface="+mj-lt"/>
              </a:rPr>
              <a:t> </a:t>
            </a:r>
            <a:r>
              <a:rPr lang="en-US" altLang="en-US" dirty="0" err="1" smtClean="0">
                <a:latin typeface="+mj-lt"/>
              </a:rPr>
              <a:t>quản</a:t>
            </a:r>
            <a:endParaRPr lang="en-US" altLang="en-US" dirty="0">
              <a:latin typeface="+mj-lt"/>
            </a:endParaRPr>
          </a:p>
          <a:p>
            <a:pPr marL="800100" lvl="1" indent="-342900"/>
            <a:r>
              <a:rPr lang="en-US" altLang="en-US" dirty="0" err="1">
                <a:latin typeface="+mj-lt"/>
              </a:rPr>
              <a:t>Có</a:t>
            </a:r>
            <a:r>
              <a:rPr lang="en-US" altLang="en-US" dirty="0">
                <a:latin typeface="+mj-lt"/>
              </a:rPr>
              <a:t> </a:t>
            </a:r>
            <a:r>
              <a:rPr lang="en-US" altLang="en-US" dirty="0" err="1">
                <a:latin typeface="+mj-lt"/>
              </a:rPr>
              <a:t>những</a:t>
            </a:r>
            <a:r>
              <a:rPr lang="en-US" altLang="en-US" dirty="0">
                <a:latin typeface="+mj-lt"/>
              </a:rPr>
              <a:t> </a:t>
            </a:r>
            <a:r>
              <a:rPr lang="en-US" altLang="en-US" dirty="0" err="1">
                <a:latin typeface="+mj-lt"/>
              </a:rPr>
              <a:t>kỹ</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bổ</a:t>
            </a:r>
            <a:r>
              <a:rPr lang="en-US" altLang="en-US" dirty="0">
                <a:latin typeface="+mj-lt"/>
              </a:rPr>
              <a:t> </a:t>
            </a:r>
            <a:r>
              <a:rPr lang="en-US" altLang="en-US" dirty="0" err="1">
                <a:latin typeface="+mj-lt"/>
              </a:rPr>
              <a:t>trợ</a:t>
            </a:r>
            <a:r>
              <a:rPr lang="en-US" altLang="en-US" dirty="0">
                <a:latin typeface="+mj-lt"/>
              </a:rPr>
              <a:t> </a:t>
            </a:r>
            <a:r>
              <a:rPr lang="en-US" altLang="en-US" dirty="0" err="1">
                <a:latin typeface="+mj-lt"/>
              </a:rPr>
              <a:t>cho</a:t>
            </a:r>
            <a:r>
              <a:rPr lang="en-US" altLang="en-US" dirty="0">
                <a:latin typeface="+mj-lt"/>
              </a:rPr>
              <a:t> </a:t>
            </a:r>
            <a:r>
              <a:rPr lang="en-US" altLang="en-US" dirty="0" err="1">
                <a:latin typeface="+mj-lt"/>
              </a:rPr>
              <a:t>nhau</a:t>
            </a:r>
            <a:r>
              <a:rPr lang="en-US" altLang="en-US" dirty="0">
                <a:latin typeface="+mj-lt"/>
              </a:rPr>
              <a:t> </a:t>
            </a:r>
          </a:p>
          <a:p>
            <a:pPr marL="800100" lvl="1" indent="-342900"/>
            <a:r>
              <a:rPr lang="en-US" altLang="en-US" dirty="0" err="1">
                <a:latin typeface="+mj-lt"/>
              </a:rPr>
              <a:t>Cùng</a:t>
            </a:r>
            <a:r>
              <a:rPr lang="en-US" altLang="en-US" dirty="0">
                <a:latin typeface="+mj-lt"/>
              </a:rPr>
              <a:t> </a:t>
            </a:r>
            <a:r>
              <a:rPr lang="en-US" altLang="en-US" dirty="0" err="1">
                <a:latin typeface="+mj-lt"/>
              </a:rPr>
              <a:t>hướng</a:t>
            </a:r>
            <a:r>
              <a:rPr lang="en-US" altLang="en-US" dirty="0">
                <a:latin typeface="+mj-lt"/>
              </a:rPr>
              <a:t> </a:t>
            </a:r>
            <a:r>
              <a:rPr lang="en-US" altLang="en-US" dirty="0" err="1">
                <a:latin typeface="+mj-lt"/>
              </a:rPr>
              <a:t>tới</a:t>
            </a:r>
            <a:r>
              <a:rPr lang="en-US" altLang="en-US" dirty="0">
                <a:latin typeface="+mj-lt"/>
              </a:rPr>
              <a:t> </a:t>
            </a:r>
            <a:r>
              <a:rPr lang="en-US" altLang="en-US" dirty="0" err="1">
                <a:latin typeface="+mj-lt"/>
              </a:rPr>
              <a:t>thực</a:t>
            </a:r>
            <a:r>
              <a:rPr lang="en-US" altLang="en-US" dirty="0">
                <a:latin typeface="+mj-lt"/>
              </a:rPr>
              <a:t> </a:t>
            </a:r>
            <a:r>
              <a:rPr lang="en-US" altLang="en-US" dirty="0" err="1">
                <a:latin typeface="+mj-lt"/>
              </a:rPr>
              <a:t>hiện</a:t>
            </a:r>
            <a:r>
              <a:rPr lang="en-US" altLang="en-US" dirty="0">
                <a:latin typeface="+mj-lt"/>
              </a:rPr>
              <a:t> </a:t>
            </a:r>
            <a:r>
              <a:rPr lang="en-US" altLang="en-US" dirty="0" err="1">
                <a:latin typeface="+mj-lt"/>
              </a:rPr>
              <a:t>một</a:t>
            </a:r>
            <a:r>
              <a:rPr lang="en-US" altLang="en-US" dirty="0">
                <a:latin typeface="+mj-lt"/>
              </a:rPr>
              <a:t> </a:t>
            </a:r>
            <a:r>
              <a:rPr lang="en-US" altLang="en-US" dirty="0" err="1">
                <a:latin typeface="+mj-lt"/>
              </a:rPr>
              <a:t>mục</a:t>
            </a:r>
            <a:r>
              <a:rPr lang="en-US" altLang="en-US" dirty="0">
                <a:latin typeface="+mj-lt"/>
              </a:rPr>
              <a:t> </a:t>
            </a:r>
            <a:r>
              <a:rPr lang="en-US" altLang="en-US" dirty="0" err="1" smtClean="0">
                <a:latin typeface="+mj-lt"/>
              </a:rPr>
              <a:t>tiêu</a:t>
            </a:r>
            <a:endParaRPr lang="en-US" altLang="en-US" dirty="0" smtClean="0">
              <a:latin typeface="+mj-lt"/>
            </a:endParaRPr>
          </a:p>
          <a:p>
            <a:pPr marL="204304" indent="-342900"/>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nhóm</a:t>
            </a:r>
            <a:r>
              <a:rPr lang="en-US" altLang="en-US" dirty="0" smtClean="0">
                <a:latin typeface="+mj-lt"/>
              </a:rPr>
              <a:t> – Team work: </a:t>
            </a:r>
            <a:r>
              <a:rPr lang="en-US" altLang="en-US" dirty="0" err="1" smtClean="0">
                <a:latin typeface="+mj-lt"/>
              </a:rPr>
              <a:t>Làm</a:t>
            </a:r>
            <a:r>
              <a:rPr lang="en-US" altLang="en-US" dirty="0" smtClean="0">
                <a:latin typeface="+mj-lt"/>
              </a:rPr>
              <a:t> </a:t>
            </a:r>
            <a:r>
              <a:rPr lang="en-US" altLang="en-US" dirty="0" err="1">
                <a:latin typeface="+mj-lt"/>
              </a:rPr>
              <a:t>việc</a:t>
            </a:r>
            <a:r>
              <a:rPr lang="en-US" altLang="en-US" dirty="0">
                <a:latin typeface="+mj-lt"/>
              </a:rPr>
              <a:t> </a:t>
            </a:r>
            <a:r>
              <a:rPr lang="en-US" altLang="en-US" dirty="0" err="1">
                <a:latin typeface="+mj-lt"/>
              </a:rPr>
              <a:t>cùng</a:t>
            </a:r>
            <a:r>
              <a:rPr lang="en-US" altLang="en-US" dirty="0">
                <a:latin typeface="+mj-lt"/>
              </a:rPr>
              <a:t> </a:t>
            </a:r>
            <a:r>
              <a:rPr lang="en-US" altLang="en-US" dirty="0" err="1">
                <a:latin typeface="+mj-lt"/>
              </a:rPr>
              <a:t>nhau</a:t>
            </a:r>
            <a:r>
              <a:rPr lang="en-US" altLang="en-US" dirty="0">
                <a:latin typeface="+mj-lt"/>
              </a:rPr>
              <a:t>, </a:t>
            </a:r>
            <a:r>
              <a:rPr lang="en-US" altLang="en-US" dirty="0" err="1">
                <a:latin typeface="+mj-lt"/>
              </a:rPr>
              <a:t>góp</a:t>
            </a:r>
            <a:r>
              <a:rPr lang="en-US" altLang="en-US" dirty="0">
                <a:latin typeface="+mj-lt"/>
              </a:rPr>
              <a:t> </a:t>
            </a:r>
            <a:r>
              <a:rPr lang="en-US" altLang="en-US" dirty="0" err="1">
                <a:latin typeface="+mj-lt"/>
              </a:rPr>
              <a:t>sức</a:t>
            </a:r>
            <a:r>
              <a:rPr lang="en-US" altLang="en-US" dirty="0">
                <a:latin typeface="+mj-lt"/>
              </a:rPr>
              <a:t>, </a:t>
            </a:r>
            <a:r>
              <a:rPr lang="en-US" altLang="en-US" dirty="0" err="1">
                <a:latin typeface="+mj-lt"/>
              </a:rPr>
              <a:t>phối</a:t>
            </a:r>
            <a:r>
              <a:rPr lang="en-US" altLang="en-US" dirty="0">
                <a:latin typeface="+mj-lt"/>
              </a:rPr>
              <a:t> </a:t>
            </a:r>
            <a:r>
              <a:rPr lang="en-US" altLang="en-US" dirty="0" err="1" smtClean="0">
                <a:latin typeface="+mj-lt"/>
              </a:rPr>
              <a:t>hợp</a:t>
            </a:r>
            <a:r>
              <a:rPr lang="en-US" altLang="en-US" dirty="0" smtClean="0">
                <a:latin typeface="+mj-lt"/>
              </a:rPr>
              <a:t> </a:t>
            </a:r>
            <a:r>
              <a:rPr lang="en-US" altLang="en-US" dirty="0" err="1" smtClean="0">
                <a:latin typeface="+mj-lt"/>
              </a:rPr>
              <a:t>nhịp</a:t>
            </a:r>
            <a:r>
              <a:rPr lang="en-US" altLang="en-US" dirty="0" smtClean="0">
                <a:latin typeface="+mj-lt"/>
              </a:rPr>
              <a:t> </a:t>
            </a:r>
            <a:r>
              <a:rPr lang="en-US" altLang="en-US" dirty="0" err="1">
                <a:latin typeface="+mj-lt"/>
              </a:rPr>
              <a:t>nhàng</a:t>
            </a:r>
            <a:r>
              <a:rPr lang="en-US" altLang="en-US" dirty="0">
                <a:latin typeface="+mj-lt"/>
              </a:rPr>
              <a:t> </a:t>
            </a:r>
            <a:r>
              <a:rPr lang="en-US" altLang="en-US" dirty="0" err="1">
                <a:latin typeface="+mj-lt"/>
              </a:rPr>
              <a:t>để</a:t>
            </a:r>
            <a:r>
              <a:rPr lang="en-US" altLang="en-US" dirty="0">
                <a:latin typeface="+mj-lt"/>
              </a:rPr>
              <a:t> </a:t>
            </a:r>
            <a:r>
              <a:rPr lang="en-US" altLang="en-US" dirty="0" err="1">
                <a:latin typeface="+mj-lt"/>
              </a:rPr>
              <a:t>đạt</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tiêu</a:t>
            </a:r>
            <a:r>
              <a:rPr lang="en-US" altLang="en-US" dirty="0">
                <a:latin typeface="+mj-lt"/>
              </a:rPr>
              <a:t> </a:t>
            </a:r>
            <a:r>
              <a:rPr lang="en-US" altLang="en-US" dirty="0" err="1">
                <a:latin typeface="+mj-lt"/>
              </a:rPr>
              <a:t>chung</a:t>
            </a:r>
            <a:r>
              <a:rPr lang="en-US" altLang="en-US" dirty="0">
                <a:latin typeface="+mj-lt"/>
              </a:rPr>
              <a:t> </a:t>
            </a:r>
          </a:p>
          <a:p>
            <a:pPr marL="204304" indent="-342900"/>
            <a:r>
              <a:rPr lang="en-US" altLang="en-US" dirty="0" err="1" smtClean="0">
                <a:latin typeface="+mj-lt"/>
              </a:rPr>
              <a:t>Các</a:t>
            </a:r>
            <a:r>
              <a:rPr lang="en-US" altLang="en-US" dirty="0" smtClean="0">
                <a:latin typeface="+mj-lt"/>
              </a:rPr>
              <a:t> </a:t>
            </a:r>
            <a:r>
              <a:rPr lang="en-US" altLang="en-US" dirty="0" err="1" smtClean="0">
                <a:latin typeface="+mj-lt"/>
              </a:rPr>
              <a:t>yếu</a:t>
            </a:r>
            <a:r>
              <a:rPr lang="en-US" altLang="en-US" dirty="0" smtClean="0">
                <a:latin typeface="+mj-lt"/>
              </a:rPr>
              <a:t> </a:t>
            </a:r>
            <a:r>
              <a:rPr lang="en-US" altLang="en-US" dirty="0" err="1" smtClean="0">
                <a:latin typeface="+mj-lt"/>
              </a:rPr>
              <a:t>tố</a:t>
            </a:r>
            <a:r>
              <a:rPr lang="en-US" altLang="en-US" dirty="0" smtClean="0">
                <a:latin typeface="+mj-lt"/>
              </a:rPr>
              <a:t> </a:t>
            </a:r>
            <a:r>
              <a:rPr lang="en-US" altLang="en-US" dirty="0" err="1" smtClean="0">
                <a:latin typeface="+mj-lt"/>
              </a:rPr>
              <a:t>giúp</a:t>
            </a:r>
            <a:r>
              <a:rPr lang="en-US" altLang="en-US" dirty="0" smtClean="0">
                <a:latin typeface="+mj-lt"/>
              </a:rPr>
              <a:t> </a:t>
            </a:r>
            <a:r>
              <a:rPr lang="en-US" altLang="en-US" dirty="0" err="1" smtClean="0">
                <a:latin typeface="+mj-lt"/>
              </a:rPr>
              <a:t>nhóm</a:t>
            </a:r>
            <a:r>
              <a:rPr lang="en-US" altLang="en-US" dirty="0" smtClean="0">
                <a:latin typeface="+mj-lt"/>
              </a:rPr>
              <a:t> </a:t>
            </a:r>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hiệu</a:t>
            </a:r>
            <a:r>
              <a:rPr lang="en-US" altLang="en-US" dirty="0" smtClean="0">
                <a:latin typeface="+mj-lt"/>
              </a:rPr>
              <a:t> </a:t>
            </a:r>
            <a:r>
              <a:rPr lang="en-US" altLang="en-US" dirty="0" err="1" smtClean="0">
                <a:latin typeface="+mj-lt"/>
              </a:rPr>
              <a:t>quả</a:t>
            </a:r>
            <a:endParaRPr lang="en-US" altLang="en-US" dirty="0" smtClean="0">
              <a:latin typeface="+mj-lt"/>
            </a:endParaRPr>
          </a:p>
          <a:p>
            <a:pPr marL="914400" lvl="1" indent="-457200">
              <a:lnSpc>
                <a:spcPct val="115000"/>
              </a:lnSpc>
              <a:buFont typeface="+mj-lt"/>
              <a:buAutoNum type="arabicPeriod"/>
            </a:pPr>
            <a:r>
              <a:rPr lang="en-US" altLang="en-US" dirty="0" err="1">
                <a:latin typeface="+mj-lt"/>
              </a:rPr>
              <a:t>Sự</a:t>
            </a:r>
            <a:r>
              <a:rPr lang="en-US" altLang="en-US" dirty="0">
                <a:latin typeface="+mj-lt"/>
              </a:rPr>
              <a:t> chia </a:t>
            </a:r>
            <a:r>
              <a:rPr lang="en-US" altLang="en-US" dirty="0" err="1">
                <a:latin typeface="+mj-lt"/>
              </a:rPr>
              <a:t>sẻ</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tiêu</a:t>
            </a:r>
            <a:endParaRPr lang="en-US" altLang="en-US" dirty="0">
              <a:latin typeface="+mj-lt"/>
            </a:endParaRPr>
          </a:p>
          <a:p>
            <a:pPr marL="914400" lvl="1" indent="-457200">
              <a:lnSpc>
                <a:spcPct val="115000"/>
              </a:lnSpc>
              <a:buFont typeface="+mj-lt"/>
              <a:buAutoNum type="arabicPeriod"/>
            </a:pPr>
            <a:r>
              <a:rPr lang="en-US" altLang="en-US" dirty="0" err="1">
                <a:latin typeface="+mj-lt"/>
              </a:rPr>
              <a:t>Vai</a:t>
            </a:r>
            <a:r>
              <a:rPr lang="en-US" altLang="en-US" dirty="0">
                <a:latin typeface="+mj-lt"/>
              </a:rPr>
              <a:t> </a:t>
            </a:r>
            <a:r>
              <a:rPr lang="en-US" altLang="en-US" dirty="0" err="1">
                <a:latin typeface="+mj-lt"/>
              </a:rPr>
              <a:t>trò</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các</a:t>
            </a:r>
            <a:r>
              <a:rPr lang="en-US" altLang="en-US" dirty="0">
                <a:latin typeface="+mj-lt"/>
              </a:rPr>
              <a:t> </a:t>
            </a:r>
            <a:r>
              <a:rPr lang="en-US" altLang="en-US" dirty="0" err="1">
                <a:latin typeface="+mj-lt"/>
              </a:rPr>
              <a:t>thành</a:t>
            </a:r>
            <a:r>
              <a:rPr lang="en-US" altLang="en-US" dirty="0">
                <a:latin typeface="+mj-lt"/>
              </a:rPr>
              <a:t> </a:t>
            </a:r>
            <a:r>
              <a:rPr lang="en-US" altLang="en-US" dirty="0" err="1">
                <a:latin typeface="+mj-lt"/>
              </a:rPr>
              <a:t>viên</a:t>
            </a:r>
            <a:endParaRPr lang="en-US" altLang="en-US" dirty="0">
              <a:latin typeface="+mj-lt"/>
            </a:endParaRPr>
          </a:p>
          <a:p>
            <a:pPr marL="914400" lvl="1" indent="-457200">
              <a:lnSpc>
                <a:spcPct val="115000"/>
              </a:lnSpc>
              <a:buFont typeface="+mj-lt"/>
              <a:buAutoNum type="arabicPeriod"/>
            </a:pPr>
            <a:r>
              <a:rPr lang="en-US" altLang="en-US" dirty="0" err="1">
                <a:latin typeface="+mj-lt"/>
              </a:rPr>
              <a:t>Quan</a:t>
            </a:r>
            <a:r>
              <a:rPr lang="en-US" altLang="en-US" dirty="0">
                <a:latin typeface="+mj-lt"/>
              </a:rPr>
              <a:t> </a:t>
            </a:r>
            <a:r>
              <a:rPr lang="en-US" altLang="en-US" dirty="0" err="1">
                <a:latin typeface="+mj-lt"/>
              </a:rPr>
              <a:t>hệ</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các</a:t>
            </a:r>
            <a:r>
              <a:rPr lang="en-US" altLang="en-US" dirty="0">
                <a:latin typeface="+mj-lt"/>
              </a:rPr>
              <a:t> </a:t>
            </a:r>
            <a:r>
              <a:rPr lang="en-US" altLang="en-US" dirty="0" err="1">
                <a:latin typeface="+mj-lt"/>
              </a:rPr>
              <a:t>thành</a:t>
            </a:r>
            <a:r>
              <a:rPr lang="en-US" altLang="en-US" dirty="0">
                <a:latin typeface="+mj-lt"/>
              </a:rPr>
              <a:t> </a:t>
            </a:r>
            <a:r>
              <a:rPr lang="en-US" altLang="en-US" dirty="0" err="1">
                <a:latin typeface="+mj-lt"/>
              </a:rPr>
              <a:t>viên</a:t>
            </a:r>
            <a:endParaRPr lang="en-US" altLang="en-US" dirty="0">
              <a:latin typeface="+mj-lt"/>
            </a:endParaRPr>
          </a:p>
          <a:p>
            <a:pPr marL="914400" lvl="1" indent="-457200">
              <a:lnSpc>
                <a:spcPct val="115000"/>
              </a:lnSpc>
              <a:buFont typeface="+mj-lt"/>
              <a:buAutoNum type="arabicPeriod"/>
            </a:pPr>
            <a:r>
              <a:rPr lang="en-US" altLang="en-US" dirty="0" err="1">
                <a:latin typeface="+mj-lt"/>
              </a:rPr>
              <a:t>Giao</a:t>
            </a:r>
            <a:r>
              <a:rPr lang="en-US" altLang="en-US" dirty="0">
                <a:latin typeface="+mj-lt"/>
              </a:rPr>
              <a:t> </a:t>
            </a:r>
            <a:r>
              <a:rPr lang="en-US" altLang="en-US" dirty="0" err="1">
                <a:latin typeface="+mj-lt"/>
              </a:rPr>
              <a:t>tiếp</a:t>
            </a:r>
            <a:r>
              <a:rPr lang="en-US" altLang="en-US" dirty="0">
                <a:latin typeface="+mj-lt"/>
              </a:rPr>
              <a:t> </a:t>
            </a:r>
          </a:p>
          <a:p>
            <a:pPr marL="914400" lvl="1" indent="-457200">
              <a:lnSpc>
                <a:spcPct val="115000"/>
              </a:lnSpc>
              <a:buFont typeface="+mj-lt"/>
              <a:buAutoNum type="arabicPeriod"/>
            </a:pPr>
            <a:r>
              <a:rPr lang="en-US" altLang="en-US" dirty="0" err="1">
                <a:latin typeface="+mj-lt"/>
              </a:rPr>
              <a:t>Cùng</a:t>
            </a:r>
            <a:r>
              <a:rPr lang="en-US" altLang="en-US" dirty="0">
                <a:latin typeface="+mj-lt"/>
              </a:rPr>
              <a:t> </a:t>
            </a:r>
            <a:r>
              <a:rPr lang="en-US" altLang="en-US" dirty="0" err="1">
                <a:latin typeface="+mj-lt"/>
              </a:rPr>
              <a:t>hợp</a:t>
            </a:r>
            <a:r>
              <a:rPr lang="en-US" altLang="en-US" dirty="0">
                <a:latin typeface="+mj-lt"/>
              </a:rPr>
              <a:t> </a:t>
            </a:r>
            <a:r>
              <a:rPr lang="en-US" altLang="en-US" dirty="0" err="1">
                <a:latin typeface="+mj-lt"/>
              </a:rPr>
              <a:t>sức</a:t>
            </a:r>
            <a:r>
              <a:rPr lang="en-US" altLang="en-US" dirty="0">
                <a:latin typeface="+mj-lt"/>
              </a:rPr>
              <a:t> </a:t>
            </a:r>
            <a:r>
              <a:rPr lang="en-US" altLang="en-US" dirty="0" err="1">
                <a:latin typeface="+mj-lt"/>
              </a:rPr>
              <a:t>giải</a:t>
            </a:r>
            <a:r>
              <a:rPr lang="en-US" altLang="en-US" dirty="0">
                <a:latin typeface="+mj-lt"/>
              </a:rPr>
              <a:t> </a:t>
            </a:r>
            <a:r>
              <a:rPr lang="en-US" altLang="en-US" dirty="0" err="1">
                <a:latin typeface="+mj-lt"/>
              </a:rPr>
              <a:t>quyết</a:t>
            </a:r>
            <a:r>
              <a:rPr lang="en-US" altLang="en-US" dirty="0">
                <a:latin typeface="+mj-lt"/>
              </a:rPr>
              <a:t> </a:t>
            </a:r>
            <a:r>
              <a:rPr lang="en-US" altLang="en-US" dirty="0" err="1">
                <a:latin typeface="+mj-lt"/>
              </a:rPr>
              <a:t>vấn</a:t>
            </a:r>
            <a:r>
              <a:rPr lang="en-US" altLang="en-US" dirty="0">
                <a:latin typeface="+mj-lt"/>
              </a:rPr>
              <a:t> </a:t>
            </a:r>
            <a:r>
              <a:rPr lang="en-US" altLang="en-US" dirty="0" err="1">
                <a:latin typeface="+mj-lt"/>
              </a:rPr>
              <a:t>đề</a:t>
            </a:r>
            <a:endParaRPr lang="en-US" altLang="en-US" dirty="0">
              <a:latin typeface="+mj-lt"/>
            </a:endParaRPr>
          </a:p>
          <a:p>
            <a:pPr marL="204304" indent="-342900"/>
            <a:endParaRPr lang="en-US" altLang="en-US" b="1" dirty="0" smtClean="0"/>
          </a:p>
          <a:p>
            <a:pPr marL="204304" indent="-342900"/>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10</a:t>
            </a:fld>
            <a:endParaRPr lang="en-US" dirty="0"/>
          </a:p>
        </p:txBody>
      </p:sp>
    </p:spTree>
    <p:extLst>
      <p:ext uri="{BB962C8B-B14F-4D97-AF65-F5344CB8AC3E}">
        <p14:creationId xmlns:p14="http://schemas.microsoft.com/office/powerpoint/2010/main" val="352477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smtClean="0"/>
              <a:t>nhóm</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err="1" smtClean="0">
                <a:latin typeface="+mj-lt"/>
              </a:rPr>
              <a:t>Các</a:t>
            </a:r>
            <a:r>
              <a:rPr lang="en-US" altLang="en-US" dirty="0" smtClean="0">
                <a:latin typeface="+mj-lt"/>
              </a:rPr>
              <a:t> </a:t>
            </a:r>
            <a:r>
              <a:rPr lang="en-US" altLang="en-US" dirty="0" err="1" smtClean="0">
                <a:latin typeface="+mj-lt"/>
              </a:rPr>
              <a:t>yếu</a:t>
            </a:r>
            <a:r>
              <a:rPr lang="en-US" altLang="en-US" dirty="0" smtClean="0">
                <a:latin typeface="+mj-lt"/>
              </a:rPr>
              <a:t> </a:t>
            </a:r>
            <a:r>
              <a:rPr lang="en-US" altLang="en-US" dirty="0" err="1" smtClean="0">
                <a:latin typeface="+mj-lt"/>
              </a:rPr>
              <a:t>tố</a:t>
            </a:r>
            <a:r>
              <a:rPr lang="en-US" altLang="en-US" dirty="0" smtClean="0">
                <a:latin typeface="+mj-lt"/>
              </a:rPr>
              <a:t> </a:t>
            </a:r>
            <a:r>
              <a:rPr lang="en-US" altLang="en-US" dirty="0" err="1" smtClean="0">
                <a:latin typeface="+mj-lt"/>
              </a:rPr>
              <a:t>giúp</a:t>
            </a:r>
            <a:r>
              <a:rPr lang="en-US" altLang="en-US" dirty="0" smtClean="0">
                <a:latin typeface="+mj-lt"/>
              </a:rPr>
              <a:t> </a:t>
            </a:r>
            <a:r>
              <a:rPr lang="en-US" altLang="en-US" dirty="0" err="1" smtClean="0">
                <a:latin typeface="+mj-lt"/>
              </a:rPr>
              <a:t>nhóm</a:t>
            </a:r>
            <a:r>
              <a:rPr lang="en-US" altLang="en-US" dirty="0" smtClean="0">
                <a:latin typeface="+mj-lt"/>
              </a:rPr>
              <a:t> </a:t>
            </a:r>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hiệu</a:t>
            </a:r>
            <a:r>
              <a:rPr lang="en-US" altLang="en-US" dirty="0" smtClean="0">
                <a:latin typeface="+mj-lt"/>
              </a:rPr>
              <a:t> </a:t>
            </a:r>
            <a:r>
              <a:rPr lang="en-US" altLang="en-US" dirty="0" err="1" smtClean="0">
                <a:latin typeface="+mj-lt"/>
              </a:rPr>
              <a:t>quả</a:t>
            </a:r>
            <a:r>
              <a:rPr lang="en-US" altLang="en-US" dirty="0" smtClean="0">
                <a:latin typeface="+mj-lt"/>
              </a:rPr>
              <a:t> (</a:t>
            </a:r>
            <a:r>
              <a:rPr lang="en-US" altLang="en-US" dirty="0" err="1" smtClean="0">
                <a:latin typeface="+mj-lt"/>
              </a:rPr>
              <a:t>tt</a:t>
            </a:r>
            <a:r>
              <a:rPr lang="en-US" altLang="en-US" dirty="0" smtClean="0">
                <a:latin typeface="+mj-lt"/>
              </a:rPr>
              <a:t>)</a:t>
            </a:r>
          </a:p>
          <a:p>
            <a:pPr marL="0" indent="0">
              <a:lnSpc>
                <a:spcPct val="115000"/>
              </a:lnSpc>
              <a:buNone/>
            </a:pPr>
            <a:r>
              <a:rPr lang="en-US" altLang="en-US" dirty="0" smtClean="0">
                <a:latin typeface="+mj-lt"/>
              </a:rPr>
              <a:t>1. </a:t>
            </a:r>
            <a:r>
              <a:rPr lang="en-US" altLang="en-US" dirty="0" err="1" smtClean="0">
                <a:latin typeface="+mj-lt"/>
              </a:rPr>
              <a:t>Sự</a:t>
            </a:r>
            <a:r>
              <a:rPr lang="en-US" altLang="en-US" dirty="0" smtClean="0">
                <a:latin typeface="+mj-lt"/>
              </a:rPr>
              <a:t> </a:t>
            </a:r>
            <a:r>
              <a:rPr lang="en-US" altLang="en-US" dirty="0">
                <a:latin typeface="+mj-lt"/>
              </a:rPr>
              <a:t>chia </a:t>
            </a:r>
            <a:r>
              <a:rPr lang="en-US" altLang="en-US" dirty="0" err="1">
                <a:latin typeface="+mj-lt"/>
              </a:rPr>
              <a:t>sẻ</a:t>
            </a:r>
            <a:r>
              <a:rPr lang="en-US" altLang="en-US" dirty="0">
                <a:latin typeface="+mj-lt"/>
              </a:rPr>
              <a:t> </a:t>
            </a:r>
            <a:r>
              <a:rPr lang="en-US" altLang="en-US" dirty="0" err="1">
                <a:latin typeface="+mj-lt"/>
              </a:rPr>
              <a:t>mục</a:t>
            </a:r>
            <a:r>
              <a:rPr lang="en-US" altLang="en-US" dirty="0">
                <a:latin typeface="+mj-lt"/>
              </a:rPr>
              <a:t> </a:t>
            </a:r>
            <a:r>
              <a:rPr lang="en-US" altLang="en-US" dirty="0" err="1" smtClean="0">
                <a:latin typeface="+mj-lt"/>
              </a:rPr>
              <a:t>tiêu</a:t>
            </a:r>
            <a:endParaRPr lang="en-US" altLang="en-US" dirty="0" smtClean="0">
              <a:latin typeface="+mj-lt"/>
            </a:endParaRPr>
          </a:p>
          <a:p>
            <a:pPr marL="638970" lvl="1" indent="-638970" algn="just">
              <a:lnSpc>
                <a:spcPct val="90000"/>
              </a:lnSpc>
              <a:buFont typeface="Wingdings" panose="05000000000000000000" pitchFamily="2" charset="2"/>
              <a:buChar char="o"/>
            </a:pPr>
            <a:r>
              <a:rPr lang="en-US" altLang="en-US" dirty="0" err="1">
                <a:latin typeface="+mj-lt"/>
              </a:rPr>
              <a:t>Đội</a:t>
            </a:r>
            <a:r>
              <a:rPr lang="en-US" altLang="en-US" dirty="0">
                <a:latin typeface="+mj-lt"/>
              </a:rPr>
              <a:t> </a:t>
            </a:r>
            <a:r>
              <a:rPr lang="en-US" altLang="en-US" dirty="0" err="1">
                <a:latin typeface="+mj-lt"/>
              </a:rPr>
              <a:t>phải</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tiêu</a:t>
            </a:r>
            <a:r>
              <a:rPr lang="en-US" altLang="en-US" dirty="0">
                <a:latin typeface="+mj-lt"/>
              </a:rPr>
              <a:t> </a:t>
            </a:r>
            <a:r>
              <a:rPr lang="en-US" altLang="en-US" dirty="0" err="1">
                <a:latin typeface="+mj-lt"/>
              </a:rPr>
              <a:t>chung</a:t>
            </a:r>
            <a:endParaRPr lang="en-US" altLang="en-US" dirty="0">
              <a:latin typeface="+mj-lt"/>
            </a:endParaRPr>
          </a:p>
          <a:p>
            <a:pPr marL="638970" lvl="1" indent="-638970" algn="just">
              <a:lnSpc>
                <a:spcPct val="90000"/>
              </a:lnSpc>
              <a:buFont typeface="Wingdings" panose="05000000000000000000" pitchFamily="2" charset="2"/>
              <a:buChar char="o"/>
            </a:pPr>
            <a:r>
              <a:rPr lang="en-US" altLang="en-US" dirty="0" err="1">
                <a:latin typeface="+mj-lt"/>
              </a:rPr>
              <a:t>Mục</a:t>
            </a:r>
            <a:r>
              <a:rPr lang="en-US" altLang="en-US" dirty="0">
                <a:latin typeface="+mj-lt"/>
              </a:rPr>
              <a:t> </a:t>
            </a:r>
            <a:r>
              <a:rPr lang="en-US" altLang="en-US" dirty="0" err="1">
                <a:latin typeface="+mj-lt"/>
              </a:rPr>
              <a:t>tiêu</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đội</a:t>
            </a:r>
            <a:r>
              <a:rPr lang="en-US" altLang="en-US" dirty="0">
                <a:latin typeface="+mj-lt"/>
              </a:rPr>
              <a:t> </a:t>
            </a:r>
            <a:r>
              <a:rPr lang="en-US" altLang="en-US" dirty="0" err="1">
                <a:latin typeface="+mj-lt"/>
              </a:rPr>
              <a:t>phải</a:t>
            </a:r>
            <a:r>
              <a:rPr lang="en-US" altLang="en-US" dirty="0">
                <a:latin typeface="+mj-lt"/>
              </a:rPr>
              <a:t> </a:t>
            </a:r>
            <a:r>
              <a:rPr lang="en-US" altLang="en-US" dirty="0" err="1">
                <a:latin typeface="+mj-lt"/>
              </a:rPr>
              <a:t>rõ</a:t>
            </a:r>
            <a:r>
              <a:rPr lang="en-US" altLang="en-US" dirty="0">
                <a:latin typeface="+mj-lt"/>
              </a:rPr>
              <a:t> </a:t>
            </a:r>
            <a:r>
              <a:rPr lang="en-US" altLang="en-US" dirty="0" err="1">
                <a:latin typeface="+mj-lt"/>
              </a:rPr>
              <a:t>ràng</a:t>
            </a:r>
            <a:r>
              <a:rPr lang="en-US" altLang="en-US" dirty="0">
                <a:latin typeface="+mj-lt"/>
              </a:rPr>
              <a:t>, </a:t>
            </a:r>
            <a:r>
              <a:rPr lang="en-US" altLang="en-US" dirty="0" err="1">
                <a:latin typeface="+mj-lt"/>
              </a:rPr>
              <a:t>cụ</a:t>
            </a:r>
            <a:r>
              <a:rPr lang="en-US" altLang="en-US" dirty="0">
                <a:latin typeface="+mj-lt"/>
              </a:rPr>
              <a:t> </a:t>
            </a:r>
            <a:r>
              <a:rPr lang="en-US" altLang="en-US" dirty="0" err="1">
                <a:latin typeface="+mj-lt"/>
              </a:rPr>
              <a:t>thể</a:t>
            </a:r>
            <a:endParaRPr lang="en-US" altLang="en-US" dirty="0">
              <a:latin typeface="+mj-lt"/>
            </a:endParaRPr>
          </a:p>
          <a:p>
            <a:pPr marL="638970" lvl="1" indent="-638970" algn="just">
              <a:lnSpc>
                <a:spcPct val="90000"/>
              </a:lnSpc>
              <a:buFont typeface="Wingdings" panose="05000000000000000000" pitchFamily="2" charset="2"/>
              <a:buChar char="o"/>
            </a:pPr>
            <a:r>
              <a:rPr lang="en-US" altLang="en-US" dirty="0" err="1">
                <a:latin typeface="+mj-lt"/>
              </a:rPr>
              <a:t>Các</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r>
              <a:rPr lang="en-US" altLang="en-US" dirty="0">
                <a:latin typeface="+mj-lt"/>
              </a:rPr>
              <a:t> </a:t>
            </a:r>
            <a:r>
              <a:rPr lang="en-US" altLang="en-US" dirty="0" err="1">
                <a:latin typeface="+mj-lt"/>
              </a:rPr>
              <a:t>trong</a:t>
            </a:r>
            <a:r>
              <a:rPr lang="en-US" altLang="en-US" dirty="0">
                <a:latin typeface="+mj-lt"/>
              </a:rPr>
              <a:t> </a:t>
            </a:r>
            <a:r>
              <a:rPr lang="en-US" altLang="en-US" dirty="0" err="1">
                <a:latin typeface="+mj-lt"/>
              </a:rPr>
              <a:t>đội</a:t>
            </a:r>
            <a:r>
              <a:rPr lang="en-US" altLang="en-US" dirty="0">
                <a:latin typeface="+mj-lt"/>
              </a:rPr>
              <a:t> </a:t>
            </a:r>
            <a:r>
              <a:rPr lang="en-US" altLang="en-US" dirty="0" err="1">
                <a:latin typeface="+mj-lt"/>
              </a:rPr>
              <a:t>đều</a:t>
            </a:r>
            <a:r>
              <a:rPr lang="en-US" altLang="en-US" dirty="0">
                <a:latin typeface="+mj-lt"/>
              </a:rPr>
              <a:t> </a:t>
            </a:r>
            <a:r>
              <a:rPr lang="en-US" altLang="en-US" dirty="0" err="1">
                <a:latin typeface="+mj-lt"/>
              </a:rPr>
              <a:t>hiểu</a:t>
            </a:r>
            <a:r>
              <a:rPr lang="en-US" altLang="en-US" dirty="0">
                <a:latin typeface="+mj-lt"/>
              </a:rPr>
              <a:t> </a:t>
            </a:r>
            <a:r>
              <a:rPr lang="en-US" altLang="en-US" dirty="0" err="1">
                <a:latin typeface="+mj-lt"/>
              </a:rPr>
              <a:t>rõ</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tiêu</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đội</a:t>
            </a:r>
            <a:r>
              <a:rPr lang="en-US" altLang="en-US" dirty="0">
                <a:latin typeface="+mj-lt"/>
              </a:rPr>
              <a:t> </a:t>
            </a:r>
            <a:r>
              <a:rPr lang="en-US" altLang="en-US" dirty="0" err="1">
                <a:latin typeface="+mj-lt"/>
              </a:rPr>
              <a:t>và</a:t>
            </a:r>
            <a:r>
              <a:rPr lang="en-US" altLang="en-US" dirty="0">
                <a:latin typeface="+mj-lt"/>
              </a:rPr>
              <a:t> cam </a:t>
            </a:r>
            <a:r>
              <a:rPr lang="en-US" altLang="en-US" dirty="0" err="1">
                <a:latin typeface="+mj-lt"/>
              </a:rPr>
              <a:t>kết</a:t>
            </a:r>
            <a:r>
              <a:rPr lang="en-US" altLang="en-US" dirty="0">
                <a:latin typeface="+mj-lt"/>
              </a:rPr>
              <a:t> </a:t>
            </a:r>
            <a:r>
              <a:rPr lang="en-US" altLang="en-US" dirty="0" err="1">
                <a:latin typeface="+mj-lt"/>
              </a:rPr>
              <a:t>thực</a:t>
            </a:r>
            <a:r>
              <a:rPr lang="en-US" altLang="en-US" dirty="0">
                <a:latin typeface="+mj-lt"/>
              </a:rPr>
              <a:t> </a:t>
            </a:r>
            <a:r>
              <a:rPr lang="en-US" altLang="en-US" dirty="0" err="1">
                <a:latin typeface="+mj-lt"/>
              </a:rPr>
              <a:t>hiện</a:t>
            </a:r>
            <a:endParaRPr lang="en-US" altLang="en-US" dirty="0">
              <a:latin typeface="+mj-lt"/>
            </a:endParaRPr>
          </a:p>
          <a:p>
            <a:pPr marL="0" lvl="1" indent="0" algn="just">
              <a:lnSpc>
                <a:spcPct val="90000"/>
              </a:lnSpc>
              <a:buNone/>
            </a:pPr>
            <a:endParaRPr lang="en-US" altLang="en-US" dirty="0" smtClean="0">
              <a:latin typeface="+mj-lt"/>
            </a:endParaRPr>
          </a:p>
          <a:p>
            <a:pPr marL="0" lvl="1" indent="0" algn="just">
              <a:lnSpc>
                <a:spcPct val="90000"/>
              </a:lnSpc>
              <a:buNone/>
            </a:pPr>
            <a:r>
              <a:rPr lang="en-US" altLang="en-US" dirty="0" smtClean="0">
                <a:latin typeface="+mj-lt"/>
              </a:rPr>
              <a:t>2</a:t>
            </a:r>
            <a:r>
              <a:rPr lang="en-US" altLang="en-US" dirty="0">
                <a:latin typeface="+mj-lt"/>
              </a:rPr>
              <a:t>. </a:t>
            </a:r>
            <a:r>
              <a:rPr lang="en-US" altLang="en-US" dirty="0" err="1">
                <a:latin typeface="+mj-lt"/>
              </a:rPr>
              <a:t>Vai</a:t>
            </a:r>
            <a:r>
              <a:rPr lang="en-US" altLang="en-US" dirty="0">
                <a:latin typeface="+mj-lt"/>
              </a:rPr>
              <a:t> </a:t>
            </a:r>
            <a:r>
              <a:rPr lang="en-US" altLang="en-US" dirty="0" err="1">
                <a:latin typeface="+mj-lt"/>
              </a:rPr>
              <a:t>trò</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các</a:t>
            </a:r>
            <a:r>
              <a:rPr lang="en-US" altLang="en-US" dirty="0">
                <a:latin typeface="+mj-lt"/>
              </a:rPr>
              <a:t> </a:t>
            </a:r>
            <a:r>
              <a:rPr lang="en-US" altLang="en-US" dirty="0" err="1">
                <a:latin typeface="+mj-lt"/>
              </a:rPr>
              <a:t>thành</a:t>
            </a:r>
            <a:r>
              <a:rPr lang="en-US" altLang="en-US" dirty="0">
                <a:latin typeface="+mj-lt"/>
              </a:rPr>
              <a:t> </a:t>
            </a:r>
            <a:r>
              <a:rPr lang="en-US" altLang="en-US" dirty="0" err="1">
                <a:latin typeface="+mj-lt"/>
              </a:rPr>
              <a:t>viên</a:t>
            </a:r>
            <a:endParaRPr lang="en-US" altLang="en-US" dirty="0">
              <a:latin typeface="+mj-lt"/>
            </a:endParaRPr>
          </a:p>
          <a:p>
            <a:pPr marL="638970" lvl="1" indent="-638970" algn="just">
              <a:lnSpc>
                <a:spcPct val="90000"/>
              </a:lnSpc>
              <a:buFont typeface="Wingdings" panose="05000000000000000000" pitchFamily="2" charset="2"/>
              <a:buChar char="o"/>
            </a:pPr>
            <a:r>
              <a:rPr lang="en-US" altLang="en-US" dirty="0" err="1">
                <a:latin typeface="+mj-lt"/>
              </a:rPr>
              <a:t>Sức</a:t>
            </a:r>
            <a:r>
              <a:rPr lang="en-US" altLang="en-US" dirty="0">
                <a:latin typeface="+mj-lt"/>
              </a:rPr>
              <a:t> </a:t>
            </a:r>
            <a:r>
              <a:rPr lang="en-US" altLang="en-US" dirty="0" err="1">
                <a:latin typeface="+mj-lt"/>
              </a:rPr>
              <a:t>mạnh</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đội</a:t>
            </a:r>
            <a:r>
              <a:rPr lang="en-US" altLang="en-US" dirty="0">
                <a:latin typeface="+mj-lt"/>
              </a:rPr>
              <a:t> </a:t>
            </a:r>
            <a:r>
              <a:rPr lang="en-US" altLang="en-US" dirty="0" err="1">
                <a:latin typeface="+mj-lt"/>
              </a:rPr>
              <a:t>hiệu</a:t>
            </a:r>
            <a:r>
              <a:rPr lang="en-US" altLang="en-US" dirty="0">
                <a:latin typeface="+mj-lt"/>
              </a:rPr>
              <a:t> </a:t>
            </a:r>
            <a:r>
              <a:rPr lang="en-US" altLang="en-US" dirty="0" err="1">
                <a:latin typeface="+mj-lt"/>
              </a:rPr>
              <a:t>quả</a:t>
            </a:r>
            <a:r>
              <a:rPr lang="en-US" altLang="en-US" dirty="0">
                <a:latin typeface="+mj-lt"/>
              </a:rPr>
              <a:t> </a:t>
            </a:r>
            <a:r>
              <a:rPr lang="en-US" altLang="en-US" dirty="0" err="1">
                <a:latin typeface="+mj-lt"/>
              </a:rPr>
              <a:t>được</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hiện</a:t>
            </a:r>
            <a:r>
              <a:rPr lang="en-US" altLang="en-US" dirty="0">
                <a:latin typeface="+mj-lt"/>
              </a:rPr>
              <a:t> ở </a:t>
            </a:r>
            <a:r>
              <a:rPr lang="en-US" altLang="en-US" dirty="0" err="1">
                <a:latin typeface="+mj-lt"/>
              </a:rPr>
              <a:t>chính</a:t>
            </a:r>
            <a:r>
              <a:rPr lang="en-US" altLang="en-US" dirty="0">
                <a:latin typeface="+mj-lt"/>
              </a:rPr>
              <a:t> </a:t>
            </a:r>
            <a:r>
              <a:rPr lang="en-US" altLang="en-US" dirty="0" err="1">
                <a:latin typeface="+mj-lt"/>
              </a:rPr>
              <a:t>việc</a:t>
            </a:r>
            <a:r>
              <a:rPr lang="en-US" altLang="en-US" dirty="0">
                <a:latin typeface="+mj-lt"/>
              </a:rPr>
              <a:t> </a:t>
            </a:r>
            <a:r>
              <a:rPr lang="en-US" altLang="en-US" dirty="0" err="1">
                <a:latin typeface="+mj-lt"/>
              </a:rPr>
              <a:t>huy</a:t>
            </a:r>
            <a:r>
              <a:rPr lang="en-US" altLang="en-US" dirty="0">
                <a:latin typeface="+mj-lt"/>
              </a:rPr>
              <a:t> </a:t>
            </a:r>
            <a:r>
              <a:rPr lang="en-US" altLang="en-US" dirty="0" err="1">
                <a:latin typeface="+mj-lt"/>
              </a:rPr>
              <a:t>động</a:t>
            </a:r>
            <a:r>
              <a:rPr lang="en-US" altLang="en-US" dirty="0">
                <a:latin typeface="+mj-lt"/>
              </a:rPr>
              <a:t> </a:t>
            </a:r>
            <a:r>
              <a:rPr lang="en-US" altLang="en-US" dirty="0" err="1">
                <a:latin typeface="+mj-lt"/>
              </a:rPr>
              <a:t>được</a:t>
            </a:r>
            <a:r>
              <a:rPr lang="en-US" altLang="en-US" dirty="0">
                <a:latin typeface="+mj-lt"/>
              </a:rPr>
              <a:t> </a:t>
            </a:r>
            <a:r>
              <a:rPr lang="en-US" altLang="en-US" dirty="0" err="1">
                <a:latin typeface="+mj-lt"/>
              </a:rPr>
              <a:t>nguồn</a:t>
            </a:r>
            <a:r>
              <a:rPr lang="en-US" altLang="en-US" dirty="0">
                <a:latin typeface="+mj-lt"/>
              </a:rPr>
              <a:t> </a:t>
            </a:r>
            <a:r>
              <a:rPr lang="en-US" altLang="en-US" dirty="0" err="1">
                <a:latin typeface="+mj-lt"/>
              </a:rPr>
              <a:t>lực</a:t>
            </a:r>
            <a:r>
              <a:rPr lang="en-US" altLang="en-US" dirty="0">
                <a:latin typeface="+mj-lt"/>
              </a:rPr>
              <a:t> (</a:t>
            </a:r>
            <a:r>
              <a:rPr lang="en-US" altLang="en-US" dirty="0" err="1">
                <a:latin typeface="+mj-lt"/>
              </a:rPr>
              <a:t>kỹ</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lực</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mỗi</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r>
              <a:rPr lang="en-US" altLang="en-US" dirty="0">
                <a:latin typeface="+mj-lt"/>
              </a:rPr>
              <a:t> </a:t>
            </a:r>
            <a:r>
              <a:rPr lang="en-US" altLang="en-US" dirty="0" err="1">
                <a:latin typeface="+mj-lt"/>
              </a:rPr>
              <a:t>trong</a:t>
            </a:r>
            <a:r>
              <a:rPr lang="en-US" altLang="en-US" dirty="0">
                <a:latin typeface="+mj-lt"/>
              </a:rPr>
              <a:t> </a:t>
            </a:r>
            <a:r>
              <a:rPr lang="en-US" altLang="en-US" dirty="0" err="1">
                <a:latin typeface="+mj-lt"/>
              </a:rPr>
              <a:t>nhóm</a:t>
            </a:r>
            <a:r>
              <a:rPr lang="en-US" altLang="en-US" dirty="0">
                <a:latin typeface="+mj-lt"/>
              </a:rPr>
              <a:t> </a:t>
            </a:r>
          </a:p>
          <a:p>
            <a:pPr marL="638970" lvl="1" indent="-638970" algn="just">
              <a:lnSpc>
                <a:spcPct val="90000"/>
              </a:lnSpc>
              <a:buFont typeface="Wingdings" panose="05000000000000000000" pitchFamily="2" charset="2"/>
              <a:buChar char="o"/>
            </a:pPr>
            <a:r>
              <a:rPr lang="en-US" altLang="en-US" dirty="0" err="1">
                <a:latin typeface="+mj-lt"/>
              </a:rPr>
              <a:t>Mọi</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r>
              <a:rPr lang="en-US" altLang="en-US" dirty="0">
                <a:latin typeface="+mj-lt"/>
              </a:rPr>
              <a:t> </a:t>
            </a:r>
            <a:r>
              <a:rPr lang="en-US" altLang="en-US" dirty="0" err="1">
                <a:latin typeface="+mj-lt"/>
              </a:rPr>
              <a:t>được</a:t>
            </a:r>
            <a:r>
              <a:rPr lang="en-US" altLang="en-US" dirty="0">
                <a:latin typeface="+mj-lt"/>
              </a:rPr>
              <a:t> </a:t>
            </a:r>
            <a:r>
              <a:rPr lang="en-US" altLang="en-US" dirty="0" err="1">
                <a:latin typeface="+mj-lt"/>
              </a:rPr>
              <a:t>phân</a:t>
            </a:r>
            <a:r>
              <a:rPr lang="en-US" altLang="en-US" dirty="0">
                <a:latin typeface="+mj-lt"/>
              </a:rPr>
              <a:t> </a:t>
            </a:r>
            <a:r>
              <a:rPr lang="en-US" altLang="en-US" dirty="0" err="1">
                <a:latin typeface="+mj-lt"/>
              </a:rPr>
              <a:t>công</a:t>
            </a:r>
            <a:r>
              <a:rPr lang="en-US" altLang="en-US" dirty="0">
                <a:latin typeface="+mj-lt"/>
              </a:rPr>
              <a:t> </a:t>
            </a:r>
            <a:r>
              <a:rPr lang="en-US" altLang="en-US" dirty="0" err="1">
                <a:latin typeface="+mj-lt"/>
              </a:rPr>
              <a:t>nhiệm</a:t>
            </a:r>
            <a:r>
              <a:rPr lang="en-US" altLang="en-US" dirty="0">
                <a:latin typeface="+mj-lt"/>
              </a:rPr>
              <a:t> </a:t>
            </a:r>
            <a:r>
              <a:rPr lang="en-US" altLang="en-US" dirty="0" err="1">
                <a:latin typeface="+mj-lt"/>
              </a:rPr>
              <a:t>vụ</a:t>
            </a:r>
            <a:r>
              <a:rPr lang="en-US" altLang="en-US" dirty="0">
                <a:latin typeface="+mj-lt"/>
              </a:rPr>
              <a:t> </a:t>
            </a:r>
            <a:r>
              <a:rPr lang="en-US" altLang="en-US" dirty="0" err="1">
                <a:latin typeface="+mj-lt"/>
              </a:rPr>
              <a:t>rõ</a:t>
            </a:r>
            <a:r>
              <a:rPr lang="en-US" altLang="en-US" dirty="0">
                <a:latin typeface="+mj-lt"/>
              </a:rPr>
              <a:t> </a:t>
            </a:r>
            <a:r>
              <a:rPr lang="en-US" altLang="en-US" dirty="0" err="1">
                <a:latin typeface="+mj-lt"/>
              </a:rPr>
              <a:t>ràng</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phù</a:t>
            </a:r>
            <a:r>
              <a:rPr lang="en-US" altLang="en-US" dirty="0">
                <a:latin typeface="+mj-lt"/>
              </a:rPr>
              <a:t> </a:t>
            </a:r>
            <a:r>
              <a:rPr lang="en-US" altLang="en-US" dirty="0" err="1">
                <a:latin typeface="+mj-lt"/>
              </a:rPr>
              <a:t>hợp</a:t>
            </a:r>
            <a:r>
              <a:rPr lang="en-US" altLang="en-US" dirty="0">
                <a:latin typeface="+mj-lt"/>
              </a:rPr>
              <a:t> </a:t>
            </a:r>
            <a:r>
              <a:rPr lang="en-US" altLang="en-US" dirty="0" err="1">
                <a:latin typeface="+mj-lt"/>
              </a:rPr>
              <a:t>với</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lực</a:t>
            </a:r>
            <a:endParaRPr lang="en-US" altLang="en-US" dirty="0">
              <a:latin typeface="+mj-lt"/>
            </a:endParaRPr>
          </a:p>
          <a:p>
            <a:pPr marL="638970" lvl="1" indent="-638970" algn="just">
              <a:lnSpc>
                <a:spcPct val="90000"/>
              </a:lnSpc>
              <a:buFont typeface="Wingdings" panose="05000000000000000000" pitchFamily="2" charset="2"/>
              <a:buChar char="o"/>
            </a:pPr>
            <a:r>
              <a:rPr lang="en-US" altLang="en-US" dirty="0" err="1">
                <a:latin typeface="+mj-lt"/>
              </a:rPr>
              <a:t>Mọi</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r>
              <a:rPr lang="en-US" altLang="en-US" dirty="0">
                <a:latin typeface="+mj-lt"/>
              </a:rPr>
              <a:t> </a:t>
            </a:r>
            <a:r>
              <a:rPr lang="en-US" altLang="en-US" dirty="0" err="1">
                <a:latin typeface="+mj-lt"/>
              </a:rPr>
              <a:t>đều</a:t>
            </a:r>
            <a:r>
              <a:rPr lang="en-US" altLang="en-US" dirty="0">
                <a:latin typeface="+mj-lt"/>
              </a:rPr>
              <a:t> </a:t>
            </a:r>
            <a:r>
              <a:rPr lang="en-US" altLang="en-US" dirty="0" err="1">
                <a:latin typeface="+mj-lt"/>
              </a:rPr>
              <a:t>hiểu</a:t>
            </a:r>
            <a:r>
              <a:rPr lang="en-US" altLang="en-US" dirty="0">
                <a:latin typeface="+mj-lt"/>
              </a:rPr>
              <a:t> </a:t>
            </a:r>
            <a:r>
              <a:rPr lang="en-US" altLang="en-US" dirty="0" err="1">
                <a:latin typeface="+mj-lt"/>
              </a:rPr>
              <a:t>rõ</a:t>
            </a:r>
            <a:r>
              <a:rPr lang="en-US" altLang="en-US" dirty="0">
                <a:latin typeface="+mj-lt"/>
              </a:rPr>
              <a:t> </a:t>
            </a:r>
            <a:r>
              <a:rPr lang="en-US" altLang="en-US" dirty="0" err="1">
                <a:latin typeface="+mj-lt"/>
              </a:rPr>
              <a:t>nhiệm</a:t>
            </a:r>
            <a:r>
              <a:rPr lang="en-US" altLang="en-US" dirty="0">
                <a:latin typeface="+mj-lt"/>
              </a:rPr>
              <a:t> </a:t>
            </a:r>
            <a:r>
              <a:rPr lang="en-US" altLang="en-US" dirty="0" err="1">
                <a:latin typeface="+mj-lt"/>
              </a:rPr>
              <a:t>vụ</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vai</a:t>
            </a:r>
            <a:r>
              <a:rPr lang="en-US" altLang="en-US" dirty="0">
                <a:latin typeface="+mj-lt"/>
              </a:rPr>
              <a:t> </a:t>
            </a:r>
            <a:r>
              <a:rPr lang="en-US" altLang="en-US" dirty="0" err="1">
                <a:latin typeface="+mj-lt"/>
              </a:rPr>
              <a:t>trò</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mình</a:t>
            </a:r>
            <a:r>
              <a:rPr lang="en-US" altLang="en-US" dirty="0">
                <a:latin typeface="+mj-lt"/>
              </a:rPr>
              <a:t> </a:t>
            </a:r>
            <a:r>
              <a:rPr lang="en-US" altLang="en-US" dirty="0" err="1">
                <a:latin typeface="+mj-lt"/>
              </a:rPr>
              <a:t>trong</a:t>
            </a:r>
            <a:r>
              <a:rPr lang="en-US" altLang="en-US" dirty="0">
                <a:latin typeface="+mj-lt"/>
              </a:rPr>
              <a:t> </a:t>
            </a:r>
            <a:r>
              <a:rPr lang="en-US" altLang="en-US" dirty="0" err="1">
                <a:latin typeface="+mj-lt"/>
              </a:rPr>
              <a:t>đội</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trong</a:t>
            </a:r>
            <a:r>
              <a:rPr lang="en-US" altLang="en-US" dirty="0">
                <a:latin typeface="+mj-lt"/>
              </a:rPr>
              <a:t> </a:t>
            </a:r>
            <a:r>
              <a:rPr lang="en-US" altLang="en-US" dirty="0" err="1">
                <a:latin typeface="+mj-lt"/>
              </a:rPr>
              <a:t>mỗi</a:t>
            </a:r>
            <a:r>
              <a:rPr lang="en-US" altLang="en-US" dirty="0">
                <a:latin typeface="+mj-lt"/>
              </a:rPr>
              <a:t> </a:t>
            </a:r>
            <a:r>
              <a:rPr lang="en-US" altLang="en-US" dirty="0" err="1">
                <a:latin typeface="+mj-lt"/>
              </a:rPr>
              <a:t>công</a:t>
            </a:r>
            <a:r>
              <a:rPr lang="en-US" altLang="en-US" dirty="0">
                <a:latin typeface="+mj-lt"/>
              </a:rPr>
              <a:t> </a:t>
            </a:r>
            <a:r>
              <a:rPr lang="en-US" altLang="en-US" dirty="0" err="1">
                <a:latin typeface="+mj-lt"/>
              </a:rPr>
              <a:t>việc</a:t>
            </a:r>
            <a:r>
              <a:rPr lang="en-US" altLang="en-US" dirty="0">
                <a:latin typeface="+mj-lt"/>
              </a:rPr>
              <a:t> </a:t>
            </a:r>
          </a:p>
          <a:p>
            <a:pPr marL="533400" indent="-533400">
              <a:buClr>
                <a:srgbClr val="0099CC"/>
              </a:buClr>
              <a:buFont typeface="Wingdings" panose="05000000000000000000" pitchFamily="2" charset="2"/>
              <a:buChar char="q"/>
            </a:pPr>
            <a:endParaRPr lang="en-US" altLang="en-US" b="1" dirty="0">
              <a:solidFill>
                <a:srgbClr val="0099CC"/>
              </a:solidFill>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204304" indent="-342900">
              <a:lnSpc>
                <a:spcPct val="115000"/>
              </a:lnSpc>
            </a:pPr>
            <a:endParaRPr lang="en-US" altLang="en-US" dirty="0">
              <a:latin typeface="+mj-lt"/>
            </a:endParaRPr>
          </a:p>
          <a:p>
            <a:pPr marL="204304" indent="-342900"/>
            <a:endParaRPr lang="en-US" altLang="en-US" b="1" dirty="0" smtClean="0"/>
          </a:p>
          <a:p>
            <a:pPr marL="204304" indent="-342900"/>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11</a:t>
            </a:fld>
            <a:endParaRPr lang="en-US" dirty="0"/>
          </a:p>
        </p:txBody>
      </p:sp>
    </p:spTree>
    <p:extLst>
      <p:ext uri="{BB962C8B-B14F-4D97-AF65-F5344CB8AC3E}">
        <p14:creationId xmlns:p14="http://schemas.microsoft.com/office/powerpoint/2010/main" val="427736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smtClean="0"/>
              <a:t>nhóm</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err="1" smtClean="0">
                <a:latin typeface="+mj-lt"/>
              </a:rPr>
              <a:t>Các</a:t>
            </a:r>
            <a:r>
              <a:rPr lang="en-US" altLang="en-US" dirty="0" smtClean="0">
                <a:latin typeface="+mj-lt"/>
              </a:rPr>
              <a:t> </a:t>
            </a:r>
            <a:r>
              <a:rPr lang="en-US" altLang="en-US" dirty="0" err="1" smtClean="0">
                <a:latin typeface="+mj-lt"/>
              </a:rPr>
              <a:t>yếu</a:t>
            </a:r>
            <a:r>
              <a:rPr lang="en-US" altLang="en-US" dirty="0" smtClean="0">
                <a:latin typeface="+mj-lt"/>
              </a:rPr>
              <a:t> </a:t>
            </a:r>
            <a:r>
              <a:rPr lang="en-US" altLang="en-US" dirty="0" err="1" smtClean="0">
                <a:latin typeface="+mj-lt"/>
              </a:rPr>
              <a:t>tố</a:t>
            </a:r>
            <a:r>
              <a:rPr lang="en-US" altLang="en-US" dirty="0" smtClean="0">
                <a:latin typeface="+mj-lt"/>
              </a:rPr>
              <a:t> </a:t>
            </a:r>
            <a:r>
              <a:rPr lang="en-US" altLang="en-US" dirty="0" err="1" smtClean="0">
                <a:latin typeface="+mj-lt"/>
              </a:rPr>
              <a:t>giúp</a:t>
            </a:r>
            <a:r>
              <a:rPr lang="en-US" altLang="en-US" dirty="0" smtClean="0">
                <a:latin typeface="+mj-lt"/>
              </a:rPr>
              <a:t> </a:t>
            </a:r>
            <a:r>
              <a:rPr lang="en-US" altLang="en-US" dirty="0" err="1" smtClean="0">
                <a:latin typeface="+mj-lt"/>
              </a:rPr>
              <a:t>nhóm</a:t>
            </a:r>
            <a:r>
              <a:rPr lang="en-US" altLang="en-US" dirty="0" smtClean="0">
                <a:latin typeface="+mj-lt"/>
              </a:rPr>
              <a:t> </a:t>
            </a:r>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hiệu</a:t>
            </a:r>
            <a:r>
              <a:rPr lang="en-US" altLang="en-US" dirty="0" smtClean="0">
                <a:latin typeface="+mj-lt"/>
              </a:rPr>
              <a:t> </a:t>
            </a:r>
            <a:r>
              <a:rPr lang="en-US" altLang="en-US" dirty="0" err="1" smtClean="0">
                <a:latin typeface="+mj-lt"/>
              </a:rPr>
              <a:t>quả</a:t>
            </a:r>
            <a:r>
              <a:rPr lang="en-US" altLang="en-US" dirty="0" smtClean="0">
                <a:latin typeface="+mj-lt"/>
              </a:rPr>
              <a:t> (</a:t>
            </a:r>
            <a:r>
              <a:rPr lang="en-US" altLang="en-US" dirty="0" err="1" smtClean="0">
                <a:latin typeface="+mj-lt"/>
              </a:rPr>
              <a:t>tt</a:t>
            </a:r>
            <a:r>
              <a:rPr lang="en-US" altLang="en-US" dirty="0" smtClean="0">
                <a:latin typeface="+mj-lt"/>
              </a:rPr>
              <a:t>)</a:t>
            </a:r>
          </a:p>
          <a:p>
            <a:pPr marL="0" indent="0">
              <a:lnSpc>
                <a:spcPct val="90000"/>
              </a:lnSpc>
              <a:buClr>
                <a:srgbClr val="0000FF"/>
              </a:buClr>
              <a:buNone/>
            </a:pPr>
            <a:r>
              <a:rPr lang="en-US" altLang="en-US" dirty="0" smtClean="0">
                <a:solidFill>
                  <a:schemeClr val="tx2"/>
                </a:solidFill>
                <a:latin typeface="+mj-lt"/>
              </a:rPr>
              <a:t>3. </a:t>
            </a:r>
            <a:r>
              <a:rPr lang="en-US" altLang="en-US" dirty="0" err="1" smtClean="0">
                <a:solidFill>
                  <a:schemeClr val="tx2"/>
                </a:solidFill>
                <a:latin typeface="+mj-lt"/>
              </a:rPr>
              <a:t>Quan</a:t>
            </a:r>
            <a:r>
              <a:rPr lang="en-US" altLang="en-US" dirty="0" smtClean="0">
                <a:solidFill>
                  <a:schemeClr val="tx2"/>
                </a:solidFill>
                <a:latin typeface="+mj-lt"/>
              </a:rPr>
              <a:t> </a:t>
            </a:r>
            <a:r>
              <a:rPr lang="en-US" altLang="en-US" dirty="0" err="1">
                <a:solidFill>
                  <a:schemeClr val="tx2"/>
                </a:solidFill>
                <a:latin typeface="+mj-lt"/>
              </a:rPr>
              <a:t>hệ</a:t>
            </a:r>
            <a:r>
              <a:rPr lang="en-US" altLang="en-US" dirty="0">
                <a:solidFill>
                  <a:schemeClr val="tx2"/>
                </a:solidFill>
                <a:latin typeface="+mj-lt"/>
              </a:rPr>
              <a:t> </a:t>
            </a:r>
            <a:r>
              <a:rPr lang="en-US" altLang="en-US" dirty="0" err="1">
                <a:solidFill>
                  <a:schemeClr val="tx2"/>
                </a:solidFill>
                <a:latin typeface="+mj-lt"/>
              </a:rPr>
              <a:t>giữa</a:t>
            </a:r>
            <a:r>
              <a:rPr lang="en-US" altLang="en-US" dirty="0">
                <a:solidFill>
                  <a:schemeClr val="tx2"/>
                </a:solidFill>
                <a:latin typeface="+mj-lt"/>
              </a:rPr>
              <a:t> </a:t>
            </a:r>
            <a:r>
              <a:rPr lang="en-US" altLang="en-US" dirty="0" err="1">
                <a:solidFill>
                  <a:schemeClr val="tx2"/>
                </a:solidFill>
                <a:latin typeface="+mj-lt"/>
              </a:rPr>
              <a:t>các</a:t>
            </a:r>
            <a:r>
              <a:rPr lang="en-US" altLang="en-US" dirty="0">
                <a:solidFill>
                  <a:schemeClr val="tx2"/>
                </a:solidFill>
                <a:latin typeface="+mj-lt"/>
              </a:rPr>
              <a:t> </a:t>
            </a:r>
            <a:r>
              <a:rPr lang="en-US" altLang="en-US" dirty="0" err="1">
                <a:solidFill>
                  <a:schemeClr val="tx2"/>
                </a:solidFill>
                <a:latin typeface="+mj-lt"/>
              </a:rPr>
              <a:t>thành</a:t>
            </a:r>
            <a:r>
              <a:rPr lang="en-US" altLang="en-US" dirty="0">
                <a:solidFill>
                  <a:schemeClr val="tx2"/>
                </a:solidFill>
                <a:latin typeface="+mj-lt"/>
              </a:rPr>
              <a:t> </a:t>
            </a:r>
            <a:r>
              <a:rPr lang="en-US" altLang="en-US" dirty="0" err="1">
                <a:solidFill>
                  <a:schemeClr val="tx2"/>
                </a:solidFill>
                <a:latin typeface="+mj-lt"/>
              </a:rPr>
              <a:t>viên</a:t>
            </a:r>
            <a:endParaRPr lang="en-US" altLang="en-US" dirty="0">
              <a:solidFill>
                <a:schemeClr val="tx2"/>
              </a:solidFill>
              <a:latin typeface="+mj-lt"/>
            </a:endParaRPr>
          </a:p>
          <a:p>
            <a:pPr algn="just">
              <a:lnSpc>
                <a:spcPct val="90000"/>
              </a:lnSpc>
            </a:pPr>
            <a:r>
              <a:rPr lang="en-US" altLang="en-US" dirty="0" smtClean="0">
                <a:latin typeface="+mj-lt"/>
              </a:rPr>
              <a:t>Tin </a:t>
            </a:r>
            <a:r>
              <a:rPr lang="en-US" altLang="en-US" dirty="0" err="1">
                <a:latin typeface="+mj-lt"/>
              </a:rPr>
              <a:t>tưởng</a:t>
            </a:r>
            <a:endParaRPr lang="en-US" altLang="en-US" dirty="0">
              <a:latin typeface="+mj-lt"/>
            </a:endParaRPr>
          </a:p>
          <a:p>
            <a:pPr algn="just">
              <a:lnSpc>
                <a:spcPct val="90000"/>
              </a:lnSpc>
            </a:pPr>
            <a:r>
              <a:rPr lang="en-US" altLang="en-US" dirty="0" err="1" smtClean="0">
                <a:latin typeface="+mj-lt"/>
              </a:rPr>
              <a:t>Ủng</a:t>
            </a:r>
            <a:r>
              <a:rPr lang="en-US" altLang="en-US" dirty="0" smtClean="0">
                <a:latin typeface="+mj-lt"/>
              </a:rPr>
              <a:t> </a:t>
            </a:r>
            <a:r>
              <a:rPr lang="en-US" altLang="en-US" dirty="0" err="1">
                <a:latin typeface="+mj-lt"/>
              </a:rPr>
              <a:t>hộ</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hợp</a:t>
            </a:r>
            <a:r>
              <a:rPr lang="en-US" altLang="en-US" dirty="0">
                <a:latin typeface="+mj-lt"/>
              </a:rPr>
              <a:t> </a:t>
            </a:r>
            <a:r>
              <a:rPr lang="en-US" altLang="en-US" dirty="0" err="1">
                <a:latin typeface="+mj-lt"/>
              </a:rPr>
              <a:t>tác</a:t>
            </a:r>
            <a:r>
              <a:rPr lang="en-US" altLang="en-US" dirty="0">
                <a:latin typeface="+mj-lt"/>
              </a:rPr>
              <a:t>, </a:t>
            </a:r>
            <a:r>
              <a:rPr lang="en-US" altLang="en-US" dirty="0" err="1">
                <a:latin typeface="+mj-lt"/>
              </a:rPr>
              <a:t>giúp</a:t>
            </a:r>
            <a:r>
              <a:rPr lang="en-US" altLang="en-US" dirty="0">
                <a:latin typeface="+mj-lt"/>
              </a:rPr>
              <a:t> </a:t>
            </a:r>
            <a:r>
              <a:rPr lang="en-US" altLang="en-US" dirty="0" err="1">
                <a:latin typeface="+mj-lt"/>
              </a:rPr>
              <a:t>đỡ</a:t>
            </a:r>
            <a:endParaRPr lang="en-US" altLang="en-US" dirty="0">
              <a:latin typeface="+mj-lt"/>
            </a:endParaRPr>
          </a:p>
          <a:p>
            <a:pPr algn="just">
              <a:lnSpc>
                <a:spcPct val="90000"/>
              </a:lnSpc>
            </a:pPr>
            <a:r>
              <a:rPr lang="en-US" altLang="en-US" dirty="0" err="1" smtClean="0">
                <a:latin typeface="+mj-lt"/>
              </a:rPr>
              <a:t>Tôn</a:t>
            </a:r>
            <a:r>
              <a:rPr lang="en-US" altLang="en-US" dirty="0" smtClean="0">
                <a:latin typeface="+mj-lt"/>
              </a:rPr>
              <a:t> </a:t>
            </a:r>
            <a:r>
              <a:rPr lang="en-US" altLang="en-US" dirty="0" err="1">
                <a:latin typeface="+mj-lt"/>
              </a:rPr>
              <a:t>trọng</a:t>
            </a:r>
            <a:endParaRPr lang="en-US" altLang="en-US" dirty="0">
              <a:latin typeface="+mj-lt"/>
            </a:endParaRPr>
          </a:p>
          <a:p>
            <a:pPr algn="just">
              <a:lnSpc>
                <a:spcPct val="90000"/>
              </a:lnSpc>
            </a:pPr>
            <a:r>
              <a:rPr lang="en-US" altLang="en-US" dirty="0" err="1" smtClean="0">
                <a:latin typeface="+mj-lt"/>
              </a:rPr>
              <a:t>Cởi</a:t>
            </a:r>
            <a:r>
              <a:rPr lang="en-US" altLang="en-US" dirty="0" smtClean="0">
                <a:latin typeface="+mj-lt"/>
              </a:rPr>
              <a:t> </a:t>
            </a:r>
            <a:r>
              <a:rPr lang="en-US" altLang="en-US" dirty="0" err="1">
                <a:latin typeface="+mj-lt"/>
              </a:rPr>
              <a:t>mở</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chân</a:t>
            </a:r>
            <a:r>
              <a:rPr lang="en-US" altLang="en-US" dirty="0">
                <a:latin typeface="+mj-lt"/>
              </a:rPr>
              <a:t> </a:t>
            </a:r>
            <a:r>
              <a:rPr lang="en-US" altLang="en-US" dirty="0" err="1">
                <a:latin typeface="+mj-lt"/>
              </a:rPr>
              <a:t>thành</a:t>
            </a:r>
            <a:endParaRPr lang="en-US" altLang="en-US" dirty="0">
              <a:latin typeface="+mj-lt"/>
            </a:endParaRPr>
          </a:p>
          <a:p>
            <a:pPr algn="just">
              <a:lnSpc>
                <a:spcPct val="90000"/>
              </a:lnSpc>
            </a:pPr>
            <a:r>
              <a:rPr lang="en-US" altLang="en-US" dirty="0" err="1" smtClean="0">
                <a:latin typeface="+mj-lt"/>
              </a:rPr>
              <a:t>Hướng</a:t>
            </a:r>
            <a:r>
              <a:rPr lang="en-US" altLang="en-US" dirty="0" smtClean="0">
                <a:latin typeface="+mj-lt"/>
              </a:rPr>
              <a:t> </a:t>
            </a:r>
            <a:r>
              <a:rPr lang="en-US" altLang="en-US" dirty="0" err="1">
                <a:latin typeface="+mj-lt"/>
              </a:rPr>
              <a:t>vào</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tiêu</a:t>
            </a:r>
            <a:r>
              <a:rPr lang="en-US" altLang="en-US" dirty="0">
                <a:latin typeface="+mj-lt"/>
              </a:rPr>
              <a:t> </a:t>
            </a:r>
            <a:r>
              <a:rPr lang="en-US" altLang="en-US" dirty="0" err="1">
                <a:latin typeface="+mj-lt"/>
              </a:rPr>
              <a:t>chung</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nhóm</a:t>
            </a:r>
            <a:endParaRPr lang="en-US" altLang="en-US" dirty="0">
              <a:latin typeface="+mj-lt"/>
            </a:endParaRPr>
          </a:p>
          <a:p>
            <a:pPr lvl="1" algn="just"/>
            <a:r>
              <a:rPr lang="en-US" altLang="en-US" dirty="0" err="1">
                <a:latin typeface="+mj-lt"/>
              </a:rPr>
              <a:t>Từng</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r>
              <a:rPr lang="en-US" altLang="en-US" dirty="0">
                <a:latin typeface="+mj-lt"/>
              </a:rPr>
              <a:t> </a:t>
            </a:r>
            <a:r>
              <a:rPr lang="en-US" altLang="en-US" dirty="0" err="1">
                <a:latin typeface="+mj-lt"/>
              </a:rPr>
              <a:t>riêng</a:t>
            </a:r>
            <a:r>
              <a:rPr lang="en-US" altLang="en-US" dirty="0">
                <a:latin typeface="+mj-lt"/>
              </a:rPr>
              <a:t> </a:t>
            </a:r>
            <a:r>
              <a:rPr lang="en-US" altLang="en-US" dirty="0" err="1">
                <a:latin typeface="+mj-lt"/>
              </a:rPr>
              <a:t>lẻ</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rất</a:t>
            </a:r>
            <a:r>
              <a:rPr lang="en-US" altLang="en-US" dirty="0">
                <a:latin typeface="+mj-lt"/>
              </a:rPr>
              <a:t> </a:t>
            </a:r>
            <a:r>
              <a:rPr lang="en-US" altLang="en-US" dirty="0" err="1">
                <a:latin typeface="+mj-lt"/>
              </a:rPr>
              <a:t>giỏi</a:t>
            </a:r>
            <a:r>
              <a:rPr lang="en-US" altLang="en-US" dirty="0">
                <a:latin typeface="+mj-lt"/>
              </a:rPr>
              <a:t> </a:t>
            </a:r>
            <a:r>
              <a:rPr lang="en-US" altLang="en-US" dirty="0" err="1">
                <a:latin typeface="+mj-lt"/>
              </a:rPr>
              <a:t>nhưng</a:t>
            </a:r>
            <a:r>
              <a:rPr lang="en-US" altLang="en-US" dirty="0">
                <a:latin typeface="+mj-lt"/>
              </a:rPr>
              <a:t> </a:t>
            </a:r>
            <a:r>
              <a:rPr lang="en-US" altLang="en-US" dirty="0" err="1">
                <a:latin typeface="+mj-lt"/>
              </a:rPr>
              <a:t>kết</a:t>
            </a:r>
            <a:r>
              <a:rPr lang="en-US" altLang="en-US" dirty="0">
                <a:latin typeface="+mj-lt"/>
              </a:rPr>
              <a:t> </a:t>
            </a:r>
            <a:r>
              <a:rPr lang="en-US" altLang="en-US" dirty="0" err="1">
                <a:latin typeface="+mj-lt"/>
              </a:rPr>
              <a:t>quả</a:t>
            </a:r>
            <a:r>
              <a:rPr lang="en-US" altLang="en-US" dirty="0">
                <a:latin typeface="+mj-lt"/>
              </a:rPr>
              <a:t> </a:t>
            </a:r>
            <a:r>
              <a:rPr lang="en-US" altLang="en-US" dirty="0" err="1">
                <a:latin typeface="+mj-lt"/>
              </a:rPr>
              <a:t>thực</a:t>
            </a:r>
            <a:r>
              <a:rPr lang="en-US" altLang="en-US" dirty="0">
                <a:latin typeface="+mj-lt"/>
              </a:rPr>
              <a:t> </a:t>
            </a:r>
            <a:r>
              <a:rPr lang="en-US" altLang="en-US" dirty="0" err="1">
                <a:latin typeface="+mj-lt"/>
              </a:rPr>
              <a:t>hiện</a:t>
            </a:r>
            <a:r>
              <a:rPr lang="en-US" altLang="en-US" dirty="0">
                <a:latin typeface="+mj-lt"/>
              </a:rPr>
              <a:t> </a:t>
            </a:r>
            <a:r>
              <a:rPr lang="en-US" altLang="en-US" dirty="0" err="1">
                <a:latin typeface="+mj-lt"/>
              </a:rPr>
              <a:t>công</a:t>
            </a:r>
            <a:r>
              <a:rPr lang="en-US" altLang="en-US" dirty="0">
                <a:latin typeface="+mj-lt"/>
              </a:rPr>
              <a:t> </a:t>
            </a:r>
            <a:r>
              <a:rPr lang="en-US" altLang="en-US" dirty="0" err="1">
                <a:latin typeface="+mj-lt"/>
              </a:rPr>
              <a:t>việc</a:t>
            </a:r>
            <a:r>
              <a:rPr lang="en-US" altLang="en-US" dirty="0">
                <a:latin typeface="+mj-lt"/>
              </a:rPr>
              <a:t> </a:t>
            </a:r>
            <a:r>
              <a:rPr lang="en-US" altLang="en-US" dirty="0" err="1">
                <a:latin typeface="+mj-lt"/>
              </a:rPr>
              <a:t>chưa</a:t>
            </a:r>
            <a:r>
              <a:rPr lang="en-US" altLang="en-US" dirty="0">
                <a:latin typeface="+mj-lt"/>
              </a:rPr>
              <a:t> </a:t>
            </a:r>
            <a:r>
              <a:rPr lang="en-US" altLang="en-US" dirty="0" err="1">
                <a:latin typeface="+mj-lt"/>
              </a:rPr>
              <a:t>chắc</a:t>
            </a:r>
            <a:r>
              <a:rPr lang="en-US" altLang="en-US" dirty="0">
                <a:latin typeface="+mj-lt"/>
              </a:rPr>
              <a:t> </a:t>
            </a:r>
            <a:r>
              <a:rPr lang="en-US" altLang="en-US" dirty="0" err="1">
                <a:latin typeface="+mj-lt"/>
              </a:rPr>
              <a:t>đã</a:t>
            </a:r>
            <a:r>
              <a:rPr lang="en-US" altLang="en-US" dirty="0">
                <a:latin typeface="+mj-lt"/>
              </a:rPr>
              <a:t> </a:t>
            </a:r>
            <a:r>
              <a:rPr lang="en-US" altLang="en-US" dirty="0" err="1">
                <a:latin typeface="+mj-lt"/>
              </a:rPr>
              <a:t>cao</a:t>
            </a:r>
            <a:r>
              <a:rPr lang="en-US" altLang="en-US" dirty="0">
                <a:latin typeface="+mj-lt"/>
              </a:rPr>
              <a:t>. </a:t>
            </a:r>
          </a:p>
          <a:p>
            <a:pPr lvl="1" algn="just"/>
            <a:r>
              <a:rPr lang="en-US" altLang="en-US" dirty="0" err="1">
                <a:latin typeface="+mj-lt"/>
              </a:rPr>
              <a:t>Nhiều</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r>
              <a:rPr lang="en-US" altLang="en-US" dirty="0">
                <a:latin typeface="+mj-lt"/>
              </a:rPr>
              <a:t> </a:t>
            </a:r>
            <a:r>
              <a:rPr lang="en-US" altLang="en-US" dirty="0" err="1">
                <a:latin typeface="+mj-lt"/>
              </a:rPr>
              <a:t>phối</a:t>
            </a:r>
            <a:r>
              <a:rPr lang="en-US" altLang="en-US" dirty="0">
                <a:latin typeface="+mj-lt"/>
              </a:rPr>
              <a:t> </a:t>
            </a:r>
            <a:r>
              <a:rPr lang="en-US" altLang="en-US" dirty="0" err="1">
                <a:latin typeface="+mj-lt"/>
              </a:rPr>
              <a:t>hợp</a:t>
            </a:r>
            <a:r>
              <a:rPr lang="en-US" altLang="en-US" dirty="0">
                <a:latin typeface="+mj-lt"/>
              </a:rPr>
              <a:t> </a:t>
            </a:r>
            <a:r>
              <a:rPr lang="en-US" altLang="en-US" dirty="0" err="1">
                <a:latin typeface="+mj-lt"/>
              </a:rPr>
              <a:t>với</a:t>
            </a:r>
            <a:r>
              <a:rPr lang="en-US" altLang="en-US" dirty="0">
                <a:latin typeface="+mj-lt"/>
              </a:rPr>
              <a:t> </a:t>
            </a:r>
            <a:r>
              <a:rPr lang="en-US" altLang="en-US" dirty="0" err="1">
                <a:latin typeface="+mj-lt"/>
              </a:rPr>
              <a:t>nhau</a:t>
            </a:r>
            <a:r>
              <a:rPr lang="en-US" altLang="en-US" dirty="0">
                <a:latin typeface="+mj-lt"/>
              </a:rPr>
              <a:t>, </a:t>
            </a:r>
            <a:r>
              <a:rPr lang="en-US" altLang="en-US" dirty="0" err="1">
                <a:latin typeface="+mj-lt"/>
              </a:rPr>
              <a:t>bổ</a:t>
            </a:r>
            <a:r>
              <a:rPr lang="en-US" altLang="en-US" dirty="0">
                <a:latin typeface="+mj-lt"/>
              </a:rPr>
              <a:t> sung </a:t>
            </a:r>
            <a:r>
              <a:rPr lang="en-US" altLang="en-US" dirty="0" err="1">
                <a:latin typeface="+mj-lt"/>
              </a:rPr>
              <a:t>cho</a:t>
            </a:r>
            <a:r>
              <a:rPr lang="en-US" altLang="en-US" dirty="0">
                <a:latin typeface="+mj-lt"/>
              </a:rPr>
              <a:t> </a:t>
            </a:r>
            <a:r>
              <a:rPr lang="en-US" altLang="en-US" dirty="0" err="1">
                <a:latin typeface="+mj-lt"/>
              </a:rPr>
              <a:t>nhau</a:t>
            </a:r>
            <a:r>
              <a:rPr lang="en-US" altLang="en-US" dirty="0">
                <a:latin typeface="+mj-lt"/>
              </a:rPr>
              <a:t> -&gt; </a:t>
            </a:r>
            <a:r>
              <a:rPr lang="en-US" altLang="en-US" dirty="0" err="1">
                <a:latin typeface="+mj-lt"/>
              </a:rPr>
              <a:t>kết</a:t>
            </a:r>
            <a:r>
              <a:rPr lang="en-US" altLang="en-US" dirty="0">
                <a:latin typeface="+mj-lt"/>
              </a:rPr>
              <a:t> </a:t>
            </a:r>
            <a:r>
              <a:rPr lang="en-US" altLang="en-US" dirty="0" err="1">
                <a:latin typeface="+mj-lt"/>
              </a:rPr>
              <a:t>quả</a:t>
            </a:r>
            <a:r>
              <a:rPr lang="en-US" altLang="en-US" dirty="0">
                <a:latin typeface="+mj-lt"/>
              </a:rPr>
              <a:t> </a:t>
            </a:r>
            <a:r>
              <a:rPr lang="en-US" altLang="en-US" dirty="0" err="1">
                <a:latin typeface="+mj-lt"/>
              </a:rPr>
              <a:t>cao</a:t>
            </a:r>
            <a:r>
              <a:rPr lang="en-US" altLang="en-US" dirty="0">
                <a:latin typeface="+mj-lt"/>
              </a:rPr>
              <a:t> </a:t>
            </a:r>
            <a:r>
              <a:rPr lang="en-US" altLang="en-US" dirty="0" err="1">
                <a:latin typeface="+mj-lt"/>
              </a:rPr>
              <a:t>hơn</a:t>
            </a:r>
            <a:r>
              <a:rPr lang="en-US" altLang="en-US" dirty="0">
                <a:latin typeface="+mj-lt"/>
              </a:rPr>
              <a:t> </a:t>
            </a:r>
            <a:r>
              <a:rPr lang="en-US" altLang="en-US" dirty="0" err="1">
                <a:latin typeface="+mj-lt"/>
              </a:rPr>
              <a:t>nhiều</a:t>
            </a:r>
            <a:endParaRPr lang="en-US" altLang="en-US" dirty="0">
              <a:latin typeface="+mj-lt"/>
            </a:endParaRPr>
          </a:p>
          <a:p>
            <a:pPr marL="1064109" lvl="1" indent="-468313">
              <a:lnSpc>
                <a:spcPct val="90000"/>
              </a:lnSpc>
              <a:spcBef>
                <a:spcPct val="40000"/>
              </a:spcBef>
              <a:buClr>
                <a:schemeClr val="tx1"/>
              </a:buClr>
              <a:buFont typeface="Wingdings" panose="05000000000000000000" pitchFamily="2" charset="2"/>
              <a:buChar char="q"/>
            </a:pPr>
            <a:endParaRPr lang="en-US" altLang="en-US" sz="2000" dirty="0"/>
          </a:p>
          <a:p>
            <a:pPr marL="533400" indent="-533400">
              <a:buClr>
                <a:srgbClr val="0099CC"/>
              </a:buClr>
              <a:buFont typeface="Wingdings" panose="05000000000000000000" pitchFamily="2" charset="2"/>
              <a:buChar char="q"/>
            </a:pPr>
            <a:endParaRPr lang="en-US" altLang="en-US" b="1" dirty="0">
              <a:solidFill>
                <a:srgbClr val="0099CC"/>
              </a:solidFill>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204304" indent="-342900">
              <a:lnSpc>
                <a:spcPct val="115000"/>
              </a:lnSpc>
            </a:pPr>
            <a:endParaRPr lang="en-US" altLang="en-US" dirty="0">
              <a:latin typeface="+mj-lt"/>
            </a:endParaRPr>
          </a:p>
          <a:p>
            <a:pPr marL="204304" indent="-342900"/>
            <a:endParaRPr lang="en-US" altLang="en-US" b="1" dirty="0" smtClean="0"/>
          </a:p>
          <a:p>
            <a:pPr marL="204304" indent="-342900"/>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12</a:t>
            </a:fld>
            <a:endParaRPr lang="en-US" dirty="0"/>
          </a:p>
        </p:txBody>
      </p:sp>
    </p:spTree>
    <p:extLst>
      <p:ext uri="{BB962C8B-B14F-4D97-AF65-F5344CB8AC3E}">
        <p14:creationId xmlns:p14="http://schemas.microsoft.com/office/powerpoint/2010/main" val="106179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smtClean="0"/>
              <a:t>nhóm</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err="1" smtClean="0">
                <a:latin typeface="+mj-lt"/>
              </a:rPr>
              <a:t>Các</a:t>
            </a:r>
            <a:r>
              <a:rPr lang="en-US" altLang="en-US" dirty="0" smtClean="0">
                <a:latin typeface="+mj-lt"/>
              </a:rPr>
              <a:t> </a:t>
            </a:r>
            <a:r>
              <a:rPr lang="en-US" altLang="en-US" dirty="0" err="1" smtClean="0">
                <a:latin typeface="+mj-lt"/>
              </a:rPr>
              <a:t>yếu</a:t>
            </a:r>
            <a:r>
              <a:rPr lang="en-US" altLang="en-US" dirty="0" smtClean="0">
                <a:latin typeface="+mj-lt"/>
              </a:rPr>
              <a:t> </a:t>
            </a:r>
            <a:r>
              <a:rPr lang="en-US" altLang="en-US" dirty="0" err="1" smtClean="0">
                <a:latin typeface="+mj-lt"/>
              </a:rPr>
              <a:t>tố</a:t>
            </a:r>
            <a:r>
              <a:rPr lang="en-US" altLang="en-US" dirty="0" smtClean="0">
                <a:latin typeface="+mj-lt"/>
              </a:rPr>
              <a:t> </a:t>
            </a:r>
            <a:r>
              <a:rPr lang="en-US" altLang="en-US" dirty="0" err="1" smtClean="0">
                <a:latin typeface="+mj-lt"/>
              </a:rPr>
              <a:t>giúp</a:t>
            </a:r>
            <a:r>
              <a:rPr lang="en-US" altLang="en-US" dirty="0" smtClean="0">
                <a:latin typeface="+mj-lt"/>
              </a:rPr>
              <a:t> </a:t>
            </a:r>
            <a:r>
              <a:rPr lang="en-US" altLang="en-US" dirty="0" err="1" smtClean="0">
                <a:latin typeface="+mj-lt"/>
              </a:rPr>
              <a:t>nhóm</a:t>
            </a:r>
            <a:r>
              <a:rPr lang="en-US" altLang="en-US" dirty="0" smtClean="0">
                <a:latin typeface="+mj-lt"/>
              </a:rPr>
              <a:t> </a:t>
            </a:r>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hiệu</a:t>
            </a:r>
            <a:r>
              <a:rPr lang="en-US" altLang="en-US" dirty="0" smtClean="0">
                <a:latin typeface="+mj-lt"/>
              </a:rPr>
              <a:t> </a:t>
            </a:r>
            <a:r>
              <a:rPr lang="en-US" altLang="en-US" dirty="0" err="1" smtClean="0">
                <a:latin typeface="+mj-lt"/>
              </a:rPr>
              <a:t>quả</a:t>
            </a:r>
            <a:r>
              <a:rPr lang="en-US" altLang="en-US" dirty="0" smtClean="0">
                <a:latin typeface="+mj-lt"/>
              </a:rPr>
              <a:t> (</a:t>
            </a:r>
            <a:r>
              <a:rPr lang="en-US" altLang="en-US" dirty="0" err="1" smtClean="0">
                <a:latin typeface="+mj-lt"/>
              </a:rPr>
              <a:t>tt</a:t>
            </a:r>
            <a:r>
              <a:rPr lang="en-US" altLang="en-US" dirty="0" smtClean="0">
                <a:latin typeface="+mj-lt"/>
              </a:rPr>
              <a:t>)</a:t>
            </a:r>
          </a:p>
          <a:p>
            <a:pPr marL="0" indent="0">
              <a:lnSpc>
                <a:spcPct val="90000"/>
              </a:lnSpc>
              <a:buClr>
                <a:srgbClr val="0000FF"/>
              </a:buClr>
              <a:buNone/>
            </a:pPr>
            <a:r>
              <a:rPr lang="en-US" altLang="en-US" dirty="0">
                <a:latin typeface="+mj-lt"/>
              </a:rPr>
              <a:t>4. </a:t>
            </a:r>
            <a:r>
              <a:rPr lang="en-US" altLang="en-US" dirty="0" err="1">
                <a:latin typeface="+mj-lt"/>
              </a:rPr>
              <a:t>Giao</a:t>
            </a:r>
            <a:r>
              <a:rPr lang="en-US" altLang="en-US" dirty="0">
                <a:latin typeface="+mj-lt"/>
              </a:rPr>
              <a:t> </a:t>
            </a:r>
            <a:r>
              <a:rPr lang="en-US" altLang="en-US" dirty="0" err="1">
                <a:latin typeface="+mj-lt"/>
              </a:rPr>
              <a:t>tiếp</a:t>
            </a:r>
            <a:r>
              <a:rPr lang="en-US" altLang="en-US" dirty="0">
                <a:latin typeface="+mj-lt"/>
              </a:rPr>
              <a:t> </a:t>
            </a:r>
            <a:r>
              <a:rPr lang="en-US" altLang="en-US" dirty="0" err="1">
                <a:latin typeface="+mj-lt"/>
              </a:rPr>
              <a:t>hiệu</a:t>
            </a:r>
            <a:r>
              <a:rPr lang="en-US" altLang="en-US" dirty="0">
                <a:latin typeface="+mj-lt"/>
              </a:rPr>
              <a:t> </a:t>
            </a:r>
            <a:r>
              <a:rPr lang="en-US" altLang="en-US" dirty="0" err="1" smtClean="0">
                <a:latin typeface="+mj-lt"/>
              </a:rPr>
              <a:t>quả</a:t>
            </a:r>
            <a:endParaRPr lang="en-US" altLang="en-US" dirty="0" smtClean="0">
              <a:latin typeface="+mj-lt"/>
            </a:endParaRPr>
          </a:p>
          <a:p>
            <a:r>
              <a:rPr lang="en-US" altLang="en-US" dirty="0" err="1">
                <a:latin typeface="+mj-lt"/>
              </a:rPr>
              <a:t>Tập</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sự</a:t>
            </a:r>
            <a:r>
              <a:rPr lang="en-US" altLang="en-US" dirty="0">
                <a:latin typeface="+mj-lt"/>
              </a:rPr>
              <a:t> </a:t>
            </a:r>
            <a:r>
              <a:rPr lang="en-US" altLang="en-US" dirty="0" err="1">
                <a:latin typeface="+mj-lt"/>
              </a:rPr>
              <a:t>giao</a:t>
            </a:r>
            <a:r>
              <a:rPr lang="en-US" altLang="en-US" dirty="0">
                <a:latin typeface="+mj-lt"/>
              </a:rPr>
              <a:t> </a:t>
            </a:r>
            <a:r>
              <a:rPr lang="en-US" altLang="en-US" dirty="0" err="1">
                <a:latin typeface="+mj-lt"/>
              </a:rPr>
              <a:t>tiếp</a:t>
            </a:r>
            <a:r>
              <a:rPr lang="en-US" altLang="en-US" dirty="0">
                <a:latin typeface="+mj-lt"/>
              </a:rPr>
              <a:t> </a:t>
            </a:r>
            <a:r>
              <a:rPr lang="en-US" altLang="en-US" dirty="0" err="1">
                <a:latin typeface="+mj-lt"/>
              </a:rPr>
              <a:t>tốt</a:t>
            </a:r>
            <a:r>
              <a:rPr lang="en-US" altLang="en-US" dirty="0">
                <a:latin typeface="+mj-lt"/>
              </a:rPr>
              <a:t> </a:t>
            </a:r>
            <a:r>
              <a:rPr lang="en-US" altLang="en-US" dirty="0" err="1">
                <a:latin typeface="+mj-lt"/>
              </a:rPr>
              <a:t>là</a:t>
            </a:r>
            <a:r>
              <a:rPr lang="en-US" altLang="en-US" dirty="0">
                <a:latin typeface="+mj-lt"/>
              </a:rPr>
              <a:t> </a:t>
            </a:r>
            <a:r>
              <a:rPr lang="en-US" altLang="en-US" dirty="0" err="1">
                <a:latin typeface="+mj-lt"/>
              </a:rPr>
              <a:t>nơi</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sự</a:t>
            </a:r>
            <a:r>
              <a:rPr lang="en-US" altLang="en-US" dirty="0">
                <a:latin typeface="+mj-lt"/>
              </a:rPr>
              <a:t> tin </a:t>
            </a:r>
            <a:r>
              <a:rPr lang="en-US" altLang="en-US" dirty="0" err="1">
                <a:latin typeface="+mj-lt"/>
              </a:rPr>
              <a:t>tưởng</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tôn</a:t>
            </a:r>
            <a:r>
              <a:rPr lang="en-US" altLang="en-US" dirty="0">
                <a:latin typeface="+mj-lt"/>
              </a:rPr>
              <a:t> </a:t>
            </a:r>
            <a:r>
              <a:rPr lang="en-US" altLang="en-US" dirty="0" err="1">
                <a:latin typeface="+mj-lt"/>
              </a:rPr>
              <a:t>trọng</a:t>
            </a:r>
            <a:r>
              <a:rPr lang="en-US" altLang="en-US" dirty="0">
                <a:latin typeface="+mj-lt"/>
              </a:rPr>
              <a:t> </a:t>
            </a:r>
            <a:r>
              <a:rPr lang="en-US" altLang="en-US" dirty="0" err="1">
                <a:latin typeface="+mj-lt"/>
              </a:rPr>
              <a:t>nhau</a:t>
            </a:r>
            <a:endParaRPr lang="en-US" altLang="en-US" dirty="0">
              <a:latin typeface="+mj-lt"/>
            </a:endParaRPr>
          </a:p>
          <a:p>
            <a:r>
              <a:rPr lang="en-US" altLang="en-US" u="sng" dirty="0" err="1">
                <a:solidFill>
                  <a:schemeClr val="folHlink"/>
                </a:solidFill>
                <a:latin typeface="+mj-lt"/>
              </a:rPr>
              <a:t>Người</a:t>
            </a:r>
            <a:r>
              <a:rPr lang="en-US" altLang="en-US" u="sng" dirty="0">
                <a:solidFill>
                  <a:schemeClr val="folHlink"/>
                </a:solidFill>
                <a:latin typeface="+mj-lt"/>
              </a:rPr>
              <a:t> </a:t>
            </a:r>
            <a:r>
              <a:rPr lang="en-US" altLang="en-US" u="sng" dirty="0" err="1">
                <a:solidFill>
                  <a:schemeClr val="folHlink"/>
                </a:solidFill>
                <a:latin typeface="+mj-lt"/>
              </a:rPr>
              <a:t>nói</a:t>
            </a:r>
            <a:r>
              <a:rPr lang="en-US" altLang="en-US" dirty="0">
                <a:solidFill>
                  <a:schemeClr val="folHlink"/>
                </a:solidFill>
                <a:latin typeface="+mj-lt"/>
              </a:rPr>
              <a:t>: </a:t>
            </a:r>
            <a:r>
              <a:rPr lang="en-US" altLang="en-US" dirty="0" err="1" smtClean="0">
                <a:latin typeface="+mj-lt"/>
              </a:rPr>
              <a:t>Thẳng</a:t>
            </a:r>
            <a:r>
              <a:rPr lang="en-US" altLang="en-US" dirty="0" smtClean="0">
                <a:latin typeface="+mj-lt"/>
              </a:rPr>
              <a:t> </a:t>
            </a:r>
            <a:r>
              <a:rPr lang="en-US" altLang="en-US" dirty="0" err="1">
                <a:latin typeface="+mj-lt"/>
              </a:rPr>
              <a:t>thắn</a:t>
            </a:r>
            <a:r>
              <a:rPr lang="en-US" altLang="en-US" dirty="0">
                <a:latin typeface="+mj-lt"/>
              </a:rPr>
              <a:t>, </a:t>
            </a:r>
            <a:r>
              <a:rPr lang="en-US" altLang="en-US" dirty="0" err="1">
                <a:latin typeface="+mj-lt"/>
              </a:rPr>
              <a:t>tế</a:t>
            </a:r>
            <a:r>
              <a:rPr lang="en-US" altLang="en-US" dirty="0">
                <a:latin typeface="+mj-lt"/>
              </a:rPr>
              <a:t> </a:t>
            </a:r>
            <a:r>
              <a:rPr lang="en-US" altLang="en-US" dirty="0" err="1">
                <a:latin typeface="+mj-lt"/>
              </a:rPr>
              <a:t>nhị</a:t>
            </a:r>
            <a:r>
              <a:rPr lang="en-US" altLang="en-US" dirty="0">
                <a:latin typeface="+mj-lt"/>
              </a:rPr>
              <a:t>, </a:t>
            </a:r>
            <a:r>
              <a:rPr lang="en-US" altLang="en-US" dirty="0" err="1">
                <a:latin typeface="+mj-lt"/>
              </a:rPr>
              <a:t>thông</a:t>
            </a:r>
            <a:r>
              <a:rPr lang="en-US" altLang="en-US" dirty="0">
                <a:latin typeface="+mj-lt"/>
              </a:rPr>
              <a:t> tin </a:t>
            </a:r>
            <a:r>
              <a:rPr lang="en-US" altLang="en-US" dirty="0" err="1">
                <a:latin typeface="+mj-lt"/>
              </a:rPr>
              <a:t>xác</a:t>
            </a:r>
            <a:r>
              <a:rPr lang="en-US" altLang="en-US" dirty="0">
                <a:latin typeface="+mj-lt"/>
              </a:rPr>
              <a:t> </a:t>
            </a:r>
            <a:r>
              <a:rPr lang="en-US" altLang="en-US" dirty="0" err="1">
                <a:latin typeface="+mj-lt"/>
              </a:rPr>
              <a:t>thực</a:t>
            </a:r>
            <a:r>
              <a:rPr lang="en-US" altLang="en-US" dirty="0">
                <a:latin typeface="+mj-lt"/>
              </a:rPr>
              <a:t>, </a:t>
            </a:r>
            <a:r>
              <a:rPr lang="en-US" altLang="en-US" dirty="0" err="1">
                <a:latin typeface="+mj-lt"/>
              </a:rPr>
              <a:t>động</a:t>
            </a:r>
            <a:r>
              <a:rPr lang="en-US" altLang="en-US" dirty="0">
                <a:latin typeface="+mj-lt"/>
              </a:rPr>
              <a:t> </a:t>
            </a:r>
            <a:r>
              <a:rPr lang="en-US" altLang="en-US" dirty="0" err="1">
                <a:latin typeface="+mj-lt"/>
              </a:rPr>
              <a:t>viên</a:t>
            </a:r>
            <a:r>
              <a:rPr lang="en-US" altLang="en-US" dirty="0">
                <a:latin typeface="+mj-lt"/>
              </a:rPr>
              <a:t>, </a:t>
            </a:r>
            <a:r>
              <a:rPr lang="en-US" altLang="en-US" dirty="0" err="1">
                <a:latin typeface="+mj-lt"/>
              </a:rPr>
              <a:t>không</a:t>
            </a:r>
            <a:r>
              <a:rPr lang="en-US" altLang="en-US" dirty="0">
                <a:latin typeface="+mj-lt"/>
              </a:rPr>
              <a:t> </a:t>
            </a:r>
            <a:r>
              <a:rPr lang="en-US" altLang="en-US" dirty="0" err="1">
                <a:latin typeface="+mj-lt"/>
              </a:rPr>
              <a:t>nhạo</a:t>
            </a:r>
            <a:r>
              <a:rPr lang="en-US" altLang="en-US" dirty="0">
                <a:latin typeface="+mj-lt"/>
              </a:rPr>
              <a:t> </a:t>
            </a:r>
            <a:r>
              <a:rPr lang="en-US" altLang="en-US" dirty="0" err="1">
                <a:latin typeface="+mj-lt"/>
              </a:rPr>
              <a:t>báng</a:t>
            </a:r>
            <a:r>
              <a:rPr lang="en-US" altLang="en-US" dirty="0">
                <a:latin typeface="+mj-lt"/>
              </a:rPr>
              <a:t>, </a:t>
            </a:r>
            <a:r>
              <a:rPr lang="en-US" altLang="en-US" dirty="0" err="1" smtClean="0">
                <a:latin typeface="+mj-lt"/>
              </a:rPr>
              <a:t>không</a:t>
            </a:r>
            <a:endParaRPr lang="en-US" altLang="en-US" dirty="0" smtClean="0">
              <a:latin typeface="+mj-lt"/>
            </a:endParaRPr>
          </a:p>
          <a:p>
            <a:pPr algn="just"/>
            <a:r>
              <a:rPr lang="en-US" altLang="en-US" u="sng" dirty="0" err="1">
                <a:solidFill>
                  <a:schemeClr val="folHlink"/>
                </a:solidFill>
                <a:latin typeface="+mj-lt"/>
              </a:rPr>
              <a:t>Người</a:t>
            </a:r>
            <a:r>
              <a:rPr lang="en-US" altLang="en-US" u="sng" dirty="0">
                <a:solidFill>
                  <a:schemeClr val="folHlink"/>
                </a:solidFill>
                <a:latin typeface="+mj-lt"/>
              </a:rPr>
              <a:t> </a:t>
            </a:r>
            <a:r>
              <a:rPr lang="en-US" altLang="en-US" u="sng" dirty="0" err="1">
                <a:solidFill>
                  <a:schemeClr val="folHlink"/>
                </a:solidFill>
                <a:latin typeface="+mj-lt"/>
              </a:rPr>
              <a:t>nghe</a:t>
            </a:r>
            <a:r>
              <a:rPr lang="en-US" altLang="en-US" dirty="0">
                <a:solidFill>
                  <a:schemeClr val="folHlink"/>
                </a:solidFill>
                <a:latin typeface="+mj-lt"/>
              </a:rPr>
              <a:t>: </a:t>
            </a:r>
            <a:r>
              <a:rPr lang="en-US" altLang="en-US" dirty="0" err="1" smtClean="0">
                <a:latin typeface="+mj-lt"/>
              </a:rPr>
              <a:t>Nghe</a:t>
            </a:r>
            <a:r>
              <a:rPr lang="en-US" altLang="en-US" dirty="0" smtClean="0">
                <a:latin typeface="+mj-lt"/>
              </a:rPr>
              <a:t> </a:t>
            </a:r>
            <a:r>
              <a:rPr lang="en-US" altLang="en-US" dirty="0" err="1">
                <a:latin typeface="+mj-lt"/>
              </a:rPr>
              <a:t>chủ</a:t>
            </a:r>
            <a:r>
              <a:rPr lang="en-US" altLang="en-US" dirty="0">
                <a:latin typeface="+mj-lt"/>
              </a:rPr>
              <a:t> </a:t>
            </a:r>
            <a:r>
              <a:rPr lang="en-US" altLang="en-US" dirty="0" err="1">
                <a:latin typeface="+mj-lt"/>
              </a:rPr>
              <a:t>động</a:t>
            </a:r>
            <a:r>
              <a:rPr lang="en-US" altLang="en-US" dirty="0">
                <a:latin typeface="+mj-lt"/>
              </a:rPr>
              <a:t>, </a:t>
            </a:r>
            <a:r>
              <a:rPr lang="en-US" altLang="en-US" dirty="0" err="1">
                <a:latin typeface="+mj-lt"/>
              </a:rPr>
              <a:t>khuyến</a:t>
            </a:r>
            <a:r>
              <a:rPr lang="en-US" altLang="en-US" dirty="0">
                <a:latin typeface="+mj-lt"/>
              </a:rPr>
              <a:t> </a:t>
            </a:r>
            <a:r>
              <a:rPr lang="en-US" altLang="en-US" dirty="0" err="1">
                <a:latin typeface="+mj-lt"/>
              </a:rPr>
              <a:t>khích</a:t>
            </a:r>
            <a:r>
              <a:rPr lang="en-US" altLang="en-US" dirty="0">
                <a:latin typeface="+mj-lt"/>
              </a:rPr>
              <a:t>, </a:t>
            </a:r>
            <a:r>
              <a:rPr lang="en-US" altLang="en-US" dirty="0" err="1">
                <a:latin typeface="+mj-lt"/>
              </a:rPr>
              <a:t>tôn</a:t>
            </a:r>
            <a:r>
              <a:rPr lang="en-US" altLang="en-US" dirty="0">
                <a:latin typeface="+mj-lt"/>
              </a:rPr>
              <a:t> </a:t>
            </a:r>
            <a:r>
              <a:rPr lang="en-US" altLang="en-US" dirty="0" err="1">
                <a:latin typeface="+mj-lt"/>
              </a:rPr>
              <a:t>trọng</a:t>
            </a:r>
            <a:r>
              <a:rPr lang="en-US" altLang="en-US" dirty="0">
                <a:latin typeface="+mj-lt"/>
              </a:rPr>
              <a:t>, </a:t>
            </a:r>
            <a:r>
              <a:rPr lang="en-US" altLang="en-US" dirty="0" err="1">
                <a:latin typeface="+mj-lt"/>
              </a:rPr>
              <a:t>không</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kích</a:t>
            </a:r>
            <a:r>
              <a:rPr lang="en-US" altLang="en-US" dirty="0">
                <a:latin typeface="+mj-lt"/>
              </a:rPr>
              <a:t>, </a:t>
            </a:r>
            <a:r>
              <a:rPr lang="en-US" altLang="en-US" dirty="0" err="1">
                <a:latin typeface="+mj-lt"/>
              </a:rPr>
              <a:t>không</a:t>
            </a:r>
            <a:r>
              <a:rPr lang="en-US" altLang="en-US" dirty="0">
                <a:latin typeface="+mj-lt"/>
              </a:rPr>
              <a:t> </a:t>
            </a:r>
            <a:r>
              <a:rPr lang="en-US" altLang="en-US" dirty="0" err="1">
                <a:latin typeface="+mj-lt"/>
              </a:rPr>
              <a:t>phán</a:t>
            </a:r>
            <a:r>
              <a:rPr lang="en-US" altLang="en-US" dirty="0">
                <a:latin typeface="+mj-lt"/>
              </a:rPr>
              <a:t> </a:t>
            </a:r>
            <a:r>
              <a:rPr lang="en-US" altLang="en-US" dirty="0" err="1">
                <a:latin typeface="+mj-lt"/>
              </a:rPr>
              <a:t>xét</a:t>
            </a:r>
            <a:endParaRPr lang="en-US" altLang="en-US" dirty="0">
              <a:latin typeface="+mj-lt"/>
            </a:endParaRPr>
          </a:p>
          <a:p>
            <a:endParaRPr lang="en-US" altLang="en-US" dirty="0">
              <a:latin typeface="+mj-lt"/>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204304" indent="-342900">
              <a:lnSpc>
                <a:spcPct val="115000"/>
              </a:lnSpc>
            </a:pPr>
            <a:endParaRPr lang="en-US" altLang="en-US" dirty="0">
              <a:latin typeface="+mj-lt"/>
            </a:endParaRPr>
          </a:p>
          <a:p>
            <a:pPr marL="204304" indent="-342900"/>
            <a:endParaRPr lang="en-US" altLang="en-US" b="1" dirty="0" smtClean="0"/>
          </a:p>
          <a:p>
            <a:pPr marL="204304" indent="-342900"/>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13</a:t>
            </a:fld>
            <a:endParaRPr lang="en-US" dirty="0"/>
          </a:p>
        </p:txBody>
      </p:sp>
    </p:spTree>
    <p:extLst>
      <p:ext uri="{BB962C8B-B14F-4D97-AF65-F5344CB8AC3E}">
        <p14:creationId xmlns:p14="http://schemas.microsoft.com/office/powerpoint/2010/main" val="396416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smtClean="0"/>
              <a:t>nhóm</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err="1" smtClean="0">
                <a:latin typeface="+mj-lt"/>
              </a:rPr>
              <a:t>Các</a:t>
            </a:r>
            <a:r>
              <a:rPr lang="en-US" altLang="en-US" dirty="0" smtClean="0">
                <a:latin typeface="+mj-lt"/>
              </a:rPr>
              <a:t> </a:t>
            </a:r>
            <a:r>
              <a:rPr lang="en-US" altLang="en-US" dirty="0" err="1" smtClean="0">
                <a:latin typeface="+mj-lt"/>
              </a:rPr>
              <a:t>yếu</a:t>
            </a:r>
            <a:r>
              <a:rPr lang="en-US" altLang="en-US" dirty="0" smtClean="0">
                <a:latin typeface="+mj-lt"/>
              </a:rPr>
              <a:t> </a:t>
            </a:r>
            <a:r>
              <a:rPr lang="en-US" altLang="en-US" dirty="0" err="1" smtClean="0">
                <a:latin typeface="+mj-lt"/>
              </a:rPr>
              <a:t>tố</a:t>
            </a:r>
            <a:r>
              <a:rPr lang="en-US" altLang="en-US" dirty="0" smtClean="0">
                <a:latin typeface="+mj-lt"/>
              </a:rPr>
              <a:t> </a:t>
            </a:r>
            <a:r>
              <a:rPr lang="en-US" altLang="en-US" dirty="0" err="1" smtClean="0">
                <a:latin typeface="+mj-lt"/>
              </a:rPr>
              <a:t>giúp</a:t>
            </a:r>
            <a:r>
              <a:rPr lang="en-US" altLang="en-US" dirty="0" smtClean="0">
                <a:latin typeface="+mj-lt"/>
              </a:rPr>
              <a:t> </a:t>
            </a:r>
            <a:r>
              <a:rPr lang="en-US" altLang="en-US" dirty="0" err="1" smtClean="0">
                <a:latin typeface="+mj-lt"/>
              </a:rPr>
              <a:t>nhóm</a:t>
            </a:r>
            <a:r>
              <a:rPr lang="en-US" altLang="en-US" dirty="0" smtClean="0">
                <a:latin typeface="+mj-lt"/>
              </a:rPr>
              <a:t> </a:t>
            </a:r>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hiệu</a:t>
            </a:r>
            <a:r>
              <a:rPr lang="en-US" altLang="en-US" dirty="0" smtClean="0">
                <a:latin typeface="+mj-lt"/>
              </a:rPr>
              <a:t> </a:t>
            </a:r>
            <a:r>
              <a:rPr lang="en-US" altLang="en-US" dirty="0" err="1" smtClean="0">
                <a:latin typeface="+mj-lt"/>
              </a:rPr>
              <a:t>quả</a:t>
            </a:r>
            <a:r>
              <a:rPr lang="en-US" altLang="en-US" dirty="0" smtClean="0">
                <a:latin typeface="+mj-lt"/>
              </a:rPr>
              <a:t> (</a:t>
            </a:r>
            <a:r>
              <a:rPr lang="en-US" altLang="en-US" dirty="0" err="1" smtClean="0">
                <a:latin typeface="+mj-lt"/>
              </a:rPr>
              <a:t>tt</a:t>
            </a:r>
            <a:r>
              <a:rPr lang="en-US" altLang="en-US" dirty="0" smtClean="0">
                <a:latin typeface="+mj-lt"/>
              </a:rPr>
              <a:t>)</a:t>
            </a:r>
          </a:p>
          <a:p>
            <a:pPr marL="0" indent="0">
              <a:lnSpc>
                <a:spcPct val="90000"/>
              </a:lnSpc>
              <a:buClr>
                <a:srgbClr val="0000FF"/>
              </a:buClr>
              <a:buNone/>
            </a:pPr>
            <a:r>
              <a:rPr lang="en-US" altLang="en-US" dirty="0">
                <a:latin typeface="+mj-lt"/>
              </a:rPr>
              <a:t>4. </a:t>
            </a:r>
            <a:r>
              <a:rPr lang="en-US" altLang="en-US" dirty="0" err="1">
                <a:latin typeface="+mj-lt"/>
              </a:rPr>
              <a:t>Giao</a:t>
            </a:r>
            <a:r>
              <a:rPr lang="en-US" altLang="en-US" dirty="0">
                <a:latin typeface="+mj-lt"/>
              </a:rPr>
              <a:t> </a:t>
            </a:r>
            <a:r>
              <a:rPr lang="en-US" altLang="en-US" dirty="0" err="1">
                <a:latin typeface="+mj-lt"/>
              </a:rPr>
              <a:t>tiếp</a:t>
            </a:r>
            <a:r>
              <a:rPr lang="en-US" altLang="en-US" dirty="0">
                <a:latin typeface="+mj-lt"/>
              </a:rPr>
              <a:t> </a:t>
            </a:r>
            <a:r>
              <a:rPr lang="en-US" altLang="en-US" dirty="0" err="1">
                <a:latin typeface="+mj-lt"/>
              </a:rPr>
              <a:t>hiệu</a:t>
            </a:r>
            <a:r>
              <a:rPr lang="en-US" altLang="en-US" dirty="0">
                <a:latin typeface="+mj-lt"/>
              </a:rPr>
              <a:t> </a:t>
            </a:r>
            <a:r>
              <a:rPr lang="en-US" altLang="en-US" dirty="0" err="1" smtClean="0">
                <a:latin typeface="+mj-lt"/>
              </a:rPr>
              <a:t>quả</a:t>
            </a:r>
            <a:r>
              <a:rPr lang="en-US" altLang="en-US" dirty="0" smtClean="0">
                <a:latin typeface="+mj-lt"/>
              </a:rPr>
              <a:t> (</a:t>
            </a:r>
            <a:r>
              <a:rPr lang="en-US" altLang="en-US" dirty="0" err="1" smtClean="0">
                <a:latin typeface="+mj-lt"/>
              </a:rPr>
              <a:t>tt</a:t>
            </a:r>
            <a:r>
              <a:rPr lang="en-US" altLang="en-US" dirty="0" smtClean="0">
                <a:latin typeface="+mj-lt"/>
              </a:rPr>
              <a:t>)</a:t>
            </a:r>
          </a:p>
          <a:p>
            <a:pPr>
              <a:lnSpc>
                <a:spcPct val="90000"/>
              </a:lnSpc>
            </a:pPr>
            <a:r>
              <a:rPr lang="en-US" altLang="en-US" dirty="0" err="1">
                <a:latin typeface="+mj-lt"/>
              </a:rPr>
              <a:t>Giao</a:t>
            </a:r>
            <a:r>
              <a:rPr lang="en-US" altLang="en-US" dirty="0">
                <a:latin typeface="+mj-lt"/>
              </a:rPr>
              <a:t> </a:t>
            </a:r>
            <a:r>
              <a:rPr lang="en-US" altLang="en-US" dirty="0" err="1">
                <a:latin typeface="+mj-lt"/>
              </a:rPr>
              <a:t>tiếp</a:t>
            </a:r>
            <a:r>
              <a:rPr lang="en-US" altLang="en-US" dirty="0">
                <a:latin typeface="+mj-lt"/>
              </a:rPr>
              <a:t> </a:t>
            </a:r>
            <a:r>
              <a:rPr lang="en-US" altLang="en-US" dirty="0" err="1">
                <a:latin typeface="+mj-lt"/>
              </a:rPr>
              <a:t>hiệu</a:t>
            </a:r>
            <a:r>
              <a:rPr lang="en-US" altLang="en-US" dirty="0">
                <a:latin typeface="+mj-lt"/>
              </a:rPr>
              <a:t> </a:t>
            </a:r>
            <a:r>
              <a:rPr lang="en-US" altLang="en-US" dirty="0" err="1">
                <a:latin typeface="+mj-lt"/>
              </a:rPr>
              <a:t>quả</a:t>
            </a:r>
            <a:r>
              <a:rPr lang="en-US" altLang="en-US" dirty="0">
                <a:latin typeface="+mj-lt"/>
              </a:rPr>
              <a:t> </a:t>
            </a:r>
            <a:r>
              <a:rPr lang="en-US" altLang="en-US" dirty="0" err="1">
                <a:latin typeface="+mj-lt"/>
              </a:rPr>
              <a:t>thể</a:t>
            </a:r>
            <a:r>
              <a:rPr lang="en-US" altLang="en-US" dirty="0">
                <a:latin typeface="+mj-lt"/>
              </a:rPr>
              <a:t> </a:t>
            </a:r>
            <a:r>
              <a:rPr lang="en-US" altLang="en-US" dirty="0" err="1" smtClean="0">
                <a:latin typeface="+mj-lt"/>
              </a:rPr>
              <a:t>hiện</a:t>
            </a:r>
            <a:r>
              <a:rPr lang="en-US" altLang="en-US" dirty="0" smtClean="0">
                <a:latin typeface="+mj-lt"/>
              </a:rPr>
              <a:t>:</a:t>
            </a:r>
            <a:endParaRPr lang="en-US" altLang="en-US" dirty="0">
              <a:latin typeface="+mj-lt"/>
            </a:endParaRPr>
          </a:p>
          <a:p>
            <a:pPr marL="1178640" lvl="2" indent="-638970" algn="just">
              <a:lnSpc>
                <a:spcPct val="90000"/>
              </a:lnSpc>
            </a:pPr>
            <a:r>
              <a:rPr lang="en-US" altLang="en-US" dirty="0" err="1">
                <a:latin typeface="+mj-lt"/>
              </a:rPr>
              <a:t>Chủ</a:t>
            </a:r>
            <a:r>
              <a:rPr lang="en-US" altLang="en-US" dirty="0">
                <a:latin typeface="+mj-lt"/>
              </a:rPr>
              <a:t> </a:t>
            </a:r>
            <a:r>
              <a:rPr lang="en-US" altLang="en-US" dirty="0" err="1">
                <a:latin typeface="+mj-lt"/>
              </a:rPr>
              <a:t>động</a:t>
            </a:r>
            <a:r>
              <a:rPr lang="en-US" altLang="en-US" dirty="0">
                <a:latin typeface="+mj-lt"/>
              </a:rPr>
              <a:t>, </a:t>
            </a:r>
            <a:r>
              <a:rPr lang="en-US" altLang="en-US" dirty="0" err="1">
                <a:latin typeface="+mj-lt"/>
              </a:rPr>
              <a:t>sẵn</a:t>
            </a:r>
            <a:r>
              <a:rPr lang="en-US" altLang="en-US" dirty="0">
                <a:latin typeface="+mj-lt"/>
              </a:rPr>
              <a:t> </a:t>
            </a:r>
            <a:r>
              <a:rPr lang="en-US" altLang="en-US" dirty="0" err="1">
                <a:latin typeface="+mj-lt"/>
              </a:rPr>
              <a:t>sàng</a:t>
            </a:r>
            <a:r>
              <a:rPr lang="en-US" altLang="en-US" dirty="0">
                <a:latin typeface="+mj-lt"/>
              </a:rPr>
              <a:t> chia </a:t>
            </a:r>
            <a:r>
              <a:rPr lang="en-US" altLang="en-US" dirty="0" err="1">
                <a:latin typeface="+mj-lt"/>
              </a:rPr>
              <a:t>sẻ</a:t>
            </a:r>
            <a:r>
              <a:rPr lang="en-US" altLang="en-US" dirty="0">
                <a:latin typeface="+mj-lt"/>
              </a:rPr>
              <a:t> </a:t>
            </a:r>
            <a:r>
              <a:rPr lang="en-US" altLang="en-US" dirty="0" err="1">
                <a:latin typeface="+mj-lt"/>
              </a:rPr>
              <a:t>thông</a:t>
            </a:r>
            <a:r>
              <a:rPr lang="en-US" altLang="en-US" dirty="0">
                <a:latin typeface="+mj-lt"/>
              </a:rPr>
              <a:t> tin, ý </a:t>
            </a:r>
            <a:r>
              <a:rPr lang="en-US" altLang="en-US" dirty="0" err="1">
                <a:latin typeface="+mj-lt"/>
              </a:rPr>
              <a:t>kiến</a:t>
            </a:r>
            <a:endParaRPr lang="en-US" altLang="en-US" dirty="0">
              <a:latin typeface="+mj-lt"/>
            </a:endParaRPr>
          </a:p>
          <a:p>
            <a:pPr marL="1178640" lvl="2" indent="-638970" algn="just">
              <a:lnSpc>
                <a:spcPct val="90000"/>
              </a:lnSpc>
            </a:pPr>
            <a:r>
              <a:rPr lang="en-US" altLang="en-US" dirty="0" err="1">
                <a:latin typeface="+mj-lt"/>
              </a:rPr>
              <a:t>Lắng</a:t>
            </a:r>
            <a:r>
              <a:rPr lang="en-US" altLang="en-US" dirty="0">
                <a:latin typeface="+mj-lt"/>
              </a:rPr>
              <a:t> </a:t>
            </a:r>
            <a:r>
              <a:rPr lang="en-US" altLang="en-US" dirty="0" err="1">
                <a:latin typeface="+mj-lt"/>
              </a:rPr>
              <a:t>nghe</a:t>
            </a:r>
            <a:r>
              <a:rPr lang="en-US" altLang="en-US" dirty="0">
                <a:latin typeface="+mj-lt"/>
              </a:rPr>
              <a:t>, </a:t>
            </a:r>
            <a:r>
              <a:rPr lang="en-US" altLang="en-US" dirty="0" err="1">
                <a:latin typeface="+mj-lt"/>
              </a:rPr>
              <a:t>tôn</a:t>
            </a:r>
            <a:r>
              <a:rPr lang="en-US" altLang="en-US" dirty="0">
                <a:latin typeface="+mj-lt"/>
              </a:rPr>
              <a:t> </a:t>
            </a:r>
            <a:r>
              <a:rPr lang="en-US" altLang="en-US" dirty="0" err="1">
                <a:latin typeface="+mj-lt"/>
              </a:rPr>
              <a:t>trọng</a:t>
            </a:r>
            <a:r>
              <a:rPr lang="en-US" altLang="en-US" dirty="0">
                <a:latin typeface="+mj-lt"/>
              </a:rPr>
              <a:t> ý </a:t>
            </a:r>
            <a:r>
              <a:rPr lang="en-US" altLang="en-US" dirty="0" err="1">
                <a:latin typeface="+mj-lt"/>
              </a:rPr>
              <a:t>kiến</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người</a:t>
            </a:r>
            <a:r>
              <a:rPr lang="en-US" altLang="en-US" dirty="0">
                <a:latin typeface="+mj-lt"/>
              </a:rPr>
              <a:t> </a:t>
            </a:r>
            <a:r>
              <a:rPr lang="en-US" altLang="en-US" dirty="0" err="1">
                <a:latin typeface="+mj-lt"/>
              </a:rPr>
              <a:t>khác</a:t>
            </a:r>
            <a:endParaRPr lang="en-US" altLang="en-US" dirty="0">
              <a:latin typeface="+mj-lt"/>
            </a:endParaRPr>
          </a:p>
          <a:p>
            <a:pPr marL="1178640" lvl="2" indent="-638970" algn="just">
              <a:lnSpc>
                <a:spcPct val="90000"/>
              </a:lnSpc>
            </a:pPr>
            <a:r>
              <a:rPr lang="en-US" altLang="en-US" dirty="0" err="1">
                <a:latin typeface="+mj-lt"/>
              </a:rPr>
              <a:t>Lựa</a:t>
            </a:r>
            <a:r>
              <a:rPr lang="en-US" altLang="en-US" dirty="0">
                <a:latin typeface="+mj-lt"/>
              </a:rPr>
              <a:t> </a:t>
            </a:r>
            <a:r>
              <a:rPr lang="en-US" altLang="en-US" dirty="0" err="1">
                <a:latin typeface="+mj-lt"/>
              </a:rPr>
              <a:t>chọn</a:t>
            </a:r>
            <a:r>
              <a:rPr lang="en-US" altLang="en-US" dirty="0">
                <a:latin typeface="+mj-lt"/>
              </a:rPr>
              <a:t> </a:t>
            </a:r>
            <a:r>
              <a:rPr lang="en-US" altLang="en-US" dirty="0" err="1">
                <a:latin typeface="+mj-lt"/>
              </a:rPr>
              <a:t>câu</a:t>
            </a:r>
            <a:r>
              <a:rPr lang="en-US" altLang="en-US" dirty="0">
                <a:latin typeface="+mj-lt"/>
              </a:rPr>
              <a:t>, </a:t>
            </a:r>
            <a:r>
              <a:rPr lang="en-US" altLang="en-US" dirty="0" err="1">
                <a:latin typeface="+mj-lt"/>
              </a:rPr>
              <a:t>từ</a:t>
            </a:r>
            <a:r>
              <a:rPr lang="en-US" altLang="en-US" dirty="0">
                <a:latin typeface="+mj-lt"/>
              </a:rPr>
              <a:t> </a:t>
            </a:r>
            <a:r>
              <a:rPr lang="en-US" altLang="en-US" dirty="0" err="1">
                <a:latin typeface="+mj-lt"/>
              </a:rPr>
              <a:t>dễ</a:t>
            </a:r>
            <a:r>
              <a:rPr lang="en-US" altLang="en-US" dirty="0">
                <a:latin typeface="+mj-lt"/>
              </a:rPr>
              <a:t> </a:t>
            </a:r>
            <a:r>
              <a:rPr lang="en-US" altLang="en-US" dirty="0" err="1">
                <a:latin typeface="+mj-lt"/>
              </a:rPr>
              <a:t>hiểu</a:t>
            </a:r>
            <a:r>
              <a:rPr lang="en-US" altLang="en-US" dirty="0">
                <a:latin typeface="+mj-lt"/>
              </a:rPr>
              <a:t>, </a:t>
            </a:r>
            <a:r>
              <a:rPr lang="en-US" altLang="en-US" dirty="0" err="1">
                <a:latin typeface="+mj-lt"/>
              </a:rPr>
              <a:t>rõ</a:t>
            </a:r>
            <a:r>
              <a:rPr lang="en-US" altLang="en-US" dirty="0">
                <a:latin typeface="+mj-lt"/>
              </a:rPr>
              <a:t> </a:t>
            </a:r>
            <a:r>
              <a:rPr lang="en-US" altLang="en-US" dirty="0" err="1">
                <a:latin typeface="+mj-lt"/>
              </a:rPr>
              <a:t>ràng</a:t>
            </a:r>
            <a:endParaRPr lang="en-US" altLang="en-US" dirty="0">
              <a:latin typeface="+mj-lt"/>
            </a:endParaRPr>
          </a:p>
          <a:p>
            <a:pPr marL="1178640" lvl="2" indent="-638970" algn="just">
              <a:lnSpc>
                <a:spcPct val="90000"/>
              </a:lnSpc>
            </a:pPr>
            <a:r>
              <a:rPr lang="en-US" altLang="en-US" dirty="0" err="1">
                <a:latin typeface="+mj-lt"/>
              </a:rPr>
              <a:t>Nhận</a:t>
            </a:r>
            <a:r>
              <a:rPr lang="en-US" altLang="en-US" dirty="0">
                <a:latin typeface="+mj-lt"/>
              </a:rPr>
              <a:t> </a:t>
            </a:r>
            <a:r>
              <a:rPr lang="en-US" altLang="en-US" dirty="0" err="1">
                <a:latin typeface="+mj-lt"/>
              </a:rPr>
              <a:t>biết</a:t>
            </a:r>
            <a:r>
              <a:rPr lang="en-US" altLang="en-US" dirty="0">
                <a:latin typeface="+mj-lt"/>
              </a:rPr>
              <a:t> </a:t>
            </a:r>
            <a:r>
              <a:rPr lang="en-US" altLang="en-US" dirty="0" err="1">
                <a:latin typeface="+mj-lt"/>
              </a:rPr>
              <a:t>xem</a:t>
            </a:r>
            <a:r>
              <a:rPr lang="en-US" altLang="en-US" dirty="0">
                <a:latin typeface="+mj-lt"/>
              </a:rPr>
              <a:t> </a:t>
            </a:r>
            <a:r>
              <a:rPr lang="en-US" altLang="en-US" dirty="0" err="1">
                <a:latin typeface="+mj-lt"/>
              </a:rPr>
              <a:t>người</a:t>
            </a:r>
            <a:r>
              <a:rPr lang="en-US" altLang="en-US" dirty="0">
                <a:latin typeface="+mj-lt"/>
              </a:rPr>
              <a:t> </a:t>
            </a:r>
            <a:r>
              <a:rPr lang="en-US" altLang="en-US" dirty="0" err="1">
                <a:latin typeface="+mj-lt"/>
              </a:rPr>
              <a:t>nghe</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lắng</a:t>
            </a:r>
            <a:r>
              <a:rPr lang="en-US" altLang="en-US" dirty="0">
                <a:latin typeface="+mj-lt"/>
              </a:rPr>
              <a:t> </a:t>
            </a:r>
            <a:r>
              <a:rPr lang="en-US" altLang="en-US" dirty="0" err="1">
                <a:latin typeface="+mj-lt"/>
              </a:rPr>
              <a:t>nghe</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hiểu</a:t>
            </a:r>
            <a:r>
              <a:rPr lang="en-US" altLang="en-US" dirty="0">
                <a:latin typeface="+mj-lt"/>
              </a:rPr>
              <a:t> </a:t>
            </a:r>
            <a:r>
              <a:rPr lang="en-US" altLang="en-US" dirty="0" err="1">
                <a:latin typeface="+mj-lt"/>
              </a:rPr>
              <a:t>không</a:t>
            </a:r>
            <a:endParaRPr lang="en-US" altLang="en-US" dirty="0">
              <a:latin typeface="+mj-lt"/>
            </a:endParaRPr>
          </a:p>
          <a:p>
            <a:pPr marL="1178640" lvl="2" indent="-638970" algn="just">
              <a:lnSpc>
                <a:spcPct val="90000"/>
              </a:lnSpc>
            </a:pPr>
            <a:r>
              <a:rPr lang="en-US" altLang="en-US" dirty="0" err="1">
                <a:latin typeface="+mj-lt"/>
              </a:rPr>
              <a:t>Hướng</a:t>
            </a:r>
            <a:r>
              <a:rPr lang="en-US" altLang="en-US" dirty="0">
                <a:latin typeface="+mj-lt"/>
              </a:rPr>
              <a:t> </a:t>
            </a:r>
            <a:r>
              <a:rPr lang="en-US" altLang="en-US" dirty="0" err="1">
                <a:latin typeface="+mj-lt"/>
              </a:rPr>
              <a:t>vào</a:t>
            </a:r>
            <a:r>
              <a:rPr lang="en-US" altLang="en-US" dirty="0">
                <a:latin typeface="+mj-lt"/>
              </a:rPr>
              <a:t> </a:t>
            </a:r>
            <a:r>
              <a:rPr lang="en-US" altLang="en-US" dirty="0" err="1">
                <a:latin typeface="+mj-lt"/>
              </a:rPr>
              <a:t>công</a:t>
            </a:r>
            <a:r>
              <a:rPr lang="en-US" altLang="en-US" dirty="0">
                <a:latin typeface="+mj-lt"/>
              </a:rPr>
              <a:t> </a:t>
            </a:r>
            <a:r>
              <a:rPr lang="en-US" altLang="en-US" dirty="0" err="1">
                <a:latin typeface="+mj-lt"/>
              </a:rPr>
              <a:t>việc</a:t>
            </a:r>
            <a:r>
              <a:rPr lang="en-US" altLang="en-US" dirty="0">
                <a:latin typeface="+mj-lt"/>
              </a:rPr>
              <a:t>/</a:t>
            </a:r>
            <a:r>
              <a:rPr lang="en-US" altLang="en-US" dirty="0" err="1">
                <a:latin typeface="+mj-lt"/>
              </a:rPr>
              <a:t>sự</a:t>
            </a:r>
            <a:r>
              <a:rPr lang="en-US" altLang="en-US" dirty="0">
                <a:latin typeface="+mj-lt"/>
              </a:rPr>
              <a:t> </a:t>
            </a:r>
            <a:r>
              <a:rPr lang="en-US" altLang="en-US" dirty="0" err="1">
                <a:latin typeface="+mj-lt"/>
              </a:rPr>
              <a:t>việc</a:t>
            </a:r>
            <a:r>
              <a:rPr lang="en-US" altLang="en-US" dirty="0">
                <a:latin typeface="+mj-lt"/>
              </a:rPr>
              <a:t>, </a:t>
            </a:r>
            <a:r>
              <a:rPr lang="en-US" altLang="en-US" dirty="0" err="1">
                <a:latin typeface="+mj-lt"/>
              </a:rPr>
              <a:t>vào</a:t>
            </a:r>
            <a:r>
              <a:rPr lang="en-US" altLang="en-US" dirty="0">
                <a:latin typeface="+mj-lt"/>
              </a:rPr>
              <a:t> </a:t>
            </a:r>
            <a:r>
              <a:rPr lang="en-US" altLang="en-US" dirty="0" err="1">
                <a:latin typeface="+mj-lt"/>
              </a:rPr>
              <a:t>mục</a:t>
            </a:r>
            <a:r>
              <a:rPr lang="en-US" altLang="en-US" dirty="0">
                <a:latin typeface="+mj-lt"/>
              </a:rPr>
              <a:t> </a:t>
            </a:r>
            <a:r>
              <a:rPr lang="en-US" altLang="en-US" dirty="0" err="1">
                <a:latin typeface="+mj-lt"/>
              </a:rPr>
              <a:t>tiêu</a:t>
            </a:r>
            <a:endParaRPr lang="en-US" altLang="en-US" dirty="0">
              <a:latin typeface="+mj-lt"/>
            </a:endParaRPr>
          </a:p>
          <a:p>
            <a:pPr marL="1178640" lvl="2" indent="-638970" algn="just">
              <a:lnSpc>
                <a:spcPct val="90000"/>
              </a:lnSpc>
            </a:pPr>
            <a:r>
              <a:rPr lang="en-US" altLang="en-US" dirty="0" err="1">
                <a:latin typeface="+mj-lt"/>
              </a:rPr>
              <a:t>Nhất</a:t>
            </a:r>
            <a:r>
              <a:rPr lang="en-US" altLang="en-US" dirty="0">
                <a:latin typeface="+mj-lt"/>
              </a:rPr>
              <a:t> </a:t>
            </a:r>
            <a:r>
              <a:rPr lang="en-US" altLang="en-US" dirty="0" err="1">
                <a:latin typeface="+mj-lt"/>
              </a:rPr>
              <a:t>quán</a:t>
            </a:r>
            <a:r>
              <a:rPr lang="en-US" altLang="en-US" dirty="0">
                <a:latin typeface="+mj-lt"/>
              </a:rPr>
              <a:t> </a:t>
            </a:r>
            <a:r>
              <a:rPr lang="en-US" altLang="en-US" dirty="0" err="1">
                <a:latin typeface="+mj-lt"/>
              </a:rPr>
              <a:t>với</a:t>
            </a:r>
            <a:r>
              <a:rPr lang="en-US" altLang="en-US" dirty="0">
                <a:latin typeface="+mj-lt"/>
              </a:rPr>
              <a:t> </a:t>
            </a:r>
            <a:r>
              <a:rPr lang="en-US" altLang="en-US" dirty="0" err="1">
                <a:latin typeface="+mj-lt"/>
              </a:rPr>
              <a:t>tình</a:t>
            </a:r>
            <a:r>
              <a:rPr lang="en-US" altLang="en-US" dirty="0">
                <a:latin typeface="+mj-lt"/>
              </a:rPr>
              <a:t> </a:t>
            </a:r>
            <a:r>
              <a:rPr lang="en-US" altLang="en-US" dirty="0" err="1">
                <a:latin typeface="+mj-lt"/>
              </a:rPr>
              <a:t>cảm</a:t>
            </a:r>
            <a:r>
              <a:rPr lang="en-US" altLang="en-US" dirty="0">
                <a:latin typeface="+mj-lt"/>
              </a:rPr>
              <a:t>, </a:t>
            </a:r>
            <a:r>
              <a:rPr lang="en-US" altLang="en-US" dirty="0" err="1">
                <a:latin typeface="+mj-lt"/>
              </a:rPr>
              <a:t>suy</a:t>
            </a:r>
            <a:r>
              <a:rPr lang="en-US" altLang="en-US" dirty="0">
                <a:latin typeface="+mj-lt"/>
              </a:rPr>
              <a:t> </a:t>
            </a:r>
            <a:r>
              <a:rPr lang="en-US" altLang="en-US" dirty="0" err="1">
                <a:latin typeface="+mj-lt"/>
              </a:rPr>
              <a:t>nghĩ</a:t>
            </a:r>
            <a:r>
              <a:rPr lang="en-US" altLang="en-US" dirty="0">
                <a:latin typeface="+mj-lt"/>
              </a:rPr>
              <a:t> </a:t>
            </a:r>
            <a:r>
              <a:rPr lang="en-US" altLang="en-US" dirty="0" err="1">
                <a:latin typeface="+mj-lt"/>
              </a:rPr>
              <a:t>thật</a:t>
            </a:r>
            <a:endParaRPr lang="en-US" altLang="en-US" dirty="0">
              <a:latin typeface="+mj-lt"/>
            </a:endParaRPr>
          </a:p>
          <a:p>
            <a:pPr marL="1178640" lvl="2" indent="-638970" algn="just">
              <a:lnSpc>
                <a:spcPct val="90000"/>
              </a:lnSpc>
            </a:pPr>
            <a:r>
              <a:rPr lang="en-US" altLang="en-US" dirty="0" err="1">
                <a:latin typeface="+mj-lt"/>
              </a:rPr>
              <a:t>Thẳng</a:t>
            </a:r>
            <a:r>
              <a:rPr lang="en-US" altLang="en-US" dirty="0">
                <a:latin typeface="+mj-lt"/>
              </a:rPr>
              <a:t> </a:t>
            </a:r>
            <a:r>
              <a:rPr lang="en-US" altLang="en-US" dirty="0" err="1">
                <a:latin typeface="+mj-lt"/>
              </a:rPr>
              <a:t>thắn</a:t>
            </a:r>
            <a:r>
              <a:rPr lang="en-US" altLang="en-US" dirty="0">
                <a:latin typeface="+mj-lt"/>
              </a:rPr>
              <a:t> </a:t>
            </a:r>
            <a:r>
              <a:rPr lang="en-US" altLang="en-US" dirty="0" err="1">
                <a:latin typeface="+mj-lt"/>
              </a:rPr>
              <a:t>nhưng</a:t>
            </a:r>
            <a:r>
              <a:rPr lang="en-US" altLang="en-US" dirty="0">
                <a:latin typeface="+mj-lt"/>
              </a:rPr>
              <a:t> </a:t>
            </a:r>
            <a:r>
              <a:rPr lang="en-US" altLang="en-US" dirty="0" err="1">
                <a:latin typeface="+mj-lt"/>
              </a:rPr>
              <a:t>chân</a:t>
            </a:r>
            <a:r>
              <a:rPr lang="en-US" altLang="en-US" dirty="0">
                <a:latin typeface="+mj-lt"/>
              </a:rPr>
              <a:t> </a:t>
            </a:r>
            <a:r>
              <a:rPr lang="en-US" altLang="en-US" dirty="0" err="1">
                <a:latin typeface="+mj-lt"/>
              </a:rPr>
              <a:t>thành</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hiện</a:t>
            </a:r>
            <a:r>
              <a:rPr lang="en-US" altLang="en-US" dirty="0">
                <a:latin typeface="+mj-lt"/>
              </a:rPr>
              <a:t> </a:t>
            </a:r>
            <a:r>
              <a:rPr lang="en-US" altLang="en-US" dirty="0" err="1">
                <a:latin typeface="+mj-lt"/>
              </a:rPr>
              <a:t>chính</a:t>
            </a:r>
            <a:r>
              <a:rPr lang="en-US" altLang="en-US" dirty="0">
                <a:latin typeface="+mj-lt"/>
              </a:rPr>
              <a:t> </a:t>
            </a:r>
            <a:r>
              <a:rPr lang="en-US" altLang="en-US" dirty="0" err="1">
                <a:latin typeface="+mj-lt"/>
              </a:rPr>
              <a:t>kiến</a:t>
            </a:r>
            <a:r>
              <a:rPr lang="en-US" altLang="en-US" dirty="0">
                <a:latin typeface="+mj-lt"/>
              </a:rPr>
              <a:t> </a:t>
            </a:r>
            <a:r>
              <a:rPr lang="en-US" altLang="en-US" dirty="0" err="1">
                <a:latin typeface="+mj-lt"/>
              </a:rPr>
              <a:t>cá</a:t>
            </a:r>
            <a:r>
              <a:rPr lang="en-US" altLang="en-US" dirty="0">
                <a:latin typeface="+mj-lt"/>
              </a:rPr>
              <a:t> </a:t>
            </a:r>
            <a:r>
              <a:rPr lang="en-US" altLang="en-US" dirty="0" err="1">
                <a:latin typeface="+mj-lt"/>
              </a:rPr>
              <a:t>nhân</a:t>
            </a:r>
            <a:endParaRPr lang="en-US" altLang="en-US" dirty="0">
              <a:latin typeface="+mj-lt"/>
            </a:endParaRPr>
          </a:p>
          <a:p>
            <a:pPr marL="1178640" lvl="2" indent="-638970" algn="just">
              <a:lnSpc>
                <a:spcPct val="90000"/>
              </a:lnSpc>
            </a:pPr>
            <a:r>
              <a:rPr lang="en-US" altLang="en-US" dirty="0" err="1">
                <a:latin typeface="+mj-lt"/>
              </a:rPr>
              <a:t>Đạt</a:t>
            </a:r>
            <a:r>
              <a:rPr lang="en-US" altLang="en-US" dirty="0">
                <a:latin typeface="+mj-lt"/>
              </a:rPr>
              <a:t> </a:t>
            </a:r>
            <a:r>
              <a:rPr lang="en-US" altLang="en-US" dirty="0" err="1">
                <a:latin typeface="+mj-lt"/>
              </a:rPr>
              <a:t>sự</a:t>
            </a:r>
            <a:r>
              <a:rPr lang="en-US" altLang="en-US" dirty="0">
                <a:latin typeface="+mj-lt"/>
              </a:rPr>
              <a:t> </a:t>
            </a:r>
            <a:r>
              <a:rPr lang="en-US" altLang="en-US" dirty="0" err="1">
                <a:latin typeface="+mj-lt"/>
              </a:rPr>
              <a:t>hiểu</a:t>
            </a:r>
            <a:r>
              <a:rPr lang="en-US" altLang="en-US" dirty="0">
                <a:latin typeface="+mj-lt"/>
              </a:rPr>
              <a:t> </a:t>
            </a:r>
            <a:r>
              <a:rPr lang="en-US" altLang="en-US" dirty="0" err="1">
                <a:latin typeface="+mj-lt"/>
              </a:rPr>
              <a:t>biết</a:t>
            </a:r>
            <a:r>
              <a:rPr lang="en-US" altLang="en-US" dirty="0">
                <a:latin typeface="+mj-lt"/>
              </a:rPr>
              <a:t> </a:t>
            </a:r>
            <a:r>
              <a:rPr lang="en-US" altLang="en-US" dirty="0" err="1">
                <a:latin typeface="+mj-lt"/>
              </a:rPr>
              <a:t>lẫn</a:t>
            </a:r>
            <a:r>
              <a:rPr lang="en-US" altLang="en-US" dirty="0">
                <a:latin typeface="+mj-lt"/>
              </a:rPr>
              <a:t> </a:t>
            </a:r>
            <a:r>
              <a:rPr lang="en-US" altLang="en-US" dirty="0" err="1">
                <a:latin typeface="+mj-lt"/>
              </a:rPr>
              <a:t>nhau</a:t>
            </a:r>
            <a:r>
              <a:rPr lang="en-US" altLang="en-US" dirty="0">
                <a:latin typeface="+mj-lt"/>
              </a:rPr>
              <a:t>, </a:t>
            </a:r>
            <a:r>
              <a:rPr lang="en-US" altLang="en-US" dirty="0" err="1">
                <a:latin typeface="+mj-lt"/>
              </a:rPr>
              <a:t>khuyến</a:t>
            </a:r>
            <a:r>
              <a:rPr lang="en-US" altLang="en-US" dirty="0">
                <a:latin typeface="+mj-lt"/>
              </a:rPr>
              <a:t> </a:t>
            </a:r>
            <a:r>
              <a:rPr lang="en-US" altLang="en-US" dirty="0" err="1">
                <a:latin typeface="+mj-lt"/>
              </a:rPr>
              <a:t>khích</a:t>
            </a:r>
            <a:r>
              <a:rPr lang="en-US" altLang="en-US" dirty="0">
                <a:latin typeface="+mj-lt"/>
              </a:rPr>
              <a:t> ý </a:t>
            </a:r>
            <a:r>
              <a:rPr lang="en-US" altLang="en-US" dirty="0" err="1">
                <a:latin typeface="+mj-lt"/>
              </a:rPr>
              <a:t>tưởng</a:t>
            </a:r>
            <a:r>
              <a:rPr lang="en-US" altLang="en-US" dirty="0">
                <a:latin typeface="+mj-lt"/>
              </a:rPr>
              <a:t> </a:t>
            </a:r>
            <a:r>
              <a:rPr lang="en-US" altLang="en-US" dirty="0" err="1">
                <a:latin typeface="+mj-lt"/>
              </a:rPr>
              <a:t>mới</a:t>
            </a:r>
            <a:r>
              <a:rPr lang="en-US" altLang="en-US" dirty="0">
                <a:latin typeface="+mj-lt"/>
              </a:rPr>
              <a:t> </a:t>
            </a:r>
            <a:r>
              <a:rPr lang="en-US" altLang="en-US" dirty="0" err="1">
                <a:latin typeface="+mj-lt"/>
              </a:rPr>
              <a:t>và</a:t>
            </a:r>
            <a:r>
              <a:rPr lang="en-US" altLang="en-US" dirty="0">
                <a:latin typeface="+mj-lt"/>
              </a:rPr>
              <a:t> </a:t>
            </a:r>
            <a:r>
              <a:rPr lang="en-US" altLang="en-US" dirty="0" err="1">
                <a:latin typeface="+mj-lt"/>
              </a:rPr>
              <a:t>tìm</a:t>
            </a:r>
            <a:r>
              <a:rPr lang="en-US" altLang="en-US" dirty="0">
                <a:latin typeface="+mj-lt"/>
              </a:rPr>
              <a:t> </a:t>
            </a:r>
            <a:r>
              <a:rPr lang="en-US" altLang="en-US" dirty="0" err="1">
                <a:latin typeface="+mj-lt"/>
              </a:rPr>
              <a:t>kiếm</a:t>
            </a:r>
            <a:r>
              <a:rPr lang="en-US" altLang="en-US" dirty="0">
                <a:latin typeface="+mj-lt"/>
              </a:rPr>
              <a:t> </a:t>
            </a:r>
            <a:r>
              <a:rPr lang="en-US" altLang="en-US" dirty="0" err="1">
                <a:latin typeface="+mj-lt"/>
              </a:rPr>
              <a:t>giải</a:t>
            </a:r>
            <a:r>
              <a:rPr lang="en-US" altLang="en-US" dirty="0">
                <a:latin typeface="+mj-lt"/>
              </a:rPr>
              <a:t> </a:t>
            </a:r>
            <a:r>
              <a:rPr lang="en-US" altLang="en-US" dirty="0" err="1">
                <a:latin typeface="+mj-lt"/>
              </a:rPr>
              <a:t>pháp</a:t>
            </a:r>
            <a:endParaRPr lang="en-US" altLang="en-US" dirty="0">
              <a:latin typeface="+mj-lt"/>
            </a:endParaRPr>
          </a:p>
          <a:p>
            <a:pPr marL="1178640" lvl="2" indent="-638970" algn="just">
              <a:lnSpc>
                <a:spcPct val="90000"/>
              </a:lnSpc>
            </a:pPr>
            <a:r>
              <a:rPr lang="en-US" altLang="en-US" dirty="0" err="1">
                <a:latin typeface="+mj-lt"/>
              </a:rPr>
              <a:t>Lựa</a:t>
            </a:r>
            <a:r>
              <a:rPr lang="en-US" altLang="en-US" dirty="0">
                <a:latin typeface="+mj-lt"/>
              </a:rPr>
              <a:t> </a:t>
            </a:r>
            <a:r>
              <a:rPr lang="en-US" altLang="en-US" dirty="0" err="1">
                <a:latin typeface="+mj-lt"/>
              </a:rPr>
              <a:t>chọn</a:t>
            </a:r>
            <a:r>
              <a:rPr lang="en-US" altLang="en-US" dirty="0">
                <a:latin typeface="+mj-lt"/>
              </a:rPr>
              <a:t>, </a:t>
            </a:r>
            <a:r>
              <a:rPr lang="en-US" altLang="en-US" dirty="0" err="1">
                <a:latin typeface="+mj-lt"/>
              </a:rPr>
              <a:t>địa</a:t>
            </a:r>
            <a:r>
              <a:rPr lang="en-US" altLang="en-US" dirty="0">
                <a:latin typeface="+mj-lt"/>
              </a:rPr>
              <a:t> </a:t>
            </a:r>
            <a:r>
              <a:rPr lang="en-US" altLang="en-US" dirty="0" err="1">
                <a:latin typeface="+mj-lt"/>
              </a:rPr>
              <a:t>điểm</a:t>
            </a:r>
            <a:r>
              <a:rPr lang="en-US" altLang="en-US" dirty="0">
                <a:latin typeface="+mj-lt"/>
              </a:rPr>
              <a:t>, </a:t>
            </a:r>
            <a:r>
              <a:rPr lang="en-US" altLang="en-US" dirty="0" err="1">
                <a:latin typeface="+mj-lt"/>
              </a:rPr>
              <a:t>thời</a:t>
            </a:r>
            <a:r>
              <a:rPr lang="en-US" altLang="en-US" dirty="0">
                <a:latin typeface="+mj-lt"/>
              </a:rPr>
              <a:t> </a:t>
            </a:r>
            <a:r>
              <a:rPr lang="en-US" altLang="en-US" dirty="0" err="1">
                <a:latin typeface="+mj-lt"/>
              </a:rPr>
              <a:t>gian</a:t>
            </a:r>
            <a:r>
              <a:rPr lang="en-US" altLang="en-US" dirty="0">
                <a:latin typeface="+mj-lt"/>
              </a:rPr>
              <a:t> </a:t>
            </a:r>
            <a:r>
              <a:rPr lang="en-US" altLang="en-US" dirty="0" err="1">
                <a:latin typeface="+mj-lt"/>
              </a:rPr>
              <a:t>phù</a:t>
            </a:r>
            <a:r>
              <a:rPr lang="en-US" altLang="en-US" dirty="0">
                <a:latin typeface="+mj-lt"/>
              </a:rPr>
              <a:t> </a:t>
            </a:r>
            <a:r>
              <a:rPr lang="en-US" altLang="en-US" dirty="0" err="1">
                <a:latin typeface="+mj-lt"/>
              </a:rPr>
              <a:t>hợp</a:t>
            </a:r>
            <a:endParaRPr lang="en-US" altLang="en-US" dirty="0">
              <a:latin typeface="+mj-lt"/>
            </a:endParaRPr>
          </a:p>
          <a:p>
            <a:pPr marL="1105384" lvl="1" indent="-509588" algn="just">
              <a:lnSpc>
                <a:spcPct val="90000"/>
              </a:lnSpc>
              <a:buClr>
                <a:srgbClr val="0000FF"/>
              </a:buClr>
              <a:buFont typeface="Wingdings" panose="05000000000000000000" pitchFamily="2" charset="2"/>
              <a:buChar char="q"/>
            </a:pPr>
            <a:endParaRPr lang="en-US" altLang="en-US" dirty="0">
              <a:latin typeface="+mj-lt"/>
            </a:endParaRPr>
          </a:p>
          <a:p>
            <a:endParaRPr lang="en-US" altLang="en-US" dirty="0">
              <a:latin typeface="+mj-lt"/>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204304" indent="-342900">
              <a:lnSpc>
                <a:spcPct val="115000"/>
              </a:lnSpc>
            </a:pPr>
            <a:endParaRPr lang="en-US" altLang="en-US" dirty="0">
              <a:latin typeface="+mj-lt"/>
            </a:endParaRPr>
          </a:p>
          <a:p>
            <a:pPr marL="204304" indent="-342900"/>
            <a:endParaRPr lang="en-US" altLang="en-US" b="1" dirty="0" smtClean="0"/>
          </a:p>
          <a:p>
            <a:pPr marL="204304" indent="-342900"/>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14</a:t>
            </a:fld>
            <a:endParaRPr lang="en-US" dirty="0"/>
          </a:p>
        </p:txBody>
      </p:sp>
    </p:spTree>
    <p:extLst>
      <p:ext uri="{BB962C8B-B14F-4D97-AF65-F5344CB8AC3E}">
        <p14:creationId xmlns:p14="http://schemas.microsoft.com/office/powerpoint/2010/main" val="384635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smtClean="0"/>
              <a:t>nhóm</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altLang="en-US" dirty="0" err="1" smtClean="0">
                <a:latin typeface="+mj-lt"/>
              </a:rPr>
              <a:t>Các</a:t>
            </a:r>
            <a:r>
              <a:rPr lang="en-US" altLang="en-US" dirty="0" smtClean="0">
                <a:latin typeface="+mj-lt"/>
              </a:rPr>
              <a:t> </a:t>
            </a:r>
            <a:r>
              <a:rPr lang="en-US" altLang="en-US" dirty="0" err="1" smtClean="0">
                <a:latin typeface="+mj-lt"/>
              </a:rPr>
              <a:t>yếu</a:t>
            </a:r>
            <a:r>
              <a:rPr lang="en-US" altLang="en-US" dirty="0" smtClean="0">
                <a:latin typeface="+mj-lt"/>
              </a:rPr>
              <a:t> </a:t>
            </a:r>
            <a:r>
              <a:rPr lang="en-US" altLang="en-US" dirty="0" err="1" smtClean="0">
                <a:latin typeface="+mj-lt"/>
              </a:rPr>
              <a:t>tố</a:t>
            </a:r>
            <a:r>
              <a:rPr lang="en-US" altLang="en-US" dirty="0" smtClean="0">
                <a:latin typeface="+mj-lt"/>
              </a:rPr>
              <a:t> </a:t>
            </a:r>
            <a:r>
              <a:rPr lang="en-US" altLang="en-US" dirty="0" err="1" smtClean="0">
                <a:latin typeface="+mj-lt"/>
              </a:rPr>
              <a:t>giúp</a:t>
            </a:r>
            <a:r>
              <a:rPr lang="en-US" altLang="en-US" dirty="0" smtClean="0">
                <a:latin typeface="+mj-lt"/>
              </a:rPr>
              <a:t> </a:t>
            </a:r>
            <a:r>
              <a:rPr lang="en-US" altLang="en-US" dirty="0" err="1" smtClean="0">
                <a:latin typeface="+mj-lt"/>
              </a:rPr>
              <a:t>nhóm</a:t>
            </a:r>
            <a:r>
              <a:rPr lang="en-US" altLang="en-US" dirty="0" smtClean="0">
                <a:latin typeface="+mj-lt"/>
              </a:rPr>
              <a:t> </a:t>
            </a:r>
            <a:r>
              <a:rPr lang="en-US" altLang="en-US" dirty="0" err="1" smtClean="0">
                <a:latin typeface="+mj-lt"/>
              </a:rPr>
              <a:t>làm</a:t>
            </a:r>
            <a:r>
              <a:rPr lang="en-US" altLang="en-US" dirty="0" smtClean="0">
                <a:latin typeface="+mj-lt"/>
              </a:rPr>
              <a:t> </a:t>
            </a:r>
            <a:r>
              <a:rPr lang="en-US" altLang="en-US" dirty="0" err="1" smtClean="0">
                <a:latin typeface="+mj-lt"/>
              </a:rPr>
              <a:t>việc</a:t>
            </a:r>
            <a:r>
              <a:rPr lang="en-US" altLang="en-US" dirty="0" smtClean="0">
                <a:latin typeface="+mj-lt"/>
              </a:rPr>
              <a:t> </a:t>
            </a:r>
            <a:r>
              <a:rPr lang="en-US" altLang="en-US" dirty="0" err="1" smtClean="0">
                <a:latin typeface="+mj-lt"/>
              </a:rPr>
              <a:t>hiệu</a:t>
            </a:r>
            <a:r>
              <a:rPr lang="en-US" altLang="en-US" dirty="0" smtClean="0">
                <a:latin typeface="+mj-lt"/>
              </a:rPr>
              <a:t> </a:t>
            </a:r>
            <a:r>
              <a:rPr lang="en-US" altLang="en-US" dirty="0" err="1" smtClean="0">
                <a:latin typeface="+mj-lt"/>
              </a:rPr>
              <a:t>quả</a:t>
            </a:r>
            <a:r>
              <a:rPr lang="en-US" altLang="en-US" dirty="0" smtClean="0">
                <a:latin typeface="+mj-lt"/>
              </a:rPr>
              <a:t> (</a:t>
            </a:r>
            <a:r>
              <a:rPr lang="en-US" altLang="en-US" dirty="0" err="1" smtClean="0">
                <a:latin typeface="+mj-lt"/>
              </a:rPr>
              <a:t>tt</a:t>
            </a:r>
            <a:r>
              <a:rPr lang="en-US" altLang="en-US" dirty="0" smtClean="0">
                <a:latin typeface="+mj-lt"/>
              </a:rPr>
              <a:t>)</a:t>
            </a:r>
          </a:p>
          <a:p>
            <a:pPr marL="0" indent="0">
              <a:buClr>
                <a:srgbClr val="0000FF"/>
              </a:buClr>
              <a:buNone/>
            </a:pPr>
            <a:r>
              <a:rPr lang="en-US" altLang="en-US" dirty="0">
                <a:solidFill>
                  <a:schemeClr val="tx2"/>
                </a:solidFill>
                <a:latin typeface="+mj-lt"/>
              </a:rPr>
              <a:t>5. </a:t>
            </a:r>
            <a:r>
              <a:rPr lang="en-US" altLang="en-US" dirty="0" err="1">
                <a:solidFill>
                  <a:schemeClr val="tx2"/>
                </a:solidFill>
                <a:latin typeface="+mj-lt"/>
              </a:rPr>
              <a:t>Cùng</a:t>
            </a:r>
            <a:r>
              <a:rPr lang="en-US" altLang="en-US" dirty="0">
                <a:solidFill>
                  <a:schemeClr val="tx2"/>
                </a:solidFill>
                <a:latin typeface="+mj-lt"/>
              </a:rPr>
              <a:t> </a:t>
            </a:r>
            <a:r>
              <a:rPr lang="en-US" altLang="en-US" dirty="0" err="1">
                <a:solidFill>
                  <a:schemeClr val="tx2"/>
                </a:solidFill>
                <a:latin typeface="+mj-lt"/>
              </a:rPr>
              <a:t>hợp</a:t>
            </a:r>
            <a:r>
              <a:rPr lang="en-US" altLang="en-US" dirty="0">
                <a:solidFill>
                  <a:schemeClr val="tx2"/>
                </a:solidFill>
                <a:latin typeface="+mj-lt"/>
              </a:rPr>
              <a:t> </a:t>
            </a:r>
            <a:r>
              <a:rPr lang="en-US" altLang="en-US" dirty="0" err="1">
                <a:solidFill>
                  <a:schemeClr val="tx2"/>
                </a:solidFill>
                <a:latin typeface="+mj-lt"/>
              </a:rPr>
              <a:t>sức</a:t>
            </a:r>
            <a:r>
              <a:rPr lang="en-US" altLang="en-US" dirty="0">
                <a:solidFill>
                  <a:schemeClr val="tx2"/>
                </a:solidFill>
                <a:latin typeface="+mj-lt"/>
              </a:rPr>
              <a:t> </a:t>
            </a:r>
            <a:r>
              <a:rPr lang="en-US" altLang="en-US" dirty="0" err="1">
                <a:solidFill>
                  <a:schemeClr val="tx2"/>
                </a:solidFill>
                <a:latin typeface="+mj-lt"/>
              </a:rPr>
              <a:t>giải</a:t>
            </a:r>
            <a:r>
              <a:rPr lang="en-US" altLang="en-US" dirty="0">
                <a:solidFill>
                  <a:schemeClr val="tx2"/>
                </a:solidFill>
                <a:latin typeface="+mj-lt"/>
              </a:rPr>
              <a:t> </a:t>
            </a:r>
            <a:r>
              <a:rPr lang="en-US" altLang="en-US" dirty="0" err="1">
                <a:solidFill>
                  <a:schemeClr val="tx2"/>
                </a:solidFill>
                <a:latin typeface="+mj-lt"/>
              </a:rPr>
              <a:t>quyết</a:t>
            </a:r>
            <a:r>
              <a:rPr lang="en-US" altLang="en-US" dirty="0">
                <a:solidFill>
                  <a:schemeClr val="tx2"/>
                </a:solidFill>
                <a:latin typeface="+mj-lt"/>
              </a:rPr>
              <a:t> </a:t>
            </a:r>
            <a:r>
              <a:rPr lang="en-US" altLang="en-US" dirty="0" err="1">
                <a:solidFill>
                  <a:schemeClr val="tx2"/>
                </a:solidFill>
                <a:latin typeface="+mj-lt"/>
              </a:rPr>
              <a:t>vấn</a:t>
            </a:r>
            <a:r>
              <a:rPr lang="en-US" altLang="en-US" dirty="0">
                <a:solidFill>
                  <a:schemeClr val="tx2"/>
                </a:solidFill>
                <a:latin typeface="+mj-lt"/>
              </a:rPr>
              <a:t> </a:t>
            </a:r>
            <a:r>
              <a:rPr lang="en-US" altLang="en-US" dirty="0" err="1">
                <a:solidFill>
                  <a:schemeClr val="tx2"/>
                </a:solidFill>
                <a:latin typeface="+mj-lt"/>
              </a:rPr>
              <a:t>đề</a:t>
            </a:r>
            <a:endParaRPr lang="en-US" altLang="en-US" dirty="0">
              <a:solidFill>
                <a:schemeClr val="tx2"/>
              </a:solidFill>
              <a:latin typeface="+mj-lt"/>
            </a:endParaRPr>
          </a:p>
          <a:p>
            <a:pPr>
              <a:lnSpc>
                <a:spcPct val="90000"/>
              </a:lnSpc>
            </a:pPr>
            <a:r>
              <a:rPr lang="en-US" altLang="en-US" dirty="0" err="1">
                <a:latin typeface="+mj-lt"/>
              </a:rPr>
              <a:t>Mọi</a:t>
            </a:r>
            <a:r>
              <a:rPr lang="en-US" altLang="en-US" dirty="0">
                <a:latin typeface="+mj-lt"/>
              </a:rPr>
              <a:t> </a:t>
            </a:r>
            <a:r>
              <a:rPr lang="en-US" altLang="en-US" dirty="0" err="1">
                <a:latin typeface="+mj-lt"/>
              </a:rPr>
              <a:t>thành</a:t>
            </a:r>
            <a:r>
              <a:rPr lang="en-US" altLang="en-US" dirty="0">
                <a:latin typeface="+mj-lt"/>
              </a:rPr>
              <a:t> </a:t>
            </a:r>
            <a:r>
              <a:rPr lang="en-US" altLang="en-US" dirty="0" err="1">
                <a:latin typeface="+mj-lt"/>
              </a:rPr>
              <a:t>viên</a:t>
            </a:r>
            <a:r>
              <a:rPr lang="en-US" altLang="en-US" dirty="0">
                <a:latin typeface="+mj-lt"/>
              </a:rPr>
              <a:t> </a:t>
            </a:r>
            <a:r>
              <a:rPr lang="en-US" altLang="en-US" dirty="0" err="1">
                <a:latin typeface="+mj-lt"/>
              </a:rPr>
              <a:t>không</a:t>
            </a:r>
            <a:r>
              <a:rPr lang="en-US" altLang="en-US" dirty="0">
                <a:latin typeface="+mj-lt"/>
              </a:rPr>
              <a:t> </a:t>
            </a:r>
            <a:r>
              <a:rPr lang="en-US" altLang="en-US" dirty="0" err="1">
                <a:latin typeface="+mj-lt"/>
              </a:rPr>
              <a:t>ngại</a:t>
            </a:r>
            <a:r>
              <a:rPr lang="en-US" altLang="en-US" dirty="0">
                <a:latin typeface="+mj-lt"/>
              </a:rPr>
              <a:t> </a:t>
            </a:r>
            <a:r>
              <a:rPr lang="en-US" altLang="en-US" dirty="0" err="1">
                <a:latin typeface="+mj-lt"/>
              </a:rPr>
              <a:t>đương</a:t>
            </a:r>
            <a:r>
              <a:rPr lang="en-US" altLang="en-US" dirty="0">
                <a:latin typeface="+mj-lt"/>
              </a:rPr>
              <a:t> </a:t>
            </a:r>
            <a:r>
              <a:rPr lang="en-US" altLang="en-US" dirty="0" err="1">
                <a:latin typeface="+mj-lt"/>
              </a:rPr>
              <a:t>đầu</a:t>
            </a:r>
            <a:r>
              <a:rPr lang="en-US" altLang="en-US" dirty="0">
                <a:latin typeface="+mj-lt"/>
              </a:rPr>
              <a:t>, </a:t>
            </a:r>
            <a:r>
              <a:rPr lang="en-US" altLang="en-US" dirty="0" err="1">
                <a:latin typeface="+mj-lt"/>
              </a:rPr>
              <a:t>đồng</a:t>
            </a:r>
            <a:r>
              <a:rPr lang="en-US" altLang="en-US" dirty="0">
                <a:latin typeface="+mj-lt"/>
              </a:rPr>
              <a:t> </a:t>
            </a:r>
            <a:r>
              <a:rPr lang="en-US" altLang="en-US" dirty="0" err="1">
                <a:latin typeface="+mj-lt"/>
              </a:rPr>
              <a:t>lòng</a:t>
            </a:r>
            <a:r>
              <a:rPr lang="en-US" altLang="en-US" dirty="0">
                <a:latin typeface="+mj-lt"/>
              </a:rPr>
              <a:t>, </a:t>
            </a:r>
            <a:r>
              <a:rPr lang="en-US" altLang="en-US" dirty="0" err="1">
                <a:latin typeface="+mj-lt"/>
              </a:rPr>
              <a:t>chung</a:t>
            </a:r>
            <a:r>
              <a:rPr lang="en-US" altLang="en-US" dirty="0">
                <a:latin typeface="+mj-lt"/>
              </a:rPr>
              <a:t> </a:t>
            </a:r>
            <a:r>
              <a:rPr lang="en-US" altLang="en-US" dirty="0" err="1">
                <a:latin typeface="+mj-lt"/>
              </a:rPr>
              <a:t>sức</a:t>
            </a:r>
            <a:r>
              <a:rPr lang="en-US" altLang="en-US" dirty="0">
                <a:latin typeface="+mj-lt"/>
              </a:rPr>
              <a:t> </a:t>
            </a:r>
            <a:r>
              <a:rPr lang="en-US" altLang="en-US" dirty="0" err="1">
                <a:latin typeface="+mj-lt"/>
              </a:rPr>
              <a:t>để</a:t>
            </a:r>
            <a:r>
              <a:rPr lang="en-US" altLang="en-US" dirty="0">
                <a:latin typeface="+mj-lt"/>
              </a:rPr>
              <a:t> </a:t>
            </a:r>
            <a:r>
              <a:rPr lang="en-US" altLang="en-US" dirty="0" err="1">
                <a:latin typeface="+mj-lt"/>
              </a:rPr>
              <a:t>cùng</a:t>
            </a:r>
            <a:r>
              <a:rPr lang="en-US" altLang="en-US" dirty="0">
                <a:latin typeface="+mj-lt"/>
              </a:rPr>
              <a:t> </a:t>
            </a:r>
            <a:r>
              <a:rPr lang="en-US" altLang="en-US" dirty="0" err="1">
                <a:latin typeface="+mj-lt"/>
              </a:rPr>
              <a:t>nhau</a:t>
            </a:r>
            <a:r>
              <a:rPr lang="en-US" altLang="en-US" dirty="0">
                <a:latin typeface="+mj-lt"/>
              </a:rPr>
              <a:t> </a:t>
            </a:r>
            <a:r>
              <a:rPr lang="en-US" altLang="en-US" dirty="0" err="1">
                <a:latin typeface="+mj-lt"/>
              </a:rPr>
              <a:t>tìm</a:t>
            </a:r>
            <a:r>
              <a:rPr lang="en-US" altLang="en-US" dirty="0">
                <a:latin typeface="+mj-lt"/>
              </a:rPr>
              <a:t> </a:t>
            </a:r>
            <a:r>
              <a:rPr lang="en-US" altLang="en-US" dirty="0" err="1">
                <a:latin typeface="+mj-lt"/>
              </a:rPr>
              <a:t>cách</a:t>
            </a:r>
            <a:r>
              <a:rPr lang="en-US" altLang="en-US" dirty="0">
                <a:latin typeface="+mj-lt"/>
              </a:rPr>
              <a:t> </a:t>
            </a:r>
            <a:r>
              <a:rPr lang="en-US" altLang="en-US" dirty="0" err="1">
                <a:latin typeface="+mj-lt"/>
              </a:rPr>
              <a:t>giải</a:t>
            </a:r>
            <a:r>
              <a:rPr lang="en-US" altLang="en-US" dirty="0">
                <a:latin typeface="+mj-lt"/>
              </a:rPr>
              <a:t> </a:t>
            </a:r>
            <a:r>
              <a:rPr lang="en-US" altLang="en-US" dirty="0" err="1">
                <a:latin typeface="+mj-lt"/>
              </a:rPr>
              <a:t>quyết</a:t>
            </a:r>
            <a:r>
              <a:rPr lang="en-US" altLang="en-US" dirty="0">
                <a:latin typeface="+mj-lt"/>
              </a:rPr>
              <a:t>.</a:t>
            </a:r>
          </a:p>
          <a:p>
            <a:pPr>
              <a:lnSpc>
                <a:spcPct val="90000"/>
              </a:lnSpc>
            </a:pPr>
            <a:r>
              <a:rPr lang="en-US" altLang="en-US" dirty="0" err="1">
                <a:latin typeface="+mj-lt"/>
              </a:rPr>
              <a:t>Đây</a:t>
            </a:r>
            <a:r>
              <a:rPr lang="en-US" altLang="en-US" dirty="0">
                <a:latin typeface="+mj-lt"/>
              </a:rPr>
              <a:t> </a:t>
            </a:r>
            <a:r>
              <a:rPr lang="en-US" altLang="en-US" dirty="0" err="1">
                <a:latin typeface="+mj-lt"/>
              </a:rPr>
              <a:t>chính</a:t>
            </a:r>
            <a:r>
              <a:rPr lang="en-US" altLang="en-US" dirty="0">
                <a:latin typeface="+mj-lt"/>
              </a:rPr>
              <a:t> </a:t>
            </a:r>
            <a:r>
              <a:rPr lang="en-US" altLang="en-US" dirty="0" err="1">
                <a:latin typeface="+mj-lt"/>
              </a:rPr>
              <a:t>là</a:t>
            </a:r>
            <a:r>
              <a:rPr lang="en-US" altLang="en-US" dirty="0">
                <a:latin typeface="+mj-lt"/>
              </a:rPr>
              <a:t> </a:t>
            </a:r>
            <a:r>
              <a:rPr lang="en-US" altLang="en-US" dirty="0" err="1">
                <a:latin typeface="+mj-lt"/>
              </a:rPr>
              <a:t>một</a:t>
            </a:r>
            <a:r>
              <a:rPr lang="en-US" altLang="en-US" dirty="0">
                <a:latin typeface="+mj-lt"/>
              </a:rPr>
              <a:t> </a:t>
            </a:r>
            <a:r>
              <a:rPr lang="en-US" altLang="en-US" dirty="0" err="1">
                <a:latin typeface="+mj-lt"/>
              </a:rPr>
              <a:t>trong</a:t>
            </a:r>
            <a:r>
              <a:rPr lang="en-US" altLang="en-US" dirty="0">
                <a:latin typeface="+mj-lt"/>
              </a:rPr>
              <a:t> </a:t>
            </a:r>
            <a:r>
              <a:rPr lang="en-US" altLang="en-US" dirty="0" err="1">
                <a:latin typeface="+mj-lt"/>
              </a:rPr>
              <a:t>những</a:t>
            </a:r>
            <a:r>
              <a:rPr lang="en-US" altLang="en-US" dirty="0">
                <a:latin typeface="+mj-lt"/>
              </a:rPr>
              <a:t> </a:t>
            </a:r>
            <a:r>
              <a:rPr lang="en-US" altLang="en-US" dirty="0" err="1">
                <a:latin typeface="+mj-lt"/>
              </a:rPr>
              <a:t>lý</a:t>
            </a:r>
            <a:r>
              <a:rPr lang="en-US" altLang="en-US" dirty="0">
                <a:latin typeface="+mj-lt"/>
              </a:rPr>
              <a:t> do </a:t>
            </a:r>
            <a:r>
              <a:rPr lang="en-US" altLang="en-US" dirty="0" err="1">
                <a:latin typeface="+mj-lt"/>
              </a:rPr>
              <a:t>tại</a:t>
            </a:r>
            <a:r>
              <a:rPr lang="en-US" altLang="en-US" dirty="0">
                <a:latin typeface="+mj-lt"/>
              </a:rPr>
              <a:t> </a:t>
            </a:r>
            <a:r>
              <a:rPr lang="en-US" altLang="en-US" dirty="0" err="1">
                <a:latin typeface="+mj-lt"/>
              </a:rPr>
              <a:t>sao</a:t>
            </a:r>
            <a:r>
              <a:rPr lang="en-US" altLang="en-US" dirty="0">
                <a:latin typeface="+mj-lt"/>
              </a:rPr>
              <a:t> </a:t>
            </a:r>
            <a:r>
              <a:rPr lang="en-US" altLang="en-US" dirty="0" err="1">
                <a:latin typeface="+mj-lt"/>
              </a:rPr>
              <a:t>lại</a:t>
            </a:r>
            <a:r>
              <a:rPr lang="en-US" altLang="en-US" dirty="0">
                <a:latin typeface="+mj-lt"/>
              </a:rPr>
              <a:t> </a:t>
            </a:r>
            <a:r>
              <a:rPr lang="en-US" altLang="en-US" dirty="0" err="1">
                <a:latin typeface="+mj-lt"/>
              </a:rPr>
              <a:t>phải</a:t>
            </a:r>
            <a:r>
              <a:rPr lang="en-US" altLang="en-US" dirty="0">
                <a:latin typeface="+mj-lt"/>
              </a:rPr>
              <a:t> </a:t>
            </a:r>
            <a:r>
              <a:rPr lang="en-US" altLang="en-US" dirty="0" err="1">
                <a:latin typeface="+mj-lt"/>
              </a:rPr>
              <a:t>làm</a:t>
            </a:r>
            <a:r>
              <a:rPr lang="en-US" altLang="en-US" dirty="0">
                <a:latin typeface="+mj-lt"/>
              </a:rPr>
              <a:t> </a:t>
            </a:r>
            <a:r>
              <a:rPr lang="en-US" altLang="en-US" dirty="0" err="1">
                <a:latin typeface="+mj-lt"/>
              </a:rPr>
              <a:t>việc</a:t>
            </a:r>
            <a:r>
              <a:rPr lang="en-US" altLang="en-US" dirty="0">
                <a:latin typeface="+mj-lt"/>
              </a:rPr>
              <a:t> </a:t>
            </a:r>
            <a:r>
              <a:rPr lang="en-US" altLang="en-US" dirty="0" err="1">
                <a:latin typeface="+mj-lt"/>
              </a:rPr>
              <a:t>theo</a:t>
            </a:r>
            <a:r>
              <a:rPr lang="en-US" altLang="en-US" dirty="0">
                <a:latin typeface="+mj-lt"/>
              </a:rPr>
              <a:t> </a:t>
            </a:r>
            <a:r>
              <a:rPr lang="en-US" altLang="en-US" dirty="0">
                <a:solidFill>
                  <a:schemeClr val="accent6"/>
                </a:solidFill>
                <a:latin typeface="+mj-lt"/>
              </a:rPr>
              <a:t>NHÓM</a:t>
            </a:r>
            <a:r>
              <a:rPr lang="en-US" altLang="en-US" dirty="0">
                <a:latin typeface="+mj-lt"/>
              </a:rPr>
              <a:t>. </a:t>
            </a:r>
            <a:r>
              <a:rPr lang="en-US" altLang="en-US" dirty="0" err="1">
                <a:latin typeface="+mj-lt"/>
              </a:rPr>
              <a:t>Bởi</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nhiều</a:t>
            </a:r>
            <a:r>
              <a:rPr lang="en-US" altLang="en-US" dirty="0">
                <a:latin typeface="+mj-lt"/>
              </a:rPr>
              <a:t> </a:t>
            </a:r>
            <a:r>
              <a:rPr lang="en-US" altLang="en-US" dirty="0" err="1">
                <a:latin typeface="+mj-lt"/>
              </a:rPr>
              <a:t>công</a:t>
            </a:r>
            <a:r>
              <a:rPr lang="en-US" altLang="en-US" dirty="0">
                <a:latin typeface="+mj-lt"/>
              </a:rPr>
              <a:t> </a:t>
            </a:r>
            <a:r>
              <a:rPr lang="en-US" altLang="en-US" dirty="0" err="1">
                <a:latin typeface="+mj-lt"/>
              </a:rPr>
              <a:t>việc</a:t>
            </a:r>
            <a:r>
              <a:rPr lang="en-US" altLang="en-US" dirty="0">
                <a:latin typeface="+mj-lt"/>
              </a:rPr>
              <a:t> </a:t>
            </a:r>
            <a:r>
              <a:rPr lang="en-US" altLang="en-US" dirty="0" err="1">
                <a:latin typeface="+mj-lt"/>
              </a:rPr>
              <a:t>phức</a:t>
            </a:r>
            <a:r>
              <a:rPr lang="en-US" altLang="en-US" dirty="0">
                <a:latin typeface="+mj-lt"/>
              </a:rPr>
              <a:t> </a:t>
            </a:r>
            <a:r>
              <a:rPr lang="en-US" altLang="en-US" dirty="0" err="1">
                <a:latin typeface="+mj-lt"/>
              </a:rPr>
              <a:t>tạp</a:t>
            </a:r>
            <a:r>
              <a:rPr lang="en-US" altLang="en-US" dirty="0">
                <a:latin typeface="+mj-lt"/>
              </a:rPr>
              <a:t>, </a:t>
            </a:r>
            <a:r>
              <a:rPr lang="en-US" altLang="en-US" dirty="0" err="1">
                <a:latin typeface="+mj-lt"/>
              </a:rPr>
              <a:t>đòi</a:t>
            </a:r>
            <a:r>
              <a:rPr lang="en-US" altLang="en-US" dirty="0">
                <a:latin typeface="+mj-lt"/>
              </a:rPr>
              <a:t> </a:t>
            </a:r>
            <a:r>
              <a:rPr lang="en-US" altLang="en-US" dirty="0" err="1">
                <a:latin typeface="+mj-lt"/>
              </a:rPr>
              <a:t>hỏi</a:t>
            </a:r>
            <a:r>
              <a:rPr lang="en-US" altLang="en-US" dirty="0">
                <a:latin typeface="+mj-lt"/>
              </a:rPr>
              <a:t> </a:t>
            </a:r>
            <a:r>
              <a:rPr lang="en-US" altLang="en-US" dirty="0" err="1">
                <a:latin typeface="+mj-lt"/>
              </a:rPr>
              <a:t>nhiều</a:t>
            </a:r>
            <a:r>
              <a:rPr lang="en-US" altLang="en-US" dirty="0">
                <a:latin typeface="+mj-lt"/>
              </a:rPr>
              <a:t> </a:t>
            </a:r>
            <a:r>
              <a:rPr lang="en-US" altLang="en-US" dirty="0" err="1">
                <a:latin typeface="+mj-lt"/>
              </a:rPr>
              <a:t>kỹ</a:t>
            </a:r>
            <a:r>
              <a:rPr lang="en-US" altLang="en-US" dirty="0">
                <a:latin typeface="+mj-lt"/>
              </a:rPr>
              <a:t> </a:t>
            </a:r>
            <a:r>
              <a:rPr lang="en-US" altLang="en-US" dirty="0" err="1">
                <a:latin typeface="+mj-lt"/>
              </a:rPr>
              <a:t>năng</a:t>
            </a:r>
            <a:r>
              <a:rPr lang="en-US" altLang="en-US" dirty="0">
                <a:latin typeface="+mj-lt"/>
              </a:rPr>
              <a:t>, </a:t>
            </a:r>
            <a:r>
              <a:rPr lang="en-US" altLang="en-US" dirty="0" err="1">
                <a:latin typeface="+mj-lt"/>
              </a:rPr>
              <a:t>kiến</a:t>
            </a:r>
            <a:r>
              <a:rPr lang="en-US" altLang="en-US" dirty="0">
                <a:latin typeface="+mj-lt"/>
              </a:rPr>
              <a:t> </a:t>
            </a:r>
            <a:r>
              <a:rPr lang="en-US" altLang="en-US" dirty="0" err="1">
                <a:latin typeface="+mj-lt"/>
              </a:rPr>
              <a:t>thức</a:t>
            </a:r>
            <a:r>
              <a:rPr lang="en-US" altLang="en-US" dirty="0">
                <a:latin typeface="+mj-lt"/>
              </a:rPr>
              <a:t> </a:t>
            </a:r>
            <a:r>
              <a:rPr lang="en-US" altLang="en-US" dirty="0" err="1">
                <a:latin typeface="+mj-lt"/>
              </a:rPr>
              <a:t>khác</a:t>
            </a:r>
            <a:r>
              <a:rPr lang="en-US" altLang="en-US" dirty="0">
                <a:latin typeface="+mj-lt"/>
              </a:rPr>
              <a:t> </a:t>
            </a:r>
            <a:r>
              <a:rPr lang="en-US" altLang="en-US" dirty="0" err="1">
                <a:latin typeface="+mj-lt"/>
              </a:rPr>
              <a:t>nhau</a:t>
            </a:r>
            <a:r>
              <a:rPr lang="en-US" altLang="en-US" dirty="0">
                <a:latin typeface="+mj-lt"/>
              </a:rPr>
              <a:t>. </a:t>
            </a:r>
          </a:p>
          <a:p>
            <a:pPr>
              <a:lnSpc>
                <a:spcPct val="90000"/>
              </a:lnSpc>
            </a:pPr>
            <a:r>
              <a:rPr lang="en-US" altLang="en-US" dirty="0">
                <a:solidFill>
                  <a:schemeClr val="accent6"/>
                </a:solidFill>
                <a:latin typeface="+mj-lt"/>
              </a:rPr>
              <a:t>MỘT NGƯỜI </a:t>
            </a:r>
            <a:r>
              <a:rPr lang="en-US" altLang="en-US" dirty="0" err="1">
                <a:latin typeface="+mj-lt"/>
              </a:rPr>
              <a:t>không</a:t>
            </a:r>
            <a:r>
              <a:rPr lang="en-US" altLang="en-US" dirty="0">
                <a:latin typeface="+mj-lt"/>
              </a:rPr>
              <a:t> </a:t>
            </a:r>
            <a:r>
              <a:rPr lang="en-US" altLang="en-US" dirty="0" err="1">
                <a:latin typeface="+mj-lt"/>
              </a:rPr>
              <a:t>thể</a:t>
            </a:r>
            <a:r>
              <a:rPr lang="en-US" altLang="en-US" dirty="0">
                <a:latin typeface="+mj-lt"/>
              </a:rPr>
              <a:t> </a:t>
            </a:r>
            <a:r>
              <a:rPr lang="en-US" altLang="en-US" dirty="0" err="1">
                <a:latin typeface="+mj-lt"/>
              </a:rPr>
              <a:t>tự</a:t>
            </a:r>
            <a:r>
              <a:rPr lang="en-US" altLang="en-US" dirty="0">
                <a:latin typeface="+mj-lt"/>
              </a:rPr>
              <a:t> </a:t>
            </a:r>
            <a:r>
              <a:rPr lang="en-US" altLang="en-US" dirty="0" err="1">
                <a:latin typeface="+mj-lt"/>
              </a:rPr>
              <a:t>giải</a:t>
            </a:r>
            <a:r>
              <a:rPr lang="en-US" altLang="en-US" dirty="0">
                <a:latin typeface="+mj-lt"/>
              </a:rPr>
              <a:t> </a:t>
            </a:r>
            <a:r>
              <a:rPr lang="en-US" altLang="en-US" dirty="0" err="1">
                <a:latin typeface="+mj-lt"/>
              </a:rPr>
              <a:t>quyết</a:t>
            </a:r>
            <a:r>
              <a:rPr lang="en-US" altLang="en-US" dirty="0">
                <a:latin typeface="+mj-lt"/>
              </a:rPr>
              <a:t> </a:t>
            </a:r>
            <a:r>
              <a:rPr lang="en-US" altLang="en-US" dirty="0" err="1">
                <a:latin typeface="+mj-lt"/>
              </a:rPr>
              <a:t>được</a:t>
            </a:r>
            <a:r>
              <a:rPr lang="en-US" altLang="en-US" dirty="0">
                <a:latin typeface="+mj-lt"/>
              </a:rPr>
              <a:t> </a:t>
            </a:r>
            <a:r>
              <a:rPr lang="en-US" altLang="en-US" dirty="0" err="1">
                <a:latin typeface="+mj-lt"/>
              </a:rPr>
              <a:t>mà</a:t>
            </a:r>
            <a:r>
              <a:rPr lang="en-US" altLang="en-US" dirty="0">
                <a:latin typeface="+mj-lt"/>
              </a:rPr>
              <a:t> </a:t>
            </a:r>
            <a:r>
              <a:rPr lang="en-US" altLang="en-US" dirty="0" err="1">
                <a:latin typeface="+mj-lt"/>
              </a:rPr>
              <a:t>cần</a:t>
            </a:r>
            <a:r>
              <a:rPr lang="en-US" altLang="en-US" dirty="0">
                <a:latin typeface="+mj-lt"/>
              </a:rPr>
              <a:t> </a:t>
            </a:r>
            <a:r>
              <a:rPr lang="en-US" altLang="en-US" dirty="0" err="1">
                <a:latin typeface="+mj-lt"/>
              </a:rPr>
              <a:t>phải</a:t>
            </a:r>
            <a:r>
              <a:rPr lang="en-US" altLang="en-US" dirty="0">
                <a:latin typeface="+mj-lt"/>
              </a:rPr>
              <a:t> </a:t>
            </a:r>
            <a:r>
              <a:rPr lang="en-US" altLang="en-US" dirty="0" err="1">
                <a:latin typeface="+mj-lt"/>
              </a:rPr>
              <a:t>có</a:t>
            </a:r>
            <a:r>
              <a:rPr lang="en-US" altLang="en-US" dirty="0">
                <a:latin typeface="+mj-lt"/>
              </a:rPr>
              <a:t> </a:t>
            </a:r>
            <a:r>
              <a:rPr lang="en-US" altLang="en-US" dirty="0" err="1">
                <a:latin typeface="+mj-lt"/>
              </a:rPr>
              <a:t>sự</a:t>
            </a:r>
            <a:r>
              <a:rPr lang="en-US" altLang="en-US" dirty="0">
                <a:latin typeface="+mj-lt"/>
              </a:rPr>
              <a:t> </a:t>
            </a:r>
            <a:r>
              <a:rPr lang="en-US" altLang="en-US" dirty="0" err="1">
                <a:latin typeface="+mj-lt"/>
              </a:rPr>
              <a:t>góp</a:t>
            </a:r>
            <a:r>
              <a:rPr lang="en-US" altLang="en-US" dirty="0">
                <a:latin typeface="+mj-lt"/>
              </a:rPr>
              <a:t> </a:t>
            </a:r>
            <a:r>
              <a:rPr lang="en-US" altLang="en-US" dirty="0" err="1">
                <a:latin typeface="+mj-lt"/>
              </a:rPr>
              <a:t>sức</a:t>
            </a:r>
            <a:r>
              <a:rPr lang="en-US" altLang="en-US" dirty="0">
                <a:latin typeface="+mj-lt"/>
              </a:rPr>
              <a:t>, </a:t>
            </a:r>
            <a:r>
              <a:rPr lang="en-US" altLang="en-US" dirty="0" err="1">
                <a:latin typeface="+mj-lt"/>
              </a:rPr>
              <a:t>trí</a:t>
            </a:r>
            <a:r>
              <a:rPr lang="en-US" altLang="en-US" dirty="0">
                <a:latin typeface="+mj-lt"/>
              </a:rPr>
              <a:t> </a:t>
            </a:r>
            <a:r>
              <a:rPr lang="en-US" altLang="en-US" dirty="0" err="1">
                <a:latin typeface="+mj-lt"/>
              </a:rPr>
              <a:t>tuệ</a:t>
            </a:r>
            <a:r>
              <a:rPr lang="en-US" altLang="en-US" dirty="0">
                <a:latin typeface="+mj-lt"/>
              </a:rPr>
              <a:t> </a:t>
            </a:r>
            <a:r>
              <a:rPr lang="en-US" altLang="en-US" dirty="0" err="1">
                <a:latin typeface="+mj-lt"/>
              </a:rPr>
              <a:t>của</a:t>
            </a:r>
            <a:r>
              <a:rPr lang="en-US" altLang="en-US" dirty="0">
                <a:latin typeface="+mj-lt"/>
              </a:rPr>
              <a:t> </a:t>
            </a:r>
            <a:r>
              <a:rPr lang="en-US" altLang="en-US" dirty="0" err="1">
                <a:latin typeface="+mj-lt"/>
              </a:rPr>
              <a:t>một</a:t>
            </a:r>
            <a:r>
              <a:rPr lang="en-US" altLang="en-US" dirty="0">
                <a:latin typeface="+mj-lt"/>
              </a:rPr>
              <a:t> </a:t>
            </a:r>
            <a:r>
              <a:rPr lang="en-US" altLang="en-US" dirty="0">
                <a:solidFill>
                  <a:schemeClr val="accent6"/>
                </a:solidFill>
                <a:latin typeface="+mj-lt"/>
              </a:rPr>
              <a:t>NHÓM NGƯỜI</a:t>
            </a:r>
            <a:r>
              <a:rPr lang="en-US" altLang="en-US" dirty="0">
                <a:latin typeface="+mj-lt"/>
              </a:rPr>
              <a:t>.</a:t>
            </a:r>
          </a:p>
          <a:p>
            <a:pPr marL="1105384" lvl="1" indent="-509588" algn="just">
              <a:lnSpc>
                <a:spcPct val="90000"/>
              </a:lnSpc>
              <a:buClr>
                <a:srgbClr val="0000FF"/>
              </a:buClr>
              <a:buFont typeface="Wingdings" panose="05000000000000000000" pitchFamily="2" charset="2"/>
              <a:buChar char="q"/>
            </a:pPr>
            <a:endParaRPr lang="en-US" altLang="en-US" dirty="0">
              <a:latin typeface="+mj-lt"/>
            </a:endParaRPr>
          </a:p>
          <a:p>
            <a:endParaRPr lang="en-US" altLang="en-US" dirty="0">
              <a:latin typeface="+mj-lt"/>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533400" indent="-533400">
              <a:buClr>
                <a:srgbClr val="0099CC"/>
              </a:buClr>
              <a:buFont typeface="Wingdings" panose="05000000000000000000" pitchFamily="2" charset="2"/>
              <a:buChar char="q"/>
            </a:pPr>
            <a:endParaRPr lang="en-US" altLang="en-US" dirty="0">
              <a:solidFill>
                <a:srgbClr val="0099CC"/>
              </a:solidFill>
            </a:endParaRPr>
          </a:p>
          <a:p>
            <a:pPr marL="204304" indent="-342900">
              <a:lnSpc>
                <a:spcPct val="115000"/>
              </a:lnSpc>
            </a:pPr>
            <a:endParaRPr lang="en-US" altLang="en-US" dirty="0">
              <a:latin typeface="+mj-lt"/>
            </a:endParaRPr>
          </a:p>
          <a:p>
            <a:pPr marL="204304" indent="-342900"/>
            <a:endParaRPr lang="en-US" altLang="en-US" b="1" dirty="0" smtClean="0"/>
          </a:p>
          <a:p>
            <a:pPr marL="204304" indent="-342900"/>
            <a:endParaRPr lang="en-US" alt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15</a:t>
            </a:fld>
            <a:endParaRPr lang="en-US" dirty="0"/>
          </a:p>
        </p:txBody>
      </p:sp>
    </p:spTree>
    <p:extLst>
      <p:ext uri="{BB962C8B-B14F-4D97-AF65-F5344CB8AC3E}">
        <p14:creationId xmlns:p14="http://schemas.microsoft.com/office/powerpoint/2010/main" val="81735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1.6. </a:t>
            </a:r>
            <a:r>
              <a:rPr lang="en-US" dirty="0" err="1"/>
              <a:t>Nguyên</a:t>
            </a:r>
            <a:r>
              <a:rPr lang="en-US" dirty="0"/>
              <a:t> </a:t>
            </a:r>
            <a:r>
              <a:rPr lang="en-US" dirty="0" err="1"/>
              <a:t>tắc</a:t>
            </a:r>
            <a:r>
              <a:rPr lang="en-US" dirty="0"/>
              <a:t> </a:t>
            </a:r>
            <a:r>
              <a:rPr lang="en-US" dirty="0" err="1"/>
              <a:t>xây</a:t>
            </a:r>
            <a:r>
              <a:rPr lang="en-US" dirty="0"/>
              <a:t> </a:t>
            </a:r>
            <a:r>
              <a:rPr lang="en-US" dirty="0" err="1"/>
              <a:t>dựng</a:t>
            </a:r>
            <a:r>
              <a:rPr lang="en-US" dirty="0"/>
              <a:t> </a:t>
            </a:r>
            <a:r>
              <a:rPr lang="en-US" dirty="0" err="1"/>
              <a:t>tài</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dirty="0" err="1"/>
              <a:t>Báo</a:t>
            </a:r>
            <a:r>
              <a:rPr lang="en-US" dirty="0"/>
              <a:t> </a:t>
            </a:r>
            <a:r>
              <a:rPr lang="en-US" dirty="0" err="1" smtClean="0"/>
              <a:t>cáo</a:t>
            </a:r>
            <a:endParaRPr lang="en-US" dirty="0" smtClean="0"/>
          </a:p>
          <a:p>
            <a:pPr lvl="1"/>
            <a:r>
              <a:rPr lang="vi-VN" dirty="0"/>
              <a:t>Là một phương thức trình bày thông tin</a:t>
            </a:r>
          </a:p>
          <a:p>
            <a:pPr lvl="1"/>
            <a:r>
              <a:rPr lang="vi-VN" dirty="0" smtClean="0"/>
              <a:t>Rõ </a:t>
            </a:r>
            <a:r>
              <a:rPr lang="vi-VN" dirty="0"/>
              <a:t>ràng, cô đọng và dễ đọc</a:t>
            </a:r>
          </a:p>
          <a:p>
            <a:pPr lvl="1"/>
            <a:r>
              <a:rPr lang="vi-VN" dirty="0" smtClean="0"/>
              <a:t>Dễ </a:t>
            </a:r>
            <a:r>
              <a:rPr lang="vi-VN" dirty="0"/>
              <a:t>dàng thu thập thông tin và dữ </a:t>
            </a:r>
            <a:r>
              <a:rPr lang="vi-VN" dirty="0" smtClean="0"/>
              <a:t>liệu</a:t>
            </a:r>
            <a:endParaRPr lang="en-US" dirty="0" smtClean="0"/>
          </a:p>
          <a:p>
            <a:r>
              <a:rPr lang="en-US" dirty="0" err="1"/>
              <a:t>Xác</a:t>
            </a:r>
            <a:r>
              <a:rPr lang="en-US" dirty="0"/>
              <a:t> </a:t>
            </a:r>
            <a:r>
              <a:rPr lang="en-US" dirty="0" err="1"/>
              <a:t>đ</a:t>
            </a:r>
            <a:r>
              <a:rPr lang="en-US" dirty="0" err="1" smtClean="0"/>
              <a:t>ịnh</a:t>
            </a:r>
            <a:r>
              <a:rPr lang="en-US" dirty="0" smtClean="0"/>
              <a:t> </a:t>
            </a:r>
            <a:r>
              <a:rPr lang="en-US" dirty="0" err="1"/>
              <a:t>rõ</a:t>
            </a:r>
            <a:r>
              <a:rPr lang="en-US" dirty="0"/>
              <a:t> </a:t>
            </a:r>
            <a:r>
              <a:rPr lang="en-US" dirty="0" err="1" smtClean="0"/>
              <a:t>mục</a:t>
            </a:r>
            <a:r>
              <a:rPr lang="en-US" dirty="0" smtClean="0"/>
              <a:t> </a:t>
            </a:r>
            <a:r>
              <a:rPr lang="en-US" dirty="0" err="1" smtClean="0"/>
              <a:t>đích</a:t>
            </a:r>
            <a:r>
              <a:rPr lang="en-US" dirty="0" smtClean="0"/>
              <a:t>, </a:t>
            </a:r>
            <a:r>
              <a:rPr lang="en-US" dirty="0" err="1" smtClean="0"/>
              <a:t>lưu</a:t>
            </a:r>
            <a:r>
              <a:rPr lang="en-US" dirty="0" smtClean="0"/>
              <a:t> ý </a:t>
            </a:r>
            <a:r>
              <a:rPr lang="en-US" dirty="0" err="1" smtClean="0"/>
              <a:t>các</a:t>
            </a:r>
            <a:r>
              <a:rPr lang="en-US" dirty="0" smtClean="0"/>
              <a:t> </a:t>
            </a:r>
            <a:r>
              <a:rPr lang="en-US" dirty="0" err="1" smtClean="0"/>
              <a:t>nội</a:t>
            </a:r>
            <a:r>
              <a:rPr lang="en-US" dirty="0" smtClean="0"/>
              <a:t> dung </a:t>
            </a:r>
            <a:r>
              <a:rPr lang="en-US" dirty="0" err="1" smtClean="0"/>
              <a:t>bắt</a:t>
            </a:r>
            <a:r>
              <a:rPr lang="en-US" dirty="0" smtClean="0"/>
              <a:t> </a:t>
            </a:r>
            <a:r>
              <a:rPr lang="en-US" dirty="0" err="1" smtClean="0"/>
              <a:t>buộc</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và</a:t>
            </a:r>
            <a:r>
              <a:rPr lang="en-US" dirty="0" smtClean="0"/>
              <a:t> </a:t>
            </a:r>
            <a:r>
              <a:rPr lang="en-US" dirty="0" err="1" smtClean="0"/>
              <a:t>bố</a:t>
            </a:r>
            <a:r>
              <a:rPr lang="en-US" dirty="0" smtClean="0"/>
              <a:t> </a:t>
            </a:r>
            <a:r>
              <a:rPr lang="en-US" dirty="0" err="1" smtClean="0"/>
              <a:t>cục</a:t>
            </a:r>
            <a:r>
              <a:rPr lang="en-US" dirty="0" smtClean="0"/>
              <a:t>.</a:t>
            </a:r>
          </a:p>
          <a:p>
            <a:r>
              <a:rPr lang="en-US" dirty="0" err="1" smtClean="0"/>
              <a:t>Xây</a:t>
            </a:r>
            <a:r>
              <a:rPr lang="en-US" dirty="0" smtClean="0"/>
              <a:t> </a:t>
            </a:r>
            <a:r>
              <a:rPr lang="en-US" dirty="0" err="1" smtClean="0"/>
              <a:t>dựng</a:t>
            </a:r>
            <a:r>
              <a:rPr lang="en-US" dirty="0" smtClean="0"/>
              <a:t> </a:t>
            </a:r>
            <a:r>
              <a:rPr lang="en-US" dirty="0" err="1" smtClean="0"/>
              <a:t>cấu</a:t>
            </a:r>
            <a:r>
              <a:rPr lang="en-US" dirty="0" smtClean="0"/>
              <a:t> </a:t>
            </a:r>
            <a:r>
              <a:rPr lang="en-US" dirty="0" err="1" smtClean="0"/>
              <a:t>trúc</a:t>
            </a:r>
            <a:r>
              <a:rPr lang="en-US" dirty="0" smtClean="0"/>
              <a:t> </a:t>
            </a:r>
          </a:p>
          <a:p>
            <a:pPr lvl="1"/>
            <a:r>
              <a:rPr lang="en-US" dirty="0" err="1" smtClean="0"/>
              <a:t>Trung</a:t>
            </a:r>
            <a:r>
              <a:rPr lang="en-US" dirty="0" smtClean="0"/>
              <a:t> </a:t>
            </a:r>
            <a:r>
              <a:rPr lang="en-US" dirty="0" err="1" smtClean="0"/>
              <a:t>thực</a:t>
            </a:r>
            <a:r>
              <a:rPr lang="en-US" dirty="0" smtClean="0"/>
              <a:t>, </a:t>
            </a:r>
            <a:r>
              <a:rPr lang="en-US" dirty="0" err="1" smtClean="0"/>
              <a:t>chính</a:t>
            </a:r>
            <a:r>
              <a:rPr lang="en-US" dirty="0" smtClean="0"/>
              <a:t> </a:t>
            </a:r>
            <a:r>
              <a:rPr lang="en-US" dirty="0" err="1" smtClean="0"/>
              <a:t>xác</a:t>
            </a:r>
            <a:endParaRPr lang="en-US" dirty="0" smtClean="0"/>
          </a:p>
          <a:p>
            <a:pPr lvl="1"/>
            <a:r>
              <a:rPr lang="en-US" dirty="0" err="1" smtClean="0"/>
              <a:t>Nội</a:t>
            </a:r>
            <a:r>
              <a:rPr lang="en-US" dirty="0" smtClean="0"/>
              <a:t> dung </a:t>
            </a:r>
            <a:r>
              <a:rPr lang="en-US" dirty="0" err="1" smtClean="0"/>
              <a:t>báo</a:t>
            </a:r>
            <a:r>
              <a:rPr lang="en-US" dirty="0" smtClean="0"/>
              <a:t> </a:t>
            </a:r>
            <a:r>
              <a:rPr lang="en-US" dirty="0" err="1" smtClean="0"/>
              <a:t>cáo</a:t>
            </a:r>
            <a:r>
              <a:rPr lang="en-US" dirty="0" smtClean="0"/>
              <a:t> </a:t>
            </a:r>
            <a:r>
              <a:rPr lang="en-US" dirty="0" err="1" smtClean="0"/>
              <a:t>cụ</a:t>
            </a:r>
            <a:r>
              <a:rPr lang="en-US" dirty="0" smtClean="0"/>
              <a:t> </a:t>
            </a:r>
            <a:r>
              <a:rPr lang="en-US" dirty="0" err="1" smtClean="0"/>
              <a:t>thể</a:t>
            </a:r>
            <a:r>
              <a:rPr lang="en-US" dirty="0" smtClean="0"/>
              <a:t>, </a:t>
            </a:r>
            <a:r>
              <a:rPr lang="en-US" dirty="0" err="1" smtClean="0"/>
              <a:t>trọng</a:t>
            </a:r>
            <a:r>
              <a:rPr lang="en-US" dirty="0" smtClean="0"/>
              <a:t> </a:t>
            </a:r>
            <a:r>
              <a:rPr lang="en-US" dirty="0" err="1" smtClean="0"/>
              <a:t>tâm</a:t>
            </a:r>
            <a:endParaRPr lang="en-US" dirty="0" smtClean="0"/>
          </a:p>
          <a:p>
            <a:pPr lvl="1"/>
            <a:r>
              <a:rPr lang="en-US" dirty="0" err="1" smtClean="0"/>
              <a:t>Báo</a:t>
            </a:r>
            <a:r>
              <a:rPr lang="en-US" dirty="0" smtClean="0"/>
              <a:t> </a:t>
            </a:r>
            <a:r>
              <a:rPr lang="en-US" dirty="0" err="1" smtClean="0"/>
              <a:t>cáo</a:t>
            </a:r>
            <a:r>
              <a:rPr lang="en-US" dirty="0" smtClean="0"/>
              <a:t> </a:t>
            </a:r>
            <a:r>
              <a:rPr lang="en-US" dirty="0" err="1" smtClean="0"/>
              <a:t>phải</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thời</a:t>
            </a:r>
            <a:r>
              <a:rPr lang="en-US" dirty="0" smtClean="0"/>
              <a:t> </a:t>
            </a:r>
            <a:r>
              <a:rPr lang="en-US" dirty="0" err="1" smtClean="0"/>
              <a:t>gian</a:t>
            </a:r>
            <a:endParaRPr lang="vi-VN"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16</a:t>
            </a:fld>
            <a:endParaRPr lang="en-US" dirty="0"/>
          </a:p>
        </p:txBody>
      </p:sp>
    </p:spTree>
    <p:extLst>
      <p:ext uri="{BB962C8B-B14F-4D97-AF65-F5344CB8AC3E}">
        <p14:creationId xmlns:p14="http://schemas.microsoft.com/office/powerpoint/2010/main" val="47483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1.6. </a:t>
            </a:r>
            <a:r>
              <a:rPr lang="en-US" dirty="0" err="1"/>
              <a:t>Nguyên</a:t>
            </a:r>
            <a:r>
              <a:rPr lang="en-US" dirty="0"/>
              <a:t> </a:t>
            </a:r>
            <a:r>
              <a:rPr lang="en-US" dirty="0" err="1"/>
              <a:t>tắc</a:t>
            </a:r>
            <a:r>
              <a:rPr lang="en-US" dirty="0"/>
              <a:t> </a:t>
            </a:r>
            <a:r>
              <a:rPr lang="en-US" dirty="0" err="1"/>
              <a:t>xây</a:t>
            </a:r>
            <a:r>
              <a:rPr lang="en-US" dirty="0"/>
              <a:t> </a:t>
            </a:r>
            <a:r>
              <a:rPr lang="en-US" dirty="0" err="1"/>
              <a:t>dựng</a:t>
            </a:r>
            <a:r>
              <a:rPr lang="en-US" dirty="0"/>
              <a:t> </a:t>
            </a:r>
            <a:r>
              <a:rPr lang="en-US" dirty="0" err="1"/>
              <a:t>tài</a:t>
            </a:r>
            <a:r>
              <a:rPr lang="en-US" dirty="0"/>
              <a:t> </a:t>
            </a:r>
            <a:r>
              <a:rPr lang="en-US" dirty="0" err="1"/>
              <a:t>liệu</a:t>
            </a:r>
            <a:endParaRPr lang="en-US" dirty="0"/>
          </a:p>
        </p:txBody>
      </p:sp>
      <p:sp>
        <p:nvSpPr>
          <p:cNvPr id="3" name="Content Placeholder 2"/>
          <p:cNvSpPr>
            <a:spLocks noGrp="1"/>
          </p:cNvSpPr>
          <p:nvPr>
            <p:ph idx="1"/>
          </p:nvPr>
        </p:nvSpPr>
        <p:spPr/>
        <p:txBody>
          <a:bodyPr/>
          <a:lstStyle/>
          <a:p>
            <a:pPr marL="0" indent="0">
              <a:buNone/>
            </a:pPr>
            <a:r>
              <a:rPr lang="vi-VN" dirty="0"/>
              <a:t>Một </a:t>
            </a:r>
            <a:r>
              <a:rPr lang="vi-VN" dirty="0" smtClean="0"/>
              <a:t>b</a:t>
            </a:r>
            <a:r>
              <a:rPr lang="en-US" dirty="0" err="1" smtClean="0"/>
              <a:t>áo</a:t>
            </a:r>
            <a:r>
              <a:rPr lang="en-US" dirty="0" smtClean="0"/>
              <a:t> </a:t>
            </a:r>
            <a:r>
              <a:rPr lang="en-US" dirty="0" err="1" smtClean="0"/>
              <a:t>cáo</a:t>
            </a:r>
            <a:r>
              <a:rPr lang="en-US" dirty="0" smtClean="0"/>
              <a:t> </a:t>
            </a:r>
            <a:r>
              <a:rPr lang="vi-VN" dirty="0" smtClean="0"/>
              <a:t>thành </a:t>
            </a:r>
            <a:r>
              <a:rPr lang="vi-VN" dirty="0"/>
              <a:t>công là một </a:t>
            </a:r>
            <a:r>
              <a:rPr lang="en-US" dirty="0" err="1" smtClean="0"/>
              <a:t>báo</a:t>
            </a:r>
            <a:r>
              <a:rPr lang="en-US" dirty="0" smtClean="0"/>
              <a:t> </a:t>
            </a:r>
            <a:r>
              <a:rPr lang="en-US" dirty="0" err="1" smtClean="0"/>
              <a:t>cáo</a:t>
            </a:r>
            <a:endParaRPr lang="vi-VN" dirty="0"/>
          </a:p>
          <a:p>
            <a:r>
              <a:rPr lang="vi-VN" dirty="0"/>
              <a:t>Giới hạn cho nhóm người đọc xác định</a:t>
            </a:r>
          </a:p>
          <a:p>
            <a:r>
              <a:rPr lang="vi-VN" dirty="0"/>
              <a:t>Có nội dung sắp xếp hợp lý</a:t>
            </a:r>
          </a:p>
          <a:p>
            <a:r>
              <a:rPr lang="vi-VN" dirty="0"/>
              <a:t>Cách trình bày sáng sủa và thuyết phục</a:t>
            </a:r>
          </a:p>
          <a:p>
            <a:endParaRPr lang="en-US" dirty="0" smtClean="0"/>
          </a:p>
          <a:p>
            <a:pPr marL="0" indent="0">
              <a:buNone/>
            </a:pPr>
            <a:r>
              <a:rPr lang="vi-VN" dirty="0" smtClean="0"/>
              <a:t>Quá </a:t>
            </a:r>
            <a:r>
              <a:rPr lang="vi-VN" dirty="0"/>
              <a:t>trình viết một bài </a:t>
            </a:r>
            <a:r>
              <a:rPr lang="en-US" dirty="0" err="1" smtClean="0"/>
              <a:t>báo</a:t>
            </a:r>
            <a:r>
              <a:rPr lang="en-US" dirty="0" smtClean="0"/>
              <a:t> </a:t>
            </a:r>
            <a:r>
              <a:rPr lang="en-US" dirty="0" err="1" smtClean="0"/>
              <a:t>cáo</a:t>
            </a:r>
            <a:r>
              <a:rPr lang="vi-VN" dirty="0" smtClean="0"/>
              <a:t> </a:t>
            </a:r>
            <a:r>
              <a:rPr lang="vi-VN" dirty="0"/>
              <a:t>được chia làm </a:t>
            </a:r>
            <a:r>
              <a:rPr lang="en-US" dirty="0" err="1" smtClean="0"/>
              <a:t>các</a:t>
            </a:r>
            <a:r>
              <a:rPr lang="vi-VN" dirty="0" smtClean="0"/>
              <a:t> bước</a:t>
            </a:r>
            <a:endParaRPr lang="vi-VN" dirty="0"/>
          </a:p>
          <a:p>
            <a:r>
              <a:rPr lang="vi-VN" i="1" dirty="0"/>
              <a:t>Chuẩn bị:</a:t>
            </a:r>
            <a:r>
              <a:rPr lang="vi-VN" dirty="0"/>
              <a:t> xác định đề tài, </a:t>
            </a:r>
            <a:r>
              <a:rPr lang="en-US" dirty="0" err="1" smtClean="0"/>
              <a:t>xác</a:t>
            </a:r>
            <a:r>
              <a:rPr lang="en-US" dirty="0" smtClean="0"/>
              <a:t> </a:t>
            </a:r>
            <a:r>
              <a:rPr lang="en-US" dirty="0" err="1" smtClean="0"/>
              <a:t>định</a:t>
            </a:r>
            <a:r>
              <a:rPr lang="en-US" dirty="0" smtClean="0"/>
              <a:t> </a:t>
            </a:r>
            <a:r>
              <a:rPr lang="en-US" dirty="0" err="1" smtClean="0"/>
              <a:t>người</a:t>
            </a:r>
            <a:r>
              <a:rPr lang="en-US" dirty="0" smtClean="0"/>
              <a:t> </a:t>
            </a:r>
            <a:r>
              <a:rPr lang="en-US" dirty="0" err="1" smtClean="0"/>
              <a:t>đọc</a:t>
            </a:r>
            <a:r>
              <a:rPr lang="en-US" dirty="0" smtClean="0"/>
              <a:t> </a:t>
            </a:r>
            <a:r>
              <a:rPr lang="en-US" dirty="0" err="1" smtClean="0"/>
              <a:t>là</a:t>
            </a:r>
            <a:r>
              <a:rPr lang="en-US" dirty="0" smtClean="0"/>
              <a:t> </a:t>
            </a:r>
            <a:r>
              <a:rPr lang="en-US" dirty="0" err="1" smtClean="0"/>
              <a:t>ai</a:t>
            </a:r>
            <a:r>
              <a:rPr lang="vi-VN" dirty="0" smtClean="0"/>
              <a:t>, </a:t>
            </a:r>
            <a:r>
              <a:rPr lang="vi-VN" dirty="0"/>
              <a:t>tìm kiếm tài liệu, thông tin</a:t>
            </a:r>
          </a:p>
          <a:p>
            <a:r>
              <a:rPr lang="vi-VN" i="1" dirty="0"/>
              <a:t>Viết nháp: </a:t>
            </a:r>
            <a:r>
              <a:rPr lang="vi-VN" dirty="0"/>
              <a:t>phát triển các ý, chủ điểm xuyên suốt bài…</a:t>
            </a:r>
          </a:p>
          <a:p>
            <a:r>
              <a:rPr lang="vi-VN" i="1" dirty="0"/>
              <a:t>Xem lại: </a:t>
            </a:r>
            <a:r>
              <a:rPr lang="vi-VN" dirty="0"/>
              <a:t>xem qua chủ điểm</a:t>
            </a:r>
          </a:p>
          <a:p>
            <a:r>
              <a:rPr lang="vi-VN" i="1" dirty="0"/>
              <a:t>Đọc thử: </a:t>
            </a:r>
            <a:r>
              <a:rPr lang="vi-VN" dirty="0"/>
              <a:t>tập trung vào những lỗi không thuộc về nội dung như chính tả, ngữ, ngắt đoạn…</a:t>
            </a:r>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17</a:t>
            </a:fld>
            <a:endParaRPr lang="en-US" dirty="0"/>
          </a:p>
        </p:txBody>
      </p:sp>
    </p:spTree>
    <p:extLst>
      <p:ext uri="{BB962C8B-B14F-4D97-AF65-F5344CB8AC3E}">
        <p14:creationId xmlns:p14="http://schemas.microsoft.com/office/powerpoint/2010/main" val="393193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1.6. </a:t>
            </a:r>
            <a:r>
              <a:rPr lang="en-US" dirty="0" err="1"/>
              <a:t>Nguyên</a:t>
            </a:r>
            <a:r>
              <a:rPr lang="en-US" dirty="0"/>
              <a:t> </a:t>
            </a:r>
            <a:r>
              <a:rPr lang="en-US" dirty="0" err="1"/>
              <a:t>tắc</a:t>
            </a:r>
            <a:r>
              <a:rPr lang="en-US" dirty="0"/>
              <a:t> </a:t>
            </a:r>
            <a:r>
              <a:rPr lang="en-US" dirty="0" err="1"/>
              <a:t>xây</a:t>
            </a:r>
            <a:r>
              <a:rPr lang="en-US" dirty="0"/>
              <a:t> </a:t>
            </a:r>
            <a:r>
              <a:rPr lang="en-US" dirty="0" err="1"/>
              <a:t>dựng</a:t>
            </a:r>
            <a:r>
              <a:rPr lang="en-US" dirty="0"/>
              <a:t> </a:t>
            </a:r>
            <a:r>
              <a:rPr lang="en-US" dirty="0" err="1"/>
              <a:t>tài</a:t>
            </a:r>
            <a:r>
              <a:rPr lang="en-US" dirty="0"/>
              <a:t> </a:t>
            </a:r>
            <a:r>
              <a:rPr lang="en-US" dirty="0" err="1"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Lưu</a:t>
            </a:r>
            <a:r>
              <a:rPr lang="en-US" dirty="0" smtClean="0"/>
              <a:t> ý </a:t>
            </a:r>
            <a:r>
              <a:rPr lang="en-US" dirty="0" err="1" smtClean="0"/>
              <a:t>về</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Định</a:t>
            </a:r>
            <a:r>
              <a:rPr lang="en-US" dirty="0" smtClean="0"/>
              <a:t> </a:t>
            </a:r>
            <a:r>
              <a:rPr lang="en-US" dirty="0" err="1" smtClean="0"/>
              <a:t>dạng</a:t>
            </a:r>
            <a:r>
              <a:rPr lang="en-US" dirty="0" smtClean="0"/>
              <a:t> </a:t>
            </a:r>
            <a:r>
              <a:rPr lang="en-US" dirty="0" err="1" smtClean="0"/>
              <a:t>thống</a:t>
            </a:r>
            <a:r>
              <a:rPr lang="en-US" dirty="0" smtClean="0"/>
              <a:t> </a:t>
            </a:r>
            <a:r>
              <a:rPr lang="en-US" dirty="0" err="1" smtClean="0"/>
              <a:t>nhất</a:t>
            </a:r>
            <a:endParaRPr lang="en-US" dirty="0" smtClean="0"/>
          </a:p>
          <a:p>
            <a:pPr lvl="1">
              <a:buFont typeface="+mj-lt"/>
              <a:buAutoNum type="arabicPeriod"/>
            </a:pPr>
            <a:r>
              <a:rPr lang="en-US" dirty="0" err="1"/>
              <a:t>Khổ</a:t>
            </a:r>
            <a:r>
              <a:rPr lang="en-US" dirty="0"/>
              <a:t> </a:t>
            </a:r>
            <a:r>
              <a:rPr lang="en-US" dirty="0" err="1" smtClean="0"/>
              <a:t>giấy</a:t>
            </a:r>
            <a:endParaRPr lang="en-US" dirty="0" smtClean="0"/>
          </a:p>
          <a:p>
            <a:pPr lvl="1">
              <a:buFont typeface="+mj-lt"/>
              <a:buAutoNum type="arabicPeriod"/>
            </a:pPr>
            <a:r>
              <a:rPr lang="en-US" dirty="0" err="1"/>
              <a:t>Kiểu</a:t>
            </a:r>
            <a:r>
              <a:rPr lang="en-US" dirty="0"/>
              <a:t> </a:t>
            </a:r>
            <a:r>
              <a:rPr lang="en-US" dirty="0" err="1"/>
              <a:t>chữ</a:t>
            </a:r>
            <a:r>
              <a:rPr lang="en-US" dirty="0"/>
              <a:t> (font</a:t>
            </a:r>
            <a:r>
              <a:rPr lang="en-US" dirty="0" smtClean="0"/>
              <a:t>): Heading 1, 2, 3, Normal</a:t>
            </a:r>
          </a:p>
          <a:p>
            <a:pPr lvl="1">
              <a:buFont typeface="+mj-lt"/>
              <a:buAutoNum type="arabicPeriod"/>
            </a:pPr>
            <a:r>
              <a:rPr lang="en-US" dirty="0"/>
              <a:t>Paragraph: </a:t>
            </a:r>
            <a:r>
              <a:rPr lang="en-US" dirty="0" err="1"/>
              <a:t>Cách</a:t>
            </a:r>
            <a:r>
              <a:rPr lang="en-US" dirty="0"/>
              <a:t> </a:t>
            </a:r>
            <a:r>
              <a:rPr lang="en-US" dirty="0" err="1"/>
              <a:t>dòng</a:t>
            </a:r>
            <a:r>
              <a:rPr lang="en-US" dirty="0"/>
              <a:t> (line spacing), </a:t>
            </a:r>
            <a:r>
              <a:rPr lang="en-US" dirty="0" err="1"/>
              <a:t>Cách</a:t>
            </a:r>
            <a:r>
              <a:rPr lang="en-US" dirty="0"/>
              <a:t> </a:t>
            </a:r>
            <a:r>
              <a:rPr lang="en-US" dirty="0" err="1"/>
              <a:t>đoạn</a:t>
            </a:r>
            <a:r>
              <a:rPr lang="en-US" dirty="0"/>
              <a:t> (spacing</a:t>
            </a:r>
            <a:r>
              <a:rPr lang="en-US" dirty="0" smtClean="0"/>
              <a:t>)</a:t>
            </a:r>
          </a:p>
          <a:p>
            <a:pPr lvl="1">
              <a:buFont typeface="+mj-lt"/>
              <a:buAutoNum type="arabicPeriod"/>
            </a:pPr>
            <a:r>
              <a:rPr lang="en-US" dirty="0" err="1"/>
              <a:t>Định</a:t>
            </a:r>
            <a:r>
              <a:rPr lang="en-US" dirty="0"/>
              <a:t> </a:t>
            </a:r>
            <a:r>
              <a:rPr lang="en-US" dirty="0" err="1"/>
              <a:t>lề</a:t>
            </a:r>
            <a:r>
              <a:rPr lang="en-US" dirty="0"/>
              <a:t> (margin</a:t>
            </a:r>
            <a:r>
              <a:rPr lang="en-US" dirty="0" smtClean="0"/>
              <a:t>)</a:t>
            </a:r>
          </a:p>
          <a:p>
            <a:pPr lvl="1">
              <a:buFont typeface="+mj-lt"/>
              <a:buAutoNum type="arabicPeriod"/>
            </a:pPr>
            <a:r>
              <a:rPr lang="en-US" dirty="0" err="1"/>
              <a:t>Đánh</a:t>
            </a:r>
            <a:r>
              <a:rPr lang="en-US" dirty="0"/>
              <a:t> </a:t>
            </a:r>
            <a:r>
              <a:rPr lang="en-US" dirty="0" err="1"/>
              <a:t>số</a:t>
            </a:r>
            <a:r>
              <a:rPr lang="en-US" dirty="0"/>
              <a:t> </a:t>
            </a:r>
            <a:r>
              <a:rPr lang="en-US" dirty="0" err="1" smtClean="0"/>
              <a:t>trang</a:t>
            </a:r>
            <a:endParaRPr lang="en-US" dirty="0" smtClean="0"/>
          </a:p>
          <a:p>
            <a:pPr lvl="1">
              <a:buFont typeface="+mj-lt"/>
              <a:buAutoNum type="arabicPeriod"/>
            </a:pPr>
            <a:r>
              <a:rPr lang="vi-VN" dirty="0"/>
              <a:t>Đánh số các </a:t>
            </a:r>
            <a:r>
              <a:rPr lang="vi-VN" dirty="0" smtClean="0"/>
              <a:t>ch</a:t>
            </a:r>
            <a:r>
              <a:rPr lang="en-US" dirty="0"/>
              <a:t>ư</a:t>
            </a:r>
            <a:r>
              <a:rPr lang="vi-VN" dirty="0" smtClean="0"/>
              <a:t>ơng mục</a:t>
            </a:r>
            <a:endParaRPr lang="en-US" dirty="0" smtClean="0"/>
          </a:p>
          <a:p>
            <a:pPr lvl="1">
              <a:buFont typeface="+mj-lt"/>
              <a:buAutoNum type="arabicPeriod"/>
            </a:pPr>
            <a:r>
              <a:rPr lang="en-US" dirty="0" err="1" smtClean="0"/>
              <a:t>Lưu</a:t>
            </a:r>
            <a:r>
              <a:rPr lang="en-US" dirty="0" smtClean="0"/>
              <a:t> ý, </a:t>
            </a:r>
            <a:r>
              <a:rPr lang="en-US" dirty="0" err="1" smtClean="0"/>
              <a:t>xác</a:t>
            </a:r>
            <a:r>
              <a:rPr lang="en-US" dirty="0" smtClean="0"/>
              <a:t> </a:t>
            </a:r>
            <a:r>
              <a:rPr lang="en-US" dirty="0" err="1" smtClean="0"/>
              <a:t>định</a:t>
            </a:r>
            <a:r>
              <a:rPr lang="en-US" dirty="0" smtClean="0"/>
              <a:t> qui </a:t>
            </a:r>
            <a:r>
              <a:rPr lang="en-US" dirty="0" err="1" smtClean="0"/>
              <a:t>định</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bảng</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hình</a:t>
            </a:r>
            <a:r>
              <a:rPr lang="en-US" dirty="0" smtClean="0"/>
              <a:t> </a:t>
            </a:r>
            <a:r>
              <a:rPr lang="en-US" dirty="0" err="1" smtClean="0"/>
              <a:t>vẽ</a:t>
            </a:r>
            <a:endParaRPr lang="en-US" dirty="0" smtClean="0"/>
          </a:p>
          <a:p>
            <a:pPr lvl="1">
              <a:buFont typeface="+mj-lt"/>
              <a:buAutoNum type="arabicPeriod"/>
            </a:pPr>
            <a:r>
              <a:rPr lang="en-US" dirty="0" err="1"/>
              <a:t>Lưu</a:t>
            </a:r>
            <a:r>
              <a:rPr lang="en-US" dirty="0"/>
              <a:t> ý </a:t>
            </a:r>
            <a:r>
              <a:rPr lang="en-US" dirty="0" err="1" smtClean="0"/>
              <a:t>cách</a:t>
            </a:r>
            <a:r>
              <a:rPr lang="en-US" dirty="0" smtClean="0"/>
              <a:t> </a:t>
            </a:r>
            <a:r>
              <a:rPr lang="en-US" dirty="0" err="1" smtClean="0"/>
              <a:t>viết</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r>
              <a:rPr lang="en-US" dirty="0" err="1" smtClean="0"/>
              <a:t>và</a:t>
            </a:r>
            <a:r>
              <a:rPr lang="en-US" dirty="0" smtClean="0"/>
              <a:t> </a:t>
            </a:r>
            <a:r>
              <a:rPr lang="en-US" dirty="0" err="1" smtClean="0"/>
              <a:t>cách</a:t>
            </a:r>
            <a:r>
              <a:rPr lang="en-US" dirty="0" smtClean="0"/>
              <a:t> </a:t>
            </a:r>
            <a:r>
              <a:rPr lang="en-US" dirty="0" err="1" smtClean="0"/>
              <a:t>trích</a:t>
            </a:r>
            <a:r>
              <a:rPr lang="en-US" dirty="0" smtClean="0"/>
              <a:t> </a:t>
            </a:r>
            <a:r>
              <a:rPr lang="en-US" dirty="0" err="1" smtClean="0"/>
              <a:t>dẫn</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báo</a:t>
            </a:r>
            <a:r>
              <a:rPr lang="en-US" dirty="0" smtClean="0"/>
              <a:t> </a:t>
            </a:r>
            <a:r>
              <a:rPr lang="en-US" dirty="0" err="1" smtClean="0"/>
              <a:t>cáo</a:t>
            </a:r>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18</a:t>
            </a:fld>
            <a:endParaRPr lang="en-US" dirty="0"/>
          </a:p>
        </p:txBody>
      </p:sp>
    </p:spTree>
    <p:extLst>
      <p:ext uri="{BB962C8B-B14F-4D97-AF65-F5344CB8AC3E}">
        <p14:creationId xmlns:p14="http://schemas.microsoft.com/office/powerpoint/2010/main" val="393434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1.6. </a:t>
            </a:r>
            <a:r>
              <a:rPr lang="en-US" dirty="0" err="1"/>
              <a:t>Nguyên</a:t>
            </a:r>
            <a:r>
              <a:rPr lang="en-US" dirty="0"/>
              <a:t> </a:t>
            </a:r>
            <a:r>
              <a:rPr lang="en-US" dirty="0" err="1"/>
              <a:t>tắc</a:t>
            </a:r>
            <a:r>
              <a:rPr lang="en-US" dirty="0"/>
              <a:t> </a:t>
            </a:r>
            <a:r>
              <a:rPr lang="en-US" dirty="0" err="1"/>
              <a:t>xây</a:t>
            </a:r>
            <a:r>
              <a:rPr lang="en-US" dirty="0"/>
              <a:t> </a:t>
            </a:r>
            <a:r>
              <a:rPr lang="en-US" dirty="0" err="1"/>
              <a:t>dựng</a:t>
            </a:r>
            <a:r>
              <a:rPr lang="en-US" dirty="0"/>
              <a:t> </a:t>
            </a:r>
            <a:r>
              <a:rPr lang="en-US" dirty="0" err="1"/>
              <a:t>tài</a:t>
            </a:r>
            <a:r>
              <a:rPr lang="en-US" dirty="0"/>
              <a:t> </a:t>
            </a:r>
            <a:r>
              <a:rPr lang="en-US" dirty="0" err="1"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vi-VN" dirty="0"/>
              <a:t>Cấu trúc cơ </a:t>
            </a:r>
            <a:r>
              <a:rPr lang="vi-VN" dirty="0" smtClean="0"/>
              <a:t>bản</a:t>
            </a:r>
            <a:r>
              <a:rPr lang="en-US" dirty="0" smtClean="0"/>
              <a:t> </a:t>
            </a:r>
            <a:r>
              <a:rPr lang="en-US" dirty="0" err="1" smtClean="0"/>
              <a:t>của</a:t>
            </a:r>
            <a:r>
              <a:rPr lang="en-US" dirty="0" smtClean="0"/>
              <a:t> </a:t>
            </a:r>
            <a:r>
              <a:rPr lang="en-US" dirty="0" err="1" smtClean="0"/>
              <a:t>báo</a:t>
            </a:r>
            <a:r>
              <a:rPr lang="en-US" dirty="0" smtClean="0"/>
              <a:t> </a:t>
            </a:r>
            <a:r>
              <a:rPr lang="en-US" dirty="0" err="1" smtClean="0"/>
              <a:t>cáo</a:t>
            </a:r>
            <a:endParaRPr lang="en-US" dirty="0" smtClean="0"/>
          </a:p>
          <a:p>
            <a:r>
              <a:rPr lang="vi-VN" dirty="0" smtClean="0"/>
              <a:t>Trang </a:t>
            </a:r>
            <a:r>
              <a:rPr lang="vi-VN" dirty="0"/>
              <a:t>tựa </a:t>
            </a:r>
            <a:r>
              <a:rPr lang="en-US" dirty="0" err="1" smtClean="0"/>
              <a:t>đề</a:t>
            </a:r>
            <a:endParaRPr lang="en-US" dirty="0" smtClean="0"/>
          </a:p>
          <a:p>
            <a:r>
              <a:rPr lang="vi-VN" dirty="0" smtClean="0"/>
              <a:t>Phần </a:t>
            </a:r>
            <a:r>
              <a:rPr lang="vi-VN" dirty="0"/>
              <a:t>giới </a:t>
            </a:r>
            <a:r>
              <a:rPr lang="vi-VN" dirty="0" smtClean="0"/>
              <a:t>thiệu</a:t>
            </a:r>
            <a:endParaRPr lang="en-US" dirty="0" smtClean="0"/>
          </a:p>
          <a:p>
            <a:r>
              <a:rPr lang="vi-VN" dirty="0" smtClean="0"/>
              <a:t>Cảm </a:t>
            </a:r>
            <a:r>
              <a:rPr lang="vi-VN" dirty="0"/>
              <a:t>nhận, cảm ơn </a:t>
            </a:r>
            <a:endParaRPr lang="en-US" dirty="0" smtClean="0"/>
          </a:p>
          <a:p>
            <a:r>
              <a:rPr lang="vi-VN" dirty="0" smtClean="0"/>
              <a:t>Nội </a:t>
            </a:r>
            <a:r>
              <a:rPr lang="vi-VN" dirty="0"/>
              <a:t>dung công việc </a:t>
            </a:r>
            <a:endParaRPr lang="en-US" dirty="0" smtClean="0"/>
          </a:p>
          <a:p>
            <a:r>
              <a:rPr lang="vi-VN" dirty="0" smtClean="0"/>
              <a:t>Kết </a:t>
            </a:r>
            <a:r>
              <a:rPr lang="vi-VN" dirty="0"/>
              <a:t>luận, </a:t>
            </a:r>
            <a:r>
              <a:rPr lang="en-US" dirty="0"/>
              <a:t>đ</a:t>
            </a:r>
            <a:r>
              <a:rPr lang="vi-VN" dirty="0" smtClean="0"/>
              <a:t>ánh </a:t>
            </a:r>
            <a:r>
              <a:rPr lang="vi-VN" dirty="0"/>
              <a:t>giá </a:t>
            </a:r>
            <a:endParaRPr lang="en-US" dirty="0"/>
          </a:p>
          <a:p>
            <a:r>
              <a:rPr lang="en-US" dirty="0"/>
              <a:t>Đ</a:t>
            </a:r>
            <a:r>
              <a:rPr lang="vi-VN" dirty="0" smtClean="0"/>
              <a:t>ề </a:t>
            </a:r>
            <a:r>
              <a:rPr lang="vi-VN" dirty="0"/>
              <a:t>nghị, giải pháp và hành </a:t>
            </a:r>
            <a:r>
              <a:rPr lang="en-US" dirty="0"/>
              <a:t>đ</a:t>
            </a:r>
            <a:r>
              <a:rPr lang="vi-VN" dirty="0" smtClean="0"/>
              <a:t>ộng </a:t>
            </a:r>
            <a:r>
              <a:rPr lang="vi-VN" dirty="0"/>
              <a:t>cụ thể </a:t>
            </a:r>
            <a:endParaRPr lang="en-US" dirty="0" smtClean="0"/>
          </a:p>
          <a:p>
            <a:r>
              <a:rPr lang="vi-VN" dirty="0" smtClean="0"/>
              <a:t>Phụ </a:t>
            </a:r>
            <a:r>
              <a:rPr lang="vi-VN" dirty="0"/>
              <a:t>lục </a:t>
            </a:r>
            <a:endParaRPr lang="en-US" dirty="0"/>
          </a:p>
          <a:p>
            <a:r>
              <a:rPr lang="en-US" dirty="0" smtClean="0"/>
              <a:t>T</a:t>
            </a:r>
            <a:r>
              <a:rPr lang="vi-VN" dirty="0" smtClean="0"/>
              <a:t>ài </a:t>
            </a:r>
            <a:r>
              <a:rPr lang="vi-VN" dirty="0"/>
              <a:t>liệu tham khảo</a:t>
            </a:r>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19</a:t>
            </a:fld>
            <a:endParaRPr lang="en-US" dirty="0"/>
          </a:p>
        </p:txBody>
      </p:sp>
    </p:spTree>
    <p:extLst>
      <p:ext uri="{BB962C8B-B14F-4D97-AF65-F5344CB8AC3E}">
        <p14:creationId xmlns:p14="http://schemas.microsoft.com/office/powerpoint/2010/main" val="396348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0" indent="0">
              <a:buNone/>
            </a:pPr>
            <a:r>
              <a:rPr lang="en-US" dirty="0" smtClean="0"/>
              <a:t>1.1. </a:t>
            </a:r>
            <a:r>
              <a:rPr lang="en-US" dirty="0" err="1" smtClean="0"/>
              <a:t>Tổng</a:t>
            </a:r>
            <a:r>
              <a:rPr lang="en-US" dirty="0" smtClean="0"/>
              <a:t> </a:t>
            </a:r>
            <a:r>
              <a:rPr lang="en-US" dirty="0" err="1"/>
              <a:t>quan</a:t>
            </a:r>
            <a:r>
              <a:rPr lang="en-US" dirty="0"/>
              <a:t> </a:t>
            </a:r>
            <a:r>
              <a:rPr lang="en-US" dirty="0" err="1"/>
              <a:t>về</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CNTT</a:t>
            </a:r>
          </a:p>
          <a:p>
            <a:pPr marL="0" indent="0">
              <a:buNone/>
            </a:pPr>
            <a:r>
              <a:rPr lang="en-US" dirty="0" smtClean="0"/>
              <a:t>1.2. Software Development Life Cycle (SDLC)</a:t>
            </a:r>
            <a:endParaRPr lang="en-US" dirty="0"/>
          </a:p>
          <a:p>
            <a:pPr marL="0" indent="0">
              <a:buNone/>
            </a:pPr>
            <a:r>
              <a:rPr lang="en-US" dirty="0" smtClean="0"/>
              <a:t>1.3. </a:t>
            </a:r>
            <a:r>
              <a:rPr lang="en-US" dirty="0" err="1"/>
              <a:t>Các</a:t>
            </a:r>
            <a:r>
              <a:rPr lang="en-US" dirty="0"/>
              <a:t> </a:t>
            </a:r>
            <a:r>
              <a:rPr lang="en-US" dirty="0" err="1"/>
              <a:t>loại</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q"/>
            </a:pPr>
            <a:r>
              <a:rPr lang="en-US" dirty="0"/>
              <a:t>Web-based application</a:t>
            </a:r>
          </a:p>
          <a:p>
            <a:pPr lvl="1">
              <a:buFont typeface="Wingdings" panose="05000000000000000000" pitchFamily="2" charset="2"/>
              <a:buChar char="q"/>
            </a:pPr>
            <a:r>
              <a:rPr lang="en-US" dirty="0" err="1"/>
              <a:t>Ứng</a:t>
            </a:r>
            <a:r>
              <a:rPr lang="en-US" dirty="0"/>
              <a:t> </a:t>
            </a:r>
            <a:r>
              <a:rPr lang="en-US" dirty="0" err="1"/>
              <a:t>dụng</a:t>
            </a:r>
            <a:r>
              <a:rPr lang="en-US" dirty="0"/>
              <a:t> </a:t>
            </a:r>
            <a:r>
              <a:rPr lang="en-US" dirty="0" err="1"/>
              <a:t>chạy</a:t>
            </a:r>
            <a:r>
              <a:rPr lang="en-US" dirty="0"/>
              <a:t> </a:t>
            </a:r>
            <a:r>
              <a:rPr lang="en-US" dirty="0" err="1"/>
              <a:t>trên</a:t>
            </a:r>
            <a:r>
              <a:rPr lang="en-US" dirty="0"/>
              <a:t> </a:t>
            </a:r>
            <a:r>
              <a:rPr lang="en-US" dirty="0" err="1"/>
              <a:t>nền</a:t>
            </a:r>
            <a:r>
              <a:rPr lang="en-US" dirty="0"/>
              <a:t> </a:t>
            </a:r>
            <a:r>
              <a:rPr lang="en-US" dirty="0" err="1"/>
              <a:t>máy</a:t>
            </a:r>
            <a:r>
              <a:rPr lang="en-US" dirty="0"/>
              <a:t> PC (client/server)</a:t>
            </a:r>
          </a:p>
          <a:p>
            <a:pPr lvl="1">
              <a:buFont typeface="Wingdings" panose="05000000000000000000" pitchFamily="2" charset="2"/>
              <a:buChar char="q"/>
            </a:pPr>
            <a:r>
              <a:rPr lang="en-US" dirty="0" err="1"/>
              <a:t>Ứng</a:t>
            </a:r>
            <a:r>
              <a:rPr lang="en-US" dirty="0"/>
              <a:t> </a:t>
            </a:r>
            <a:r>
              <a:rPr lang="en-US" dirty="0" err="1"/>
              <a:t>dụng</a:t>
            </a:r>
            <a:r>
              <a:rPr lang="en-US" dirty="0"/>
              <a:t> </a:t>
            </a:r>
            <a:r>
              <a:rPr lang="en-US" dirty="0" err="1"/>
              <a:t>trên</a:t>
            </a:r>
            <a:r>
              <a:rPr lang="en-US" dirty="0"/>
              <a:t> Smart phone</a:t>
            </a:r>
          </a:p>
          <a:p>
            <a:pPr marL="0" indent="0">
              <a:buNone/>
            </a:pPr>
            <a:r>
              <a:rPr lang="en-US" dirty="0" smtClean="0"/>
              <a:t>1.4. </a:t>
            </a:r>
            <a:r>
              <a:rPr lang="en-US" dirty="0" err="1"/>
              <a:t>Các</a:t>
            </a:r>
            <a:r>
              <a:rPr lang="en-US" dirty="0"/>
              <a:t> </a:t>
            </a:r>
            <a:r>
              <a:rPr lang="en-US" dirty="0" err="1"/>
              <a:t>bước</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(ở </a:t>
            </a:r>
            <a:r>
              <a:rPr lang="en-US" dirty="0" err="1"/>
              <a:t>mức</a:t>
            </a:r>
            <a:r>
              <a:rPr lang="en-US" dirty="0"/>
              <a:t> </a:t>
            </a:r>
            <a:r>
              <a:rPr lang="en-US" dirty="0" err="1"/>
              <a:t>đơn</a:t>
            </a:r>
            <a:r>
              <a:rPr lang="en-US" dirty="0"/>
              <a:t> </a:t>
            </a:r>
            <a:r>
              <a:rPr lang="en-US" dirty="0" err="1"/>
              <a:t>giản</a:t>
            </a:r>
            <a:r>
              <a:rPr lang="en-US" dirty="0"/>
              <a:t>)</a:t>
            </a:r>
          </a:p>
          <a:p>
            <a:pPr marL="0" indent="0">
              <a:buNone/>
            </a:pPr>
            <a:r>
              <a:rPr lang="en-US" dirty="0" smtClean="0"/>
              <a:t>1.5.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nhóm</a:t>
            </a:r>
            <a:endParaRPr lang="en-US" dirty="0"/>
          </a:p>
          <a:p>
            <a:pPr marL="0" indent="0">
              <a:buNone/>
            </a:pPr>
            <a:r>
              <a:rPr lang="en-US" dirty="0" smtClean="0"/>
              <a:t>1.6. </a:t>
            </a:r>
            <a:r>
              <a:rPr lang="en-US" dirty="0" err="1"/>
              <a:t>Nguyên</a:t>
            </a:r>
            <a:r>
              <a:rPr lang="en-US" dirty="0"/>
              <a:t> </a:t>
            </a:r>
            <a:r>
              <a:rPr lang="en-US" dirty="0" err="1"/>
              <a:t>tắc</a:t>
            </a:r>
            <a:r>
              <a:rPr lang="en-US" dirty="0"/>
              <a:t> </a:t>
            </a:r>
            <a:r>
              <a:rPr lang="en-US" dirty="0" err="1"/>
              <a:t>xây</a:t>
            </a:r>
            <a:r>
              <a:rPr lang="en-US" dirty="0"/>
              <a:t> </a:t>
            </a:r>
            <a:r>
              <a:rPr lang="en-US" dirty="0" err="1"/>
              <a:t>dựng</a:t>
            </a:r>
            <a:r>
              <a:rPr lang="en-US" dirty="0"/>
              <a:t> </a:t>
            </a:r>
            <a:r>
              <a:rPr lang="en-US" dirty="0" err="1"/>
              <a:t>tài</a:t>
            </a:r>
            <a:r>
              <a:rPr lang="en-US" dirty="0"/>
              <a:t> </a:t>
            </a:r>
            <a:r>
              <a:rPr lang="en-US" dirty="0" err="1"/>
              <a:t>liệu</a:t>
            </a:r>
            <a:endParaRPr lang="en-US"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a:t>
            </a:fld>
            <a:endParaRPr lang="en-US" dirty="0"/>
          </a:p>
        </p:txBody>
      </p:sp>
    </p:spTree>
    <p:extLst>
      <p:ext uri="{BB962C8B-B14F-4D97-AF65-F5344CB8AC3E}">
        <p14:creationId xmlns:p14="http://schemas.microsoft.com/office/powerpoint/2010/main" val="18785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1.6. </a:t>
            </a:r>
            <a:r>
              <a:rPr lang="en-US" dirty="0" err="1"/>
              <a:t>Nguyên</a:t>
            </a:r>
            <a:r>
              <a:rPr lang="en-US" dirty="0"/>
              <a:t> </a:t>
            </a:r>
            <a:r>
              <a:rPr lang="en-US" dirty="0" err="1"/>
              <a:t>tắc</a:t>
            </a:r>
            <a:r>
              <a:rPr lang="en-US" dirty="0"/>
              <a:t> </a:t>
            </a:r>
            <a:r>
              <a:rPr lang="en-US" dirty="0" err="1"/>
              <a:t>xây</a:t>
            </a:r>
            <a:r>
              <a:rPr lang="en-US" dirty="0"/>
              <a:t> </a:t>
            </a:r>
            <a:r>
              <a:rPr lang="en-US" dirty="0" err="1"/>
              <a:t>dựng</a:t>
            </a:r>
            <a:r>
              <a:rPr lang="en-US" dirty="0"/>
              <a:t> </a:t>
            </a:r>
            <a:r>
              <a:rPr lang="en-US" dirty="0" err="1"/>
              <a:t>tài</a:t>
            </a:r>
            <a:r>
              <a:rPr lang="en-US" dirty="0"/>
              <a:t> </a:t>
            </a:r>
            <a:r>
              <a:rPr lang="en-US" dirty="0" err="1" smtClean="0"/>
              <a:t>liệu</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Hoàn</a:t>
            </a:r>
            <a:r>
              <a:rPr lang="en-US" dirty="0"/>
              <a:t> </a:t>
            </a:r>
            <a:r>
              <a:rPr lang="en-US" dirty="0" err="1"/>
              <a:t>thiện</a:t>
            </a:r>
            <a:r>
              <a:rPr lang="en-US" dirty="0"/>
              <a:t> </a:t>
            </a:r>
            <a:r>
              <a:rPr lang="en-US" dirty="0" err="1"/>
              <a:t>nội</a:t>
            </a:r>
            <a:r>
              <a:rPr lang="en-US" dirty="0"/>
              <a:t> </a:t>
            </a:r>
            <a:r>
              <a:rPr lang="en-US" dirty="0" smtClean="0"/>
              <a:t>dung</a:t>
            </a:r>
          </a:p>
          <a:p>
            <a:r>
              <a:rPr lang="en-US" dirty="0" err="1"/>
              <a:t>Câu</a:t>
            </a:r>
            <a:r>
              <a:rPr lang="en-US" dirty="0"/>
              <a:t> </a:t>
            </a:r>
            <a:r>
              <a:rPr lang="en-US" dirty="0" err="1" smtClean="0"/>
              <a:t>chữ</a:t>
            </a:r>
            <a:r>
              <a:rPr lang="en-US" dirty="0" smtClean="0"/>
              <a:t>. </a:t>
            </a:r>
          </a:p>
          <a:p>
            <a:pPr lvl="1"/>
            <a:r>
              <a:rPr lang="vi-VN" dirty="0" smtClean="0"/>
              <a:t>Trong </a:t>
            </a:r>
            <a:r>
              <a:rPr lang="vi-VN" dirty="0"/>
              <a:t>báo cáo </a:t>
            </a:r>
            <a:r>
              <a:rPr lang="vi-VN" dirty="0" smtClean="0"/>
              <a:t>nên </a:t>
            </a:r>
            <a:r>
              <a:rPr lang="vi-VN" dirty="0"/>
              <a:t>sử dụng ngôn ngữ phổ </a:t>
            </a:r>
            <a:r>
              <a:rPr lang="vi-VN" dirty="0" smtClean="0"/>
              <a:t>th</a:t>
            </a:r>
            <a:r>
              <a:rPr lang="en-US" dirty="0"/>
              <a:t>ô</a:t>
            </a:r>
            <a:r>
              <a:rPr lang="vi-VN" dirty="0" smtClean="0"/>
              <a:t>ng</a:t>
            </a:r>
            <a:r>
              <a:rPr lang="vi-VN" dirty="0"/>
              <a:t>, dễ hiểu. Lối hành văn mạch lạc, rõ </a:t>
            </a:r>
            <a:r>
              <a:rPr lang="vi-VN" dirty="0" smtClean="0"/>
              <a:t>r</a:t>
            </a:r>
            <a:r>
              <a:rPr lang="en-US" dirty="0"/>
              <a:t>à</a:t>
            </a:r>
            <a:r>
              <a:rPr lang="vi-VN" dirty="0" smtClean="0"/>
              <a:t>ng</a:t>
            </a:r>
            <a:r>
              <a:rPr lang="vi-VN" dirty="0"/>
              <a:t>, thiết thực. </a:t>
            </a:r>
            <a:endParaRPr lang="en-US" dirty="0" smtClean="0"/>
          </a:p>
          <a:p>
            <a:pPr lvl="1"/>
            <a:r>
              <a:rPr lang="vi-VN" dirty="0" smtClean="0"/>
              <a:t>Nên </a:t>
            </a:r>
            <a:r>
              <a:rPr lang="vi-VN" dirty="0"/>
              <a:t>tránh những từ ngữ quá hoa mỹ, phô </a:t>
            </a:r>
            <a:r>
              <a:rPr lang="vi-VN" dirty="0" smtClean="0"/>
              <a:t>trương</a:t>
            </a:r>
            <a:r>
              <a:rPr lang="en-US" dirty="0" smtClean="0"/>
              <a:t> v</a:t>
            </a:r>
            <a:r>
              <a:rPr lang="vi-VN" dirty="0" smtClean="0"/>
              <a:t>ì </a:t>
            </a:r>
            <a:r>
              <a:rPr lang="vi-VN" dirty="0"/>
              <a:t>báo cáo cần sự ngắn gọn nhưng đầy đủ và chính xác. </a:t>
            </a:r>
            <a:endParaRPr lang="en-US" dirty="0" smtClean="0"/>
          </a:p>
          <a:p>
            <a:r>
              <a:rPr lang="en-US" dirty="0" err="1" smtClean="0"/>
              <a:t>Hình</a:t>
            </a:r>
            <a:r>
              <a:rPr lang="en-US" dirty="0" smtClean="0"/>
              <a:t> </a:t>
            </a:r>
            <a:r>
              <a:rPr lang="en-US" dirty="0" err="1"/>
              <a:t>ả</a:t>
            </a:r>
            <a:r>
              <a:rPr lang="en-US" dirty="0" err="1" smtClean="0"/>
              <a:t>nh</a:t>
            </a:r>
            <a:r>
              <a:rPr lang="en-US" dirty="0" smtClean="0"/>
              <a:t> </a:t>
            </a:r>
            <a:r>
              <a:rPr lang="en-US" dirty="0"/>
              <a:t>minh </a:t>
            </a:r>
            <a:r>
              <a:rPr lang="en-US" dirty="0" err="1" smtClean="0"/>
              <a:t>họa</a:t>
            </a:r>
            <a:r>
              <a:rPr lang="en-US" dirty="0" smtClean="0"/>
              <a:t> (n</a:t>
            </a:r>
            <a:r>
              <a:rPr lang="vi-VN" dirty="0" smtClean="0"/>
              <a:t>ếu cần</a:t>
            </a:r>
            <a:r>
              <a:rPr lang="en-US" dirty="0" smtClean="0"/>
              <a:t>): </a:t>
            </a:r>
            <a:r>
              <a:rPr lang="vi-VN" dirty="0" smtClean="0"/>
              <a:t>có </a:t>
            </a:r>
            <a:r>
              <a:rPr lang="vi-VN" dirty="0"/>
              <a:t>thể sử dụng các số liệu, biểu đồ để minh họ</a:t>
            </a:r>
            <a:r>
              <a:rPr lang="en-US" dirty="0"/>
              <a:t>a</a:t>
            </a:r>
            <a:r>
              <a:rPr lang="vi-VN" dirty="0"/>
              <a:t> nhưng những số liệu và sơ đồ phải dễ hiểu và có tính khoa học.</a:t>
            </a:r>
            <a:endParaRPr lang="en-US" dirty="0"/>
          </a:p>
          <a:p>
            <a:r>
              <a:rPr lang="en-US" dirty="0" err="1" smtClean="0"/>
              <a:t>Không</a:t>
            </a:r>
            <a:r>
              <a:rPr lang="en-US" dirty="0" smtClean="0"/>
              <a:t> </a:t>
            </a:r>
            <a:r>
              <a:rPr lang="en-US" dirty="0" err="1" smtClean="0"/>
              <a:t>nên</a:t>
            </a:r>
            <a:r>
              <a:rPr lang="en-US" dirty="0" smtClean="0"/>
              <a:t> </a:t>
            </a:r>
            <a:r>
              <a:rPr lang="vi-VN" dirty="0" smtClean="0"/>
              <a:t>viết </a:t>
            </a:r>
            <a:r>
              <a:rPr lang="vi-VN" dirty="0"/>
              <a:t>báo cáo sơ </a:t>
            </a:r>
            <a:r>
              <a:rPr lang="vi-VN" dirty="0" smtClean="0"/>
              <a:t>sài</a:t>
            </a:r>
            <a:r>
              <a:rPr lang="en-US" dirty="0" smtClean="0"/>
              <a:t>. </a:t>
            </a:r>
            <a:endParaRPr lang="vi-VN" dirty="0"/>
          </a:p>
          <a:p>
            <a:pPr marL="0" indent="0">
              <a:buNone/>
            </a:pPr>
            <a:r>
              <a:rPr lang="en-US" dirty="0" err="1" smtClean="0"/>
              <a:t>Hoàn</a:t>
            </a:r>
            <a:r>
              <a:rPr lang="en-US" dirty="0" smtClean="0"/>
              <a:t> </a:t>
            </a:r>
            <a:r>
              <a:rPr lang="en-US" dirty="0" err="1"/>
              <a:t>thiện</a:t>
            </a:r>
            <a:r>
              <a:rPr lang="en-US" dirty="0"/>
              <a:t> </a:t>
            </a:r>
            <a:r>
              <a:rPr lang="en-US" dirty="0" err="1"/>
              <a:t>hình</a:t>
            </a:r>
            <a:r>
              <a:rPr lang="en-US" dirty="0"/>
              <a:t> </a:t>
            </a:r>
            <a:r>
              <a:rPr lang="en-US" dirty="0" err="1" smtClean="0"/>
              <a:t>thức</a:t>
            </a:r>
            <a:endParaRPr lang="en-US" dirty="0" smtClean="0"/>
          </a:p>
          <a:p>
            <a:r>
              <a:rPr lang="en-US" dirty="0" err="1"/>
              <a:t>Lỗi</a:t>
            </a:r>
            <a:r>
              <a:rPr lang="en-US" dirty="0"/>
              <a:t> </a:t>
            </a:r>
            <a:r>
              <a:rPr lang="en-US" dirty="0" err="1"/>
              <a:t>chính</a:t>
            </a:r>
            <a:r>
              <a:rPr lang="en-US" dirty="0"/>
              <a:t> </a:t>
            </a:r>
            <a:r>
              <a:rPr lang="en-US" dirty="0" err="1"/>
              <a:t>tả</a:t>
            </a:r>
            <a:r>
              <a:rPr lang="en-US" dirty="0"/>
              <a:t> </a:t>
            </a:r>
          </a:p>
          <a:p>
            <a:r>
              <a:rPr lang="en-US" dirty="0" err="1" smtClean="0"/>
              <a:t>Tổng</a:t>
            </a:r>
            <a:r>
              <a:rPr lang="en-US" dirty="0" smtClean="0"/>
              <a:t> </a:t>
            </a:r>
            <a:r>
              <a:rPr lang="en-US" dirty="0" err="1"/>
              <a:t>thể</a:t>
            </a:r>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20</a:t>
            </a:fld>
            <a:endParaRPr lang="en-US" dirty="0"/>
          </a:p>
        </p:txBody>
      </p:sp>
    </p:spTree>
    <p:extLst>
      <p:ext uri="{BB962C8B-B14F-4D97-AF65-F5344CB8AC3E}">
        <p14:creationId xmlns:p14="http://schemas.microsoft.com/office/powerpoint/2010/main" val="423177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question%20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189" y="726440"/>
            <a:ext cx="3417296"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p:txBody>
          <a:bodyPr/>
          <a:lstStyle/>
          <a:p>
            <a:r>
              <a:rPr lang="vi-VN" smtClean="0"/>
              <a:t>Chương 1. Tổng quan</a:t>
            </a:r>
            <a:endParaRPr lang="en-US" dirty="0"/>
          </a:p>
        </p:txBody>
      </p:sp>
      <p:sp>
        <p:nvSpPr>
          <p:cNvPr id="6" name="Slide Number Placeholder 5"/>
          <p:cNvSpPr>
            <a:spLocks noGrp="1"/>
          </p:cNvSpPr>
          <p:nvPr>
            <p:ph type="sldNum" sz="quarter" idx="11"/>
          </p:nvPr>
        </p:nvSpPr>
        <p:spPr/>
        <p:txBody>
          <a:bodyPr/>
          <a:lstStyle/>
          <a:p>
            <a:fld id="{099B615F-C769-49CC-AD0C-AE566D56EEA8}" type="slidenum">
              <a:rPr lang="en-US" smtClean="0"/>
              <a:pPr/>
              <a:t>21</a:t>
            </a:fld>
            <a:endParaRPr lang="en-US" dirty="0"/>
          </a:p>
        </p:txBody>
      </p:sp>
    </p:spTree>
    <p:extLst>
      <p:ext uri="{BB962C8B-B14F-4D97-AF65-F5344CB8AC3E}">
        <p14:creationId xmlns:p14="http://schemas.microsoft.com/office/powerpoint/2010/main" val="154665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Tổng</a:t>
            </a:r>
            <a:r>
              <a:rPr lang="en-US" dirty="0"/>
              <a:t> </a:t>
            </a:r>
            <a:r>
              <a:rPr lang="en-US" dirty="0" err="1"/>
              <a:t>quan</a:t>
            </a:r>
            <a:r>
              <a:rPr lang="en-US" dirty="0"/>
              <a:t> </a:t>
            </a:r>
            <a:r>
              <a:rPr lang="en-US" dirty="0" err="1"/>
              <a:t>về</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smtClean="0"/>
              <a:t>CNTT</a:t>
            </a:r>
            <a:endParaRPr lang="en-US" dirty="0"/>
          </a:p>
        </p:txBody>
      </p:sp>
      <p:sp>
        <p:nvSpPr>
          <p:cNvPr id="3" name="Content Placeholder 2"/>
          <p:cNvSpPr>
            <a:spLocks noGrp="1"/>
          </p:cNvSpPr>
          <p:nvPr>
            <p:ph idx="1"/>
          </p:nvPr>
        </p:nvSpPr>
        <p:spPr/>
        <p:txBody>
          <a:bodyPr/>
          <a:lstStyle/>
          <a:p>
            <a:r>
              <a:rPr lang="vi-VN" dirty="0"/>
              <a:t>CNTT </a:t>
            </a:r>
            <a:r>
              <a:rPr lang="vi-VN" dirty="0" smtClean="0"/>
              <a:t>là </a:t>
            </a:r>
            <a:r>
              <a:rPr lang="vi-VN" dirty="0"/>
              <a:t>việc sử dụng các công nghệ hiện đại vào việc tạo ra, lưu trữ, xử lý và truyền dẫn thông tin. </a:t>
            </a:r>
            <a:endParaRPr lang="en-US" dirty="0" smtClean="0"/>
          </a:p>
          <a:p>
            <a:r>
              <a:rPr lang="vi-VN" dirty="0" smtClean="0"/>
              <a:t>Có </a:t>
            </a:r>
            <a:r>
              <a:rPr lang="vi-VN" dirty="0"/>
              <a:t>nhiều cách phân loại các chuyên ngành học CNTT nhưng theo chuẩn ACM của Mỹ thì bậc học đại học CNTT được chia làm 5 chuyên ngành là:</a:t>
            </a:r>
          </a:p>
          <a:p>
            <a:pPr lvl="1"/>
            <a:r>
              <a:rPr lang="vi-VN" dirty="0" smtClean="0"/>
              <a:t>Khoa </a:t>
            </a:r>
            <a:r>
              <a:rPr lang="vi-VN" dirty="0"/>
              <a:t>học máy tính (Computer </a:t>
            </a:r>
            <a:r>
              <a:rPr lang="vi-VN" dirty="0" smtClean="0"/>
              <a:t>Science</a:t>
            </a:r>
            <a:r>
              <a:rPr lang="en-US" dirty="0" smtClean="0"/>
              <a:t>)</a:t>
            </a:r>
          </a:p>
          <a:p>
            <a:pPr lvl="1"/>
            <a:r>
              <a:rPr lang="en-US" dirty="0" err="1" smtClean="0"/>
              <a:t>Công</a:t>
            </a:r>
            <a:r>
              <a:rPr lang="en-US" dirty="0" smtClean="0"/>
              <a:t> </a:t>
            </a:r>
            <a:r>
              <a:rPr lang="en-US" dirty="0" err="1" smtClean="0"/>
              <a:t>nghệ</a:t>
            </a:r>
            <a:r>
              <a:rPr lang="vi-VN" dirty="0" smtClean="0"/>
              <a:t> </a:t>
            </a:r>
            <a:r>
              <a:rPr lang="vi-VN" dirty="0"/>
              <a:t>máy tính (Computer Technology</a:t>
            </a:r>
            <a:r>
              <a:rPr lang="vi-VN" dirty="0" smtClean="0"/>
              <a:t>)</a:t>
            </a:r>
            <a:endParaRPr lang="vi-VN" dirty="0"/>
          </a:p>
          <a:p>
            <a:pPr lvl="1"/>
            <a:r>
              <a:rPr lang="en-US" dirty="0" err="1" smtClean="0"/>
              <a:t>Công</a:t>
            </a:r>
            <a:r>
              <a:rPr lang="en-US" dirty="0" smtClean="0"/>
              <a:t> </a:t>
            </a:r>
            <a:r>
              <a:rPr lang="vi-VN" dirty="0" smtClean="0"/>
              <a:t>nghệ </a:t>
            </a:r>
            <a:r>
              <a:rPr lang="vi-VN" dirty="0"/>
              <a:t>phần mềm (Software </a:t>
            </a:r>
            <a:r>
              <a:rPr lang="en-US" dirty="0" smtClean="0"/>
              <a:t>Engineering</a:t>
            </a:r>
            <a:r>
              <a:rPr lang="vi-VN" dirty="0" smtClean="0"/>
              <a:t>)</a:t>
            </a:r>
            <a:endParaRPr lang="vi-VN" dirty="0"/>
          </a:p>
          <a:p>
            <a:pPr lvl="1"/>
            <a:r>
              <a:rPr lang="vi-VN" dirty="0" smtClean="0"/>
              <a:t>Hệ </a:t>
            </a:r>
            <a:r>
              <a:rPr lang="vi-VN" dirty="0"/>
              <a:t>thống thông tin (Information System</a:t>
            </a:r>
            <a:r>
              <a:rPr lang="vi-VN" dirty="0" smtClean="0"/>
              <a:t>)</a:t>
            </a:r>
            <a:endParaRPr lang="vi-VN" dirty="0"/>
          </a:p>
          <a:p>
            <a:pPr lvl="1"/>
            <a:r>
              <a:rPr lang="vi-VN" dirty="0" smtClean="0"/>
              <a:t>Ứng </a:t>
            </a:r>
            <a:r>
              <a:rPr lang="vi-VN" dirty="0"/>
              <a:t>dụng CNTT (Information </a:t>
            </a:r>
            <a:r>
              <a:rPr lang="vi-VN" dirty="0" smtClean="0"/>
              <a:t>Technology</a:t>
            </a:r>
            <a:r>
              <a:rPr lang="en-US" dirty="0" smtClean="0"/>
              <a:t>)</a:t>
            </a:r>
            <a:endParaRPr lang="vi-VN"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3</a:t>
            </a:fld>
            <a:endParaRPr lang="en-US" dirty="0"/>
          </a:p>
        </p:txBody>
      </p:sp>
    </p:spTree>
    <p:extLst>
      <p:ext uri="{BB962C8B-B14F-4D97-AF65-F5344CB8AC3E}">
        <p14:creationId xmlns:p14="http://schemas.microsoft.com/office/powerpoint/2010/main" val="357202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Tổng</a:t>
            </a:r>
            <a:r>
              <a:rPr lang="en-US" dirty="0"/>
              <a:t> </a:t>
            </a:r>
            <a:r>
              <a:rPr lang="en-US" dirty="0" err="1"/>
              <a:t>quan</a:t>
            </a:r>
            <a:r>
              <a:rPr lang="en-US" dirty="0"/>
              <a:t> </a:t>
            </a:r>
            <a:r>
              <a:rPr lang="en-US" dirty="0" err="1"/>
              <a:t>về</a:t>
            </a:r>
            <a:r>
              <a:rPr lang="en-US" dirty="0"/>
              <a:t> </a:t>
            </a:r>
            <a:r>
              <a:rPr lang="en-US" dirty="0" smtClean="0"/>
              <a:t>PTUD CNTT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vi-VN" dirty="0" smtClean="0"/>
              <a:t>Khoa </a:t>
            </a:r>
            <a:r>
              <a:rPr lang="vi-VN" dirty="0"/>
              <a:t>học máy tính (Computer Science): thiên về các lý thuyết cơ bản của ngành CNTT như lý thuyết tính toán, khoa học vật liệu, lý thuyết xử lý hình ảnh, âm thanh, lý thuyết khai thác </a:t>
            </a:r>
            <a:r>
              <a:rPr lang="en-US" dirty="0" smtClean="0"/>
              <a:t>CSDL</a:t>
            </a:r>
            <a:r>
              <a:rPr lang="vi-VN" dirty="0" smtClean="0"/>
              <a:t>,</a:t>
            </a:r>
            <a:r>
              <a:rPr lang="en-US" dirty="0" smtClean="0"/>
              <a:t> …</a:t>
            </a:r>
          </a:p>
          <a:p>
            <a:r>
              <a:rPr lang="en-US" dirty="0" err="1" smtClean="0"/>
              <a:t>Công</a:t>
            </a:r>
            <a:r>
              <a:rPr lang="en-US" dirty="0" smtClean="0"/>
              <a:t> </a:t>
            </a:r>
            <a:r>
              <a:rPr lang="en-US" dirty="0" err="1" smtClean="0"/>
              <a:t>nghệ</a:t>
            </a:r>
            <a:r>
              <a:rPr lang="vi-VN" dirty="0" smtClean="0"/>
              <a:t> </a:t>
            </a:r>
            <a:r>
              <a:rPr lang="vi-VN" dirty="0"/>
              <a:t>máy tính (Computer Technology): thiên về đào tạo lý thuyết và ứng dụng liên quan đến thiết kế và sản xuất phần cứng máy tính.</a:t>
            </a:r>
          </a:p>
          <a:p>
            <a:r>
              <a:rPr lang="en-US" dirty="0" err="1" smtClean="0"/>
              <a:t>Công</a:t>
            </a:r>
            <a:r>
              <a:rPr lang="en-US" dirty="0" smtClean="0"/>
              <a:t> </a:t>
            </a:r>
            <a:r>
              <a:rPr lang="vi-VN" dirty="0" smtClean="0"/>
              <a:t>nghệ </a:t>
            </a:r>
            <a:r>
              <a:rPr lang="vi-VN" dirty="0"/>
              <a:t>phần mềm (Software </a:t>
            </a:r>
            <a:r>
              <a:rPr lang="en-US" dirty="0" smtClean="0"/>
              <a:t>Engineering</a:t>
            </a:r>
            <a:r>
              <a:rPr lang="vi-VN" dirty="0" smtClean="0"/>
              <a:t>): </a:t>
            </a:r>
            <a:r>
              <a:rPr lang="vi-VN" dirty="0"/>
              <a:t>lý thuyết và ứng dụng các công nghệ sản xuất phần mềm, quy trình, công cụ, ngôn ngữ lập trình.</a:t>
            </a:r>
          </a:p>
          <a:p>
            <a:r>
              <a:rPr lang="vi-VN" dirty="0" smtClean="0"/>
              <a:t>Hệ </a:t>
            </a:r>
            <a:r>
              <a:rPr lang="vi-VN" dirty="0"/>
              <a:t>thống thông tin (Information System): lý thuyết và ứng dụng CNTT trong việc quản lý hệ thống thông tin của doanh </a:t>
            </a:r>
            <a:r>
              <a:rPr lang="vi-VN" dirty="0" smtClean="0"/>
              <a:t>nghiệp</a:t>
            </a:r>
            <a:endParaRPr lang="en-US" dirty="0" smtClean="0"/>
          </a:p>
          <a:p>
            <a:r>
              <a:rPr lang="vi-VN" dirty="0" smtClean="0"/>
              <a:t>Ứng </a:t>
            </a:r>
            <a:r>
              <a:rPr lang="vi-VN" dirty="0"/>
              <a:t>dụng CNTT (Information Technology): ứng dụng và triển khai CNTT trong các lĩnh vực hoạt động của cuộc sống.</a:t>
            </a:r>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4</a:t>
            </a:fld>
            <a:endParaRPr lang="en-US" dirty="0"/>
          </a:p>
        </p:txBody>
      </p:sp>
    </p:spTree>
    <p:extLst>
      <p:ext uri="{BB962C8B-B14F-4D97-AF65-F5344CB8AC3E}">
        <p14:creationId xmlns:p14="http://schemas.microsoft.com/office/powerpoint/2010/main" val="19241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Software Development Life Cycle </a:t>
            </a:r>
            <a:r>
              <a:rPr lang="en-US" dirty="0" smtClean="0"/>
              <a:t>(SDLC)</a:t>
            </a:r>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5</a:t>
            </a:fld>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706" y="727075"/>
            <a:ext cx="8144587"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6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Software Development Life </a:t>
            </a:r>
            <a:r>
              <a:rPr lang="en-US" dirty="0" smtClean="0"/>
              <a:t>Cycle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SDLC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là</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cách</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tiếp</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cận</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theo</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từng</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giai</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đoạn</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để</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phân</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tích</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và</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thiết</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kế</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một</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hệ</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thống</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thông</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tin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tốt</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nhất</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thông</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qua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hoạt</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động</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của</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người</a:t>
            </a:r>
            <a:r>
              <a:rPr lang="en-US" altLang="zh-CN"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err="1" smtClean="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dùng</a:t>
            </a:r>
            <a:endParaRPr lang="en-US" altLang="zh-CN" dirty="0" smtClean="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r>
              <a:rPr lang="en-US" altLang="en-US" dirty="0"/>
              <a:t>Chu </a:t>
            </a:r>
            <a:r>
              <a:rPr lang="en-US" altLang="en-US" dirty="0" err="1"/>
              <a:t>kỳ</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thường</a:t>
            </a:r>
            <a:r>
              <a:rPr lang="en-US" altLang="en-US" dirty="0"/>
              <a:t> </a:t>
            </a:r>
            <a:r>
              <a:rPr lang="en-US" altLang="en-US" dirty="0" err="1"/>
              <a:t>trải</a:t>
            </a:r>
            <a:r>
              <a:rPr lang="en-US" altLang="en-US" dirty="0"/>
              <a:t> qua </a:t>
            </a:r>
            <a:r>
              <a:rPr lang="en-US" altLang="en-US" dirty="0" err="1"/>
              <a:t>các</a:t>
            </a:r>
            <a:r>
              <a:rPr lang="en-US" altLang="en-US" dirty="0"/>
              <a:t> </a:t>
            </a:r>
            <a:r>
              <a:rPr lang="en-US" altLang="en-US" dirty="0" err="1"/>
              <a:t>giai</a:t>
            </a:r>
            <a:r>
              <a:rPr lang="en-US" altLang="en-US" dirty="0"/>
              <a:t> </a:t>
            </a:r>
            <a:r>
              <a:rPr lang="en-US" altLang="en-US" dirty="0" err="1"/>
              <a:t>đoạn</a:t>
            </a:r>
            <a:r>
              <a:rPr lang="en-US" altLang="en-US" dirty="0"/>
              <a:t> </a:t>
            </a:r>
            <a:r>
              <a:rPr lang="en-US" altLang="en-US" dirty="0" err="1" smtClean="0"/>
              <a:t>sau</a:t>
            </a:r>
            <a:r>
              <a:rPr lang="en-US" altLang="en-US" dirty="0"/>
              <a:t>:</a:t>
            </a:r>
          </a:p>
          <a:p>
            <a:pPr lvl="1">
              <a:buFontTx/>
              <a:buNone/>
            </a:pPr>
            <a:r>
              <a:rPr lang="en-US" altLang="en-US" dirty="0"/>
              <a:t>	</a:t>
            </a:r>
            <a:r>
              <a:rPr lang="en-US" altLang="en-US" dirty="0" err="1"/>
              <a:t>Giai</a:t>
            </a:r>
            <a:r>
              <a:rPr lang="en-US" altLang="en-US" dirty="0"/>
              <a:t> </a:t>
            </a:r>
            <a:r>
              <a:rPr lang="en-US" altLang="en-US" dirty="0" err="1"/>
              <a:t>đoạn</a:t>
            </a:r>
            <a:r>
              <a:rPr lang="en-US" altLang="en-US" dirty="0"/>
              <a:t> 1: Preliminary Investigation/Requirement (</a:t>
            </a:r>
            <a:r>
              <a:rPr lang="en-US" altLang="en-US" dirty="0" err="1"/>
              <a:t>nghiên</a:t>
            </a:r>
            <a:r>
              <a:rPr lang="en-US" altLang="en-US" dirty="0"/>
              <a:t> </a:t>
            </a:r>
            <a:r>
              <a:rPr lang="en-US" altLang="en-US" dirty="0" err="1"/>
              <a:t>cứu</a:t>
            </a:r>
            <a:r>
              <a:rPr lang="en-US" altLang="en-US" dirty="0"/>
              <a:t> </a:t>
            </a:r>
            <a:r>
              <a:rPr lang="en-US" altLang="en-US" dirty="0" err="1"/>
              <a:t>sơ</a:t>
            </a:r>
            <a:r>
              <a:rPr lang="en-US" altLang="en-US" dirty="0"/>
              <a:t> </a:t>
            </a:r>
            <a:r>
              <a:rPr lang="en-US" altLang="en-US" dirty="0" err="1" smtClean="0"/>
              <a:t>bộ</a:t>
            </a:r>
            <a:r>
              <a:rPr lang="en-US" altLang="en-US" dirty="0" smtClean="0"/>
              <a:t>/</a:t>
            </a:r>
            <a:r>
              <a:rPr lang="en-US" altLang="en-US" dirty="0" err="1" smtClean="0"/>
              <a:t>thu</a:t>
            </a:r>
            <a:r>
              <a:rPr lang="en-US" altLang="en-US" dirty="0" smtClean="0"/>
              <a:t> </a:t>
            </a:r>
            <a:r>
              <a:rPr lang="en-US" altLang="en-US" dirty="0" err="1" smtClean="0"/>
              <a:t>thập</a:t>
            </a:r>
            <a:r>
              <a:rPr lang="en-US" altLang="en-US" dirty="0" smtClean="0"/>
              <a:t> </a:t>
            </a:r>
            <a:r>
              <a:rPr lang="en-US" altLang="en-US" dirty="0" err="1" smtClean="0"/>
              <a:t>yêu</a:t>
            </a:r>
            <a:r>
              <a:rPr lang="en-US" altLang="en-US" dirty="0" smtClean="0"/>
              <a:t> </a:t>
            </a:r>
            <a:r>
              <a:rPr lang="en-US" altLang="en-US" dirty="0" err="1" smtClean="0"/>
              <a:t>cầu</a:t>
            </a:r>
            <a:r>
              <a:rPr lang="en-US" altLang="en-US" dirty="0" smtClean="0"/>
              <a:t>)</a:t>
            </a:r>
            <a:r>
              <a:rPr lang="en-US" altLang="en-US" dirty="0"/>
              <a:t/>
            </a:r>
            <a:br>
              <a:rPr lang="en-US" altLang="en-US" dirty="0"/>
            </a:br>
            <a:r>
              <a:rPr lang="en-US" altLang="en-US" dirty="0" err="1"/>
              <a:t>Giai</a:t>
            </a:r>
            <a:r>
              <a:rPr lang="en-US" altLang="en-US" dirty="0"/>
              <a:t> </a:t>
            </a:r>
            <a:r>
              <a:rPr lang="en-US" altLang="en-US" dirty="0" err="1"/>
              <a:t>đoạn</a:t>
            </a:r>
            <a:r>
              <a:rPr lang="en-US" altLang="en-US" dirty="0"/>
              <a:t> 2: Analysis (</a:t>
            </a:r>
            <a:r>
              <a:rPr lang="en-US" altLang="en-US" dirty="0" err="1"/>
              <a:t>Phân</a:t>
            </a:r>
            <a:r>
              <a:rPr lang="en-US" altLang="en-US" dirty="0"/>
              <a:t> </a:t>
            </a:r>
            <a:r>
              <a:rPr lang="en-US" altLang="en-US" dirty="0" err="1"/>
              <a:t>tích</a:t>
            </a:r>
            <a:r>
              <a:rPr lang="en-US" altLang="en-US" dirty="0"/>
              <a:t>)</a:t>
            </a:r>
            <a:br>
              <a:rPr lang="en-US" altLang="en-US" dirty="0"/>
            </a:br>
            <a:r>
              <a:rPr lang="en-US" altLang="en-US" dirty="0" err="1"/>
              <a:t>Giai</a:t>
            </a:r>
            <a:r>
              <a:rPr lang="en-US" altLang="en-US" dirty="0"/>
              <a:t> </a:t>
            </a:r>
            <a:r>
              <a:rPr lang="en-US" altLang="en-US" dirty="0" err="1"/>
              <a:t>đoạn</a:t>
            </a:r>
            <a:r>
              <a:rPr lang="en-US" altLang="en-US" dirty="0"/>
              <a:t> 3: Design (</a:t>
            </a:r>
            <a:r>
              <a:rPr lang="en-US" altLang="en-US" dirty="0" err="1"/>
              <a:t>Thiết</a:t>
            </a:r>
            <a:r>
              <a:rPr lang="en-US" altLang="en-US" dirty="0"/>
              <a:t> </a:t>
            </a:r>
            <a:r>
              <a:rPr lang="en-US" altLang="en-US" dirty="0" err="1"/>
              <a:t>kế</a:t>
            </a:r>
            <a:r>
              <a:rPr lang="en-US" altLang="en-US" dirty="0"/>
              <a:t>)</a:t>
            </a:r>
            <a:br>
              <a:rPr lang="en-US" altLang="en-US" dirty="0"/>
            </a:br>
            <a:r>
              <a:rPr lang="en-US" altLang="en-US" dirty="0" err="1"/>
              <a:t>Giai</a:t>
            </a:r>
            <a:r>
              <a:rPr lang="en-US" altLang="en-US" dirty="0"/>
              <a:t> </a:t>
            </a:r>
            <a:r>
              <a:rPr lang="en-US" altLang="en-US" dirty="0" err="1"/>
              <a:t>đoạn</a:t>
            </a:r>
            <a:r>
              <a:rPr lang="en-US" altLang="en-US" dirty="0"/>
              <a:t> 4: </a:t>
            </a:r>
            <a:r>
              <a:rPr lang="en-US" altLang="en-US" dirty="0" smtClean="0"/>
              <a:t>Development/Construction </a:t>
            </a:r>
            <a:r>
              <a:rPr lang="en-US" altLang="en-US" dirty="0"/>
              <a:t>(</a:t>
            </a:r>
            <a:r>
              <a:rPr lang="en-US" altLang="en-US" dirty="0" err="1"/>
              <a:t>Xây</a:t>
            </a:r>
            <a:r>
              <a:rPr lang="en-US" altLang="en-US" dirty="0"/>
              <a:t> </a:t>
            </a:r>
            <a:r>
              <a:rPr lang="en-US" altLang="en-US" dirty="0" err="1"/>
              <a:t>dựng</a:t>
            </a:r>
            <a:r>
              <a:rPr lang="en-US" altLang="en-US" dirty="0"/>
              <a:t>)</a:t>
            </a:r>
            <a:br>
              <a:rPr lang="en-US" altLang="en-US" dirty="0"/>
            </a:br>
            <a:r>
              <a:rPr lang="en-US" altLang="en-US" dirty="0" err="1"/>
              <a:t>Giai</a:t>
            </a:r>
            <a:r>
              <a:rPr lang="en-US" altLang="en-US" dirty="0"/>
              <a:t> </a:t>
            </a:r>
            <a:r>
              <a:rPr lang="en-US" altLang="en-US" dirty="0" err="1"/>
              <a:t>đoạn</a:t>
            </a:r>
            <a:r>
              <a:rPr lang="en-US" altLang="en-US" dirty="0"/>
              <a:t> 5: Testing </a:t>
            </a:r>
            <a:r>
              <a:rPr lang="en-US" altLang="en-US" dirty="0" smtClean="0"/>
              <a:t>(</a:t>
            </a:r>
            <a:r>
              <a:rPr lang="en-US" altLang="en-US" dirty="0" err="1" smtClean="0"/>
              <a:t>Kiểm</a:t>
            </a:r>
            <a:r>
              <a:rPr lang="en-US" altLang="en-US" dirty="0" smtClean="0"/>
              <a:t> </a:t>
            </a:r>
            <a:r>
              <a:rPr lang="en-US" altLang="en-US" dirty="0" err="1" smtClean="0"/>
              <a:t>thử</a:t>
            </a:r>
            <a:r>
              <a:rPr lang="en-US" altLang="en-US" dirty="0" smtClean="0"/>
              <a:t> </a:t>
            </a:r>
            <a:r>
              <a:rPr lang="en-US" altLang="en-US" dirty="0" err="1" smtClean="0"/>
              <a:t>hệ</a:t>
            </a:r>
            <a:r>
              <a:rPr lang="en-US" altLang="en-US" dirty="0" smtClean="0"/>
              <a:t> </a:t>
            </a:r>
            <a:r>
              <a:rPr lang="en-US" altLang="en-US" dirty="0" err="1"/>
              <a:t>thống</a:t>
            </a:r>
            <a:r>
              <a:rPr lang="en-US" altLang="en-US" dirty="0"/>
              <a:t>)</a:t>
            </a:r>
            <a:br>
              <a:rPr lang="en-US" altLang="en-US" dirty="0"/>
            </a:br>
            <a:r>
              <a:rPr lang="en-US" altLang="en-US" dirty="0" err="1"/>
              <a:t>Giai</a:t>
            </a:r>
            <a:r>
              <a:rPr lang="en-US" altLang="en-US" dirty="0"/>
              <a:t> </a:t>
            </a:r>
            <a:r>
              <a:rPr lang="en-US" altLang="en-US" dirty="0" err="1"/>
              <a:t>đoạn</a:t>
            </a:r>
            <a:r>
              <a:rPr lang="en-US" altLang="en-US" dirty="0"/>
              <a:t> 6: Implementation (</a:t>
            </a:r>
            <a:r>
              <a:rPr lang="en-US" altLang="en-US" dirty="0" err="1"/>
              <a:t>Triển</a:t>
            </a:r>
            <a:r>
              <a:rPr lang="en-US" altLang="en-US" dirty="0"/>
              <a:t> </a:t>
            </a:r>
            <a:r>
              <a:rPr lang="en-US" altLang="en-US" dirty="0" err="1"/>
              <a:t>khai</a:t>
            </a:r>
            <a:r>
              <a:rPr lang="en-US" altLang="en-US" dirty="0"/>
              <a:t> </a:t>
            </a:r>
            <a:r>
              <a:rPr lang="en-US" altLang="en-US" dirty="0" err="1"/>
              <a:t>hệ</a:t>
            </a:r>
            <a:r>
              <a:rPr lang="en-US" altLang="en-US" dirty="0"/>
              <a:t> </a:t>
            </a:r>
            <a:r>
              <a:rPr lang="en-US" altLang="en-US" dirty="0" err="1"/>
              <a:t>thống</a:t>
            </a:r>
            <a:r>
              <a:rPr lang="en-US" altLang="en-US" dirty="0"/>
              <a:t>)</a:t>
            </a:r>
            <a:br>
              <a:rPr lang="en-US" altLang="en-US" dirty="0"/>
            </a:br>
            <a:r>
              <a:rPr lang="en-US" altLang="en-US" dirty="0" err="1"/>
              <a:t>Giai</a:t>
            </a:r>
            <a:r>
              <a:rPr lang="en-US" altLang="en-US" dirty="0"/>
              <a:t> </a:t>
            </a:r>
            <a:r>
              <a:rPr lang="en-US" altLang="en-US" dirty="0" err="1"/>
              <a:t>đoạn</a:t>
            </a:r>
            <a:r>
              <a:rPr lang="en-US" altLang="en-US" dirty="0"/>
              <a:t> 7: Maintenance (</a:t>
            </a:r>
            <a:r>
              <a:rPr lang="en-US" altLang="en-US" dirty="0" err="1"/>
              <a:t>Bảo</a:t>
            </a:r>
            <a:r>
              <a:rPr lang="en-US" altLang="en-US" dirty="0"/>
              <a:t> </a:t>
            </a:r>
            <a:r>
              <a:rPr lang="en-US" altLang="en-US" dirty="0" err="1"/>
              <a:t>trì</a:t>
            </a:r>
            <a:r>
              <a:rPr lang="en-US" altLang="en-US" dirty="0"/>
              <a:t>, </a:t>
            </a:r>
            <a:r>
              <a:rPr lang="en-US" altLang="en-US" dirty="0" err="1"/>
              <a:t>nâng</a:t>
            </a:r>
            <a:r>
              <a:rPr lang="en-US" altLang="en-US" dirty="0"/>
              <a:t> </a:t>
            </a:r>
            <a:r>
              <a:rPr lang="en-US" altLang="en-US" dirty="0" err="1"/>
              <a:t>cấp</a:t>
            </a:r>
            <a:r>
              <a:rPr lang="en-US" altLang="en-US" dirty="0"/>
              <a:t>) </a:t>
            </a:r>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6</a:t>
            </a:fld>
            <a:endParaRPr lang="en-US" dirty="0"/>
          </a:p>
        </p:txBody>
      </p:sp>
    </p:spTree>
    <p:extLst>
      <p:ext uri="{BB962C8B-B14F-4D97-AF65-F5344CB8AC3E}">
        <p14:creationId xmlns:p14="http://schemas.microsoft.com/office/powerpoint/2010/main" val="218404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Các</a:t>
            </a:r>
            <a:r>
              <a:rPr lang="en-US" dirty="0"/>
              <a:t> </a:t>
            </a:r>
            <a:r>
              <a:rPr lang="en-US" dirty="0" err="1"/>
              <a:t>loại</a:t>
            </a:r>
            <a:r>
              <a:rPr lang="en-US" dirty="0"/>
              <a:t> </a:t>
            </a:r>
            <a:r>
              <a:rPr lang="en-US" dirty="0" err="1" smtClean="0"/>
              <a:t>phần</a:t>
            </a:r>
            <a:r>
              <a:rPr lang="en-US" dirty="0" smtClean="0"/>
              <a:t> </a:t>
            </a:r>
            <a:r>
              <a:rPr lang="en-US" dirty="0" err="1" smtClean="0"/>
              <a:t>mềm</a:t>
            </a:r>
            <a:r>
              <a:rPr lang="en-US" dirty="0" smtClean="0"/>
              <a:t> </a:t>
            </a:r>
            <a:r>
              <a:rPr lang="en-US" dirty="0" err="1" smtClean="0"/>
              <a:t>ứng</a:t>
            </a:r>
            <a:r>
              <a:rPr lang="en-US" dirty="0" smtClean="0"/>
              <a:t> </a:t>
            </a:r>
            <a:r>
              <a:rPr lang="en-US" dirty="0" err="1" smtClean="0"/>
              <a:t>dụng</a:t>
            </a:r>
            <a:r>
              <a:rPr lang="en-US" dirty="0" smtClean="0"/>
              <a:t> </a:t>
            </a:r>
            <a:endParaRPr lang="en-US" dirty="0"/>
          </a:p>
        </p:txBody>
      </p:sp>
      <p:sp>
        <p:nvSpPr>
          <p:cNvPr id="3" name="Content Placeholder 2"/>
          <p:cNvSpPr>
            <a:spLocks noGrp="1"/>
          </p:cNvSpPr>
          <p:nvPr>
            <p:ph idx="1"/>
          </p:nvPr>
        </p:nvSpPr>
        <p:spPr/>
        <p:txBody>
          <a:bodyPr/>
          <a:lstStyle/>
          <a:p>
            <a:r>
              <a:rPr lang="vi-VN" dirty="0"/>
              <a:t>Phần mềm máy tính </a:t>
            </a:r>
            <a:r>
              <a:rPr lang="vi-VN" dirty="0" smtClean="0"/>
              <a:t>(</a:t>
            </a:r>
            <a:r>
              <a:rPr lang="vi-VN" i="1" dirty="0" smtClean="0"/>
              <a:t>Computer </a:t>
            </a:r>
            <a:r>
              <a:rPr lang="vi-VN" i="1" dirty="0"/>
              <a:t>Software</a:t>
            </a:r>
            <a:r>
              <a:rPr lang="vi-VN" dirty="0"/>
              <a:t>) </a:t>
            </a:r>
            <a:r>
              <a:rPr lang="vi-VN" dirty="0" smtClean="0"/>
              <a:t>là </a:t>
            </a:r>
            <a:r>
              <a:rPr lang="vi-VN" dirty="0"/>
              <a:t>một tập </a:t>
            </a:r>
            <a:r>
              <a:rPr lang="vi-VN" dirty="0" smtClean="0"/>
              <a:t>hợp</a:t>
            </a:r>
            <a:r>
              <a:rPr lang="en-US" dirty="0" smtClean="0"/>
              <a:t> </a:t>
            </a:r>
            <a:r>
              <a:rPr lang="vi-VN" dirty="0" smtClean="0"/>
              <a:t>những</a:t>
            </a:r>
            <a:r>
              <a:rPr lang="vi-VN" dirty="0"/>
              <a:t> câu lệnh hoặc chỉ thị (</a:t>
            </a:r>
            <a:r>
              <a:rPr lang="vi-VN" i="1" dirty="0"/>
              <a:t>Instruction</a:t>
            </a:r>
            <a:r>
              <a:rPr lang="vi-VN" dirty="0"/>
              <a:t>) được viết bằng một hoặc nhiều ngôn ngữ lập trình theo một trật tự xác định, và các </a:t>
            </a:r>
            <a:r>
              <a:rPr lang="vi-VN" i="1" dirty="0"/>
              <a:t>dữ liệu</a:t>
            </a:r>
            <a:r>
              <a:rPr lang="vi-VN" dirty="0"/>
              <a:t> </a:t>
            </a:r>
            <a:r>
              <a:rPr lang="vi-VN" dirty="0" smtClean="0"/>
              <a:t>liên </a:t>
            </a:r>
            <a:r>
              <a:rPr lang="vi-VN" dirty="0"/>
              <a:t>quan nhằm tự động thực hiện một số </a:t>
            </a:r>
            <a:r>
              <a:rPr lang="vi-VN" dirty="0" smtClean="0"/>
              <a:t>chức </a:t>
            </a:r>
            <a:r>
              <a:rPr lang="vi-VN" dirty="0"/>
              <a:t>năng hoặc giải quyết một vấn đề cụ thể nào đó</a:t>
            </a:r>
            <a:r>
              <a:rPr lang="vi-VN" dirty="0" smtClean="0"/>
              <a:t>.</a:t>
            </a:r>
            <a:endParaRPr lang="en-US" dirty="0" smtClean="0"/>
          </a:p>
          <a:p>
            <a:r>
              <a:rPr lang="en-US" dirty="0" err="1"/>
              <a:t>Một</a:t>
            </a:r>
            <a:r>
              <a:rPr lang="en-US" dirty="0"/>
              <a:t> </a:t>
            </a:r>
            <a:r>
              <a:rPr lang="en-US" dirty="0" err="1"/>
              <a:t>số</a:t>
            </a:r>
            <a:r>
              <a:rPr lang="en-US" dirty="0"/>
              <a:t> </a:t>
            </a:r>
            <a:r>
              <a:rPr lang="en-US" dirty="0" err="1"/>
              <a:t>loại</a:t>
            </a:r>
            <a:r>
              <a:rPr lang="en-US" dirty="0"/>
              <a:t> </a:t>
            </a:r>
            <a:r>
              <a:rPr lang="en-US" dirty="0" err="1"/>
              <a:t>phần</a:t>
            </a:r>
            <a:r>
              <a:rPr lang="en-US" dirty="0"/>
              <a:t> </a:t>
            </a:r>
            <a:r>
              <a:rPr lang="en-US" dirty="0" err="1"/>
              <a:t>mềm</a:t>
            </a:r>
            <a:endParaRPr lang="en-US" dirty="0"/>
          </a:p>
          <a:p>
            <a:pPr lvl="1"/>
            <a:r>
              <a:rPr lang="en-US" dirty="0" err="1" smtClean="0"/>
              <a:t>Phần</a:t>
            </a:r>
            <a:r>
              <a:rPr lang="en-US" dirty="0" smtClean="0"/>
              <a:t> </a:t>
            </a:r>
            <a:r>
              <a:rPr lang="en-US" dirty="0" err="1"/>
              <a:t>mềm</a:t>
            </a:r>
            <a:r>
              <a:rPr lang="en-US" dirty="0"/>
              <a:t> </a:t>
            </a:r>
            <a:r>
              <a:rPr lang="en-US" dirty="0" err="1"/>
              <a:t>hệ</a:t>
            </a:r>
            <a:r>
              <a:rPr lang="en-US" dirty="0"/>
              <a:t> </a:t>
            </a:r>
            <a:r>
              <a:rPr lang="en-US" dirty="0" err="1" smtClean="0"/>
              <a:t>thống</a:t>
            </a:r>
            <a:endParaRPr lang="en-US" dirty="0" smtClean="0"/>
          </a:p>
          <a:p>
            <a:pPr lvl="1"/>
            <a:r>
              <a:rPr lang="en-US" dirty="0" err="1"/>
              <a:t>Phần</a:t>
            </a:r>
            <a:r>
              <a:rPr lang="en-US" dirty="0"/>
              <a:t> </a:t>
            </a:r>
            <a:r>
              <a:rPr lang="en-US" dirty="0" err="1"/>
              <a:t>mềm</a:t>
            </a:r>
            <a:r>
              <a:rPr lang="en-US" dirty="0"/>
              <a:t> </a:t>
            </a:r>
            <a:r>
              <a:rPr lang="en-US" dirty="0" err="1"/>
              <a:t>ứng</a:t>
            </a:r>
            <a:r>
              <a:rPr lang="en-US" dirty="0"/>
              <a:t> </a:t>
            </a:r>
            <a:r>
              <a:rPr lang="en-US" dirty="0" err="1" smtClean="0"/>
              <a:t>dụng</a:t>
            </a:r>
            <a:r>
              <a:rPr lang="en-US" dirty="0" smtClean="0"/>
              <a:t> </a:t>
            </a:r>
          </a:p>
          <a:p>
            <a:pPr lvl="2"/>
            <a:r>
              <a:rPr lang="en-US" dirty="0" smtClean="0"/>
              <a:t>P</a:t>
            </a:r>
            <a:r>
              <a:rPr lang="vi-VN" dirty="0" smtClean="0"/>
              <a:t>hần </a:t>
            </a:r>
            <a:r>
              <a:rPr lang="vi-VN" dirty="0"/>
              <a:t>mềm được phát triển giải quyết tự động nhứng công việc hay vấn đề cụ thể nào đó thường gặp trong cuộc sống. </a:t>
            </a:r>
            <a:endParaRPr lang="en-US" dirty="0" smtClean="0"/>
          </a:p>
          <a:p>
            <a:pPr lvl="2"/>
            <a:r>
              <a:rPr lang="vi-VN" dirty="0" smtClean="0"/>
              <a:t>Có </a:t>
            </a:r>
            <a:r>
              <a:rPr lang="vi-VN" dirty="0"/>
              <a:t>những phần mềm ứng dụng được phát triển theo đơn đặt hàng riêng có tính đặc thù của một cá nhân hay tổ </a:t>
            </a:r>
            <a:r>
              <a:rPr lang="vi-VN" dirty="0" smtClean="0"/>
              <a:t>chức</a:t>
            </a:r>
            <a:endParaRPr lang="en-US" dirty="0" smtClean="0"/>
          </a:p>
          <a:p>
            <a:pPr lvl="1"/>
            <a:r>
              <a:rPr lang="en-US" dirty="0" err="1"/>
              <a:t>Các</a:t>
            </a:r>
            <a:r>
              <a:rPr lang="en-US" dirty="0"/>
              <a:t> </a:t>
            </a:r>
            <a:r>
              <a:rPr lang="en-US" dirty="0" err="1"/>
              <a:t>loại</a:t>
            </a:r>
            <a:r>
              <a:rPr lang="en-US" dirty="0"/>
              <a:t> </a:t>
            </a:r>
            <a:r>
              <a:rPr lang="en-US" dirty="0" err="1" smtClean="0"/>
              <a:t>khác</a:t>
            </a:r>
            <a:endParaRPr lang="en-US" dirty="0"/>
          </a:p>
          <a:p>
            <a:endParaRPr lang="en-US" b="1" dirty="0"/>
          </a:p>
          <a:p>
            <a:pPr lvl="1"/>
            <a:endParaRPr lang="en-US" b="1"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7</a:t>
            </a:fld>
            <a:endParaRPr lang="en-US" dirty="0"/>
          </a:p>
        </p:txBody>
      </p:sp>
    </p:spTree>
    <p:extLst>
      <p:ext uri="{BB962C8B-B14F-4D97-AF65-F5344CB8AC3E}">
        <p14:creationId xmlns:p14="http://schemas.microsoft.com/office/powerpoint/2010/main" val="324791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Các</a:t>
            </a:r>
            <a:r>
              <a:rPr lang="en-US" dirty="0"/>
              <a:t> </a:t>
            </a:r>
            <a:r>
              <a:rPr lang="en-US" dirty="0" err="1"/>
              <a:t>loại</a:t>
            </a:r>
            <a:r>
              <a:rPr lang="en-US" dirty="0"/>
              <a:t> </a:t>
            </a:r>
            <a:r>
              <a:rPr lang="en-US" dirty="0" err="1" smtClean="0"/>
              <a:t>phần</a:t>
            </a:r>
            <a:r>
              <a:rPr lang="en-US" dirty="0" smtClean="0"/>
              <a:t> </a:t>
            </a:r>
            <a:r>
              <a:rPr lang="en-US" dirty="0" err="1" smtClean="0"/>
              <a:t>mềm</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tt</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Xu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ứng</a:t>
            </a:r>
            <a:r>
              <a:rPr lang="en-US" dirty="0" smtClean="0"/>
              <a:t> </a:t>
            </a:r>
            <a:r>
              <a:rPr lang="en-US" dirty="0" err="1" smtClean="0"/>
              <a:t>dụng</a:t>
            </a:r>
            <a:endParaRPr lang="en-US" dirty="0" smtClean="0"/>
          </a:p>
          <a:p>
            <a:r>
              <a:rPr lang="en-US" dirty="0" err="1" smtClean="0"/>
              <a:t>Ứng</a:t>
            </a:r>
            <a:r>
              <a:rPr lang="en-US" dirty="0" smtClean="0"/>
              <a:t> </a:t>
            </a:r>
            <a:r>
              <a:rPr lang="en-US" dirty="0" err="1" smtClean="0"/>
              <a:t>dụng</a:t>
            </a:r>
            <a:r>
              <a:rPr lang="en-US" dirty="0" smtClean="0"/>
              <a:t> di </a:t>
            </a:r>
            <a:r>
              <a:rPr lang="en-US" dirty="0" err="1" smtClean="0"/>
              <a:t>động</a:t>
            </a:r>
            <a:endParaRPr lang="en-US" dirty="0" smtClean="0"/>
          </a:p>
          <a:p>
            <a:pPr lvl="1"/>
            <a:r>
              <a:rPr lang="vi-VN" dirty="0"/>
              <a:t>Điện thoại di động là một thị trường hấp dẫn và đa </a:t>
            </a:r>
            <a:r>
              <a:rPr lang="vi-VN" dirty="0" smtClean="0"/>
              <a:t>dạng</a:t>
            </a:r>
            <a:r>
              <a:rPr lang="en-US" dirty="0" smtClean="0"/>
              <a:t>.</a:t>
            </a:r>
          </a:p>
          <a:p>
            <a:pPr lvl="1"/>
            <a:r>
              <a:rPr lang="en-US" dirty="0" smtClean="0"/>
              <a:t>N</a:t>
            </a:r>
            <a:r>
              <a:rPr lang="vi-VN" dirty="0" smtClean="0"/>
              <a:t>hiều </a:t>
            </a:r>
            <a:r>
              <a:rPr lang="vi-VN" dirty="0"/>
              <a:t>dự án liên quan đến iOS hay Android</a:t>
            </a:r>
            <a:r>
              <a:rPr lang="vi-VN" dirty="0" smtClean="0"/>
              <a:t>.</a:t>
            </a:r>
            <a:endParaRPr lang="en-US" dirty="0" smtClean="0"/>
          </a:p>
          <a:p>
            <a:r>
              <a:rPr lang="en-US" dirty="0"/>
              <a:t>Big Data- </a:t>
            </a:r>
            <a:r>
              <a:rPr lang="en-US" dirty="0" err="1"/>
              <a:t>Dữ</a:t>
            </a:r>
            <a:r>
              <a:rPr lang="en-US" dirty="0"/>
              <a:t> </a:t>
            </a:r>
            <a:r>
              <a:rPr lang="en-US" dirty="0" err="1"/>
              <a:t>liệu</a:t>
            </a:r>
            <a:r>
              <a:rPr lang="en-US" dirty="0"/>
              <a:t> </a:t>
            </a:r>
            <a:r>
              <a:rPr lang="en-US" dirty="0" err="1" smtClean="0"/>
              <a:t>lớn</a:t>
            </a:r>
            <a:endParaRPr lang="en-US" dirty="0" smtClean="0"/>
          </a:p>
          <a:p>
            <a:pPr lvl="1"/>
            <a:r>
              <a:rPr lang="sv-SE" dirty="0"/>
              <a:t>Hadoop, Storm/Spark, NoSQL, Cassandra, </a:t>
            </a:r>
            <a:r>
              <a:rPr lang="sv-SE" dirty="0" smtClean="0"/>
              <a:t>Hbase</a:t>
            </a:r>
          </a:p>
          <a:p>
            <a:r>
              <a:rPr lang="en-US" dirty="0" err="1"/>
              <a:t>Đám</a:t>
            </a:r>
            <a:r>
              <a:rPr lang="en-US" dirty="0"/>
              <a:t> </a:t>
            </a:r>
            <a:r>
              <a:rPr lang="en-US" dirty="0" err="1" smtClean="0"/>
              <a:t>mây</a:t>
            </a:r>
            <a:endParaRPr lang="en-US" dirty="0" smtClean="0"/>
          </a:p>
          <a:p>
            <a:r>
              <a:rPr lang="en-US" dirty="0" err="1"/>
              <a:t>Phát</a:t>
            </a:r>
            <a:r>
              <a:rPr lang="en-US" dirty="0"/>
              <a:t> </a:t>
            </a:r>
            <a:r>
              <a:rPr lang="en-US" dirty="0" err="1"/>
              <a:t>triển</a:t>
            </a:r>
            <a:r>
              <a:rPr lang="en-US" dirty="0"/>
              <a:t> </a:t>
            </a:r>
            <a:r>
              <a:rPr lang="en-US" dirty="0" smtClean="0"/>
              <a:t>DevOps</a:t>
            </a:r>
          </a:p>
          <a:p>
            <a:pPr lvl="1"/>
            <a:r>
              <a:rPr lang="en-US" dirty="0"/>
              <a:t>Ruby hay </a:t>
            </a:r>
            <a:r>
              <a:rPr lang="en-US" dirty="0" smtClean="0"/>
              <a:t>Python</a:t>
            </a:r>
          </a:p>
          <a:p>
            <a:r>
              <a:rPr lang="en-US" dirty="0" err="1" smtClean="0"/>
              <a:t>Ứng</a:t>
            </a:r>
            <a:r>
              <a:rPr lang="en-US" dirty="0" smtClean="0"/>
              <a:t> </a:t>
            </a:r>
            <a:r>
              <a:rPr lang="en-US" dirty="0" err="1" smtClean="0"/>
              <a:t>dụng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dựa</a:t>
            </a:r>
            <a:r>
              <a:rPr lang="en-US" dirty="0" smtClean="0"/>
              <a:t> </a:t>
            </a:r>
            <a:r>
              <a:rPr lang="en-US" dirty="0" err="1" smtClean="0"/>
              <a:t>trên</a:t>
            </a:r>
            <a:r>
              <a:rPr lang="en-US" dirty="0" smtClean="0"/>
              <a:t> g</a:t>
            </a:r>
            <a:r>
              <a:rPr lang="vi-VN" dirty="0" smtClean="0"/>
              <a:t>iao </a:t>
            </a:r>
            <a:r>
              <a:rPr lang="vi-VN" dirty="0"/>
              <a:t>diện người </a:t>
            </a:r>
            <a:r>
              <a:rPr lang="vi-VN" dirty="0" smtClean="0"/>
              <a:t>dùng</a:t>
            </a:r>
            <a:endParaRPr lang="en-US" dirty="0" smtClean="0"/>
          </a:p>
          <a:p>
            <a:pPr lvl="1"/>
            <a:r>
              <a:rPr lang="en-US" dirty="0" err="1" smtClean="0"/>
              <a:t>Ứng</a:t>
            </a:r>
            <a:r>
              <a:rPr lang="en-US" dirty="0" smtClean="0"/>
              <a:t> </a:t>
            </a:r>
            <a:r>
              <a:rPr lang="en-US" dirty="0" err="1" smtClean="0"/>
              <a:t>dụng</a:t>
            </a:r>
            <a:r>
              <a:rPr lang="en-US" dirty="0" smtClean="0"/>
              <a:t> Web</a:t>
            </a:r>
          </a:p>
          <a:p>
            <a:pPr lvl="1"/>
            <a:r>
              <a:rPr lang="en-US" dirty="0" err="1" smtClean="0"/>
              <a:t>Ứng</a:t>
            </a:r>
            <a:r>
              <a:rPr lang="en-US" dirty="0" smtClean="0"/>
              <a:t> </a:t>
            </a:r>
            <a:r>
              <a:rPr lang="en-US" dirty="0" err="1" smtClean="0"/>
              <a:t>dụng</a:t>
            </a:r>
            <a:r>
              <a:rPr lang="en-US" dirty="0" smtClean="0"/>
              <a:t> Desktop </a:t>
            </a:r>
            <a:endParaRPr lang="en-US" dirty="0"/>
          </a:p>
          <a:p>
            <a:pPr marL="0" indent="0">
              <a:buNone/>
            </a:pPr>
            <a:r>
              <a:rPr lang="en-US" dirty="0"/>
              <a:t/>
            </a:r>
            <a:br>
              <a:rPr lang="en-US" dirty="0"/>
            </a:br>
            <a:endParaRPr lang="en-US" b="1" dirty="0"/>
          </a:p>
          <a:p>
            <a:pPr lvl="1"/>
            <a:endParaRPr lang="en-US" b="1" dirty="0"/>
          </a:p>
          <a:p>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8</a:t>
            </a:fld>
            <a:endParaRPr lang="en-US" dirty="0"/>
          </a:p>
        </p:txBody>
      </p:sp>
    </p:spTree>
    <p:extLst>
      <p:ext uri="{BB962C8B-B14F-4D97-AF65-F5344CB8AC3E}">
        <p14:creationId xmlns:p14="http://schemas.microsoft.com/office/powerpoint/2010/main" val="42491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a:t>
            </a:r>
            <a:r>
              <a:rPr lang="en-US" dirty="0" err="1"/>
              <a:t>Các</a:t>
            </a:r>
            <a:r>
              <a:rPr lang="en-US" dirty="0"/>
              <a:t> </a:t>
            </a:r>
            <a:r>
              <a:rPr lang="en-US" dirty="0" err="1"/>
              <a:t>bước</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en-US" dirty="0" err="1" smtClean="0"/>
              <a:t>Phát</a:t>
            </a:r>
            <a:r>
              <a:rPr lang="en-US" dirty="0" smtClean="0"/>
              <a:t> </a:t>
            </a:r>
            <a:r>
              <a:rPr lang="en-US" dirty="0" err="1" smtClean="0"/>
              <a:t>triển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chưa</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hết</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của</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SDLC</a:t>
            </a:r>
          </a:p>
          <a:p>
            <a:r>
              <a:rPr lang="en-US" dirty="0" err="1" smtClean="0"/>
              <a:t>Phát</a:t>
            </a:r>
            <a:r>
              <a:rPr lang="en-US" dirty="0" smtClean="0"/>
              <a:t> </a:t>
            </a:r>
            <a:r>
              <a:rPr lang="en-US" dirty="0" err="1" smtClean="0"/>
              <a:t>triển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như</a:t>
            </a:r>
            <a:r>
              <a:rPr lang="en-US" dirty="0" smtClean="0"/>
              <a:t> </a:t>
            </a:r>
            <a:r>
              <a:rPr lang="en-US" dirty="0" err="1" smtClean="0"/>
              <a:t>sau</a:t>
            </a:r>
            <a:endParaRPr lang="en-US" dirty="0" smtClean="0"/>
          </a:p>
          <a:p>
            <a:pPr lvl="1"/>
            <a:r>
              <a:rPr lang="en-US" dirty="0" err="1" smtClean="0"/>
              <a:t>Xác</a:t>
            </a:r>
            <a:r>
              <a:rPr lang="en-US" dirty="0" smtClean="0"/>
              <a:t> </a:t>
            </a:r>
            <a:r>
              <a:rPr lang="en-US" dirty="0" err="1" smtClean="0"/>
              <a:t>định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tế</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chọn</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a:t>
            </a:r>
          </a:p>
          <a:p>
            <a:pPr lvl="1"/>
            <a:r>
              <a:rPr lang="en-US" dirty="0" err="1" smtClean="0"/>
              <a:t>Thiết</a:t>
            </a:r>
            <a:r>
              <a:rPr lang="en-US" dirty="0" smtClean="0"/>
              <a:t> </a:t>
            </a:r>
            <a:r>
              <a:rPr lang="en-US" dirty="0" err="1" smtClean="0"/>
              <a:t>kế</a:t>
            </a:r>
            <a:r>
              <a:rPr lang="en-US" dirty="0" smtClean="0"/>
              <a:t> </a:t>
            </a:r>
            <a:r>
              <a:rPr lang="en-US" dirty="0" err="1" smtClean="0"/>
              <a:t>ứng</a:t>
            </a:r>
            <a:r>
              <a:rPr lang="en-US" dirty="0" smtClean="0"/>
              <a:t> </a:t>
            </a:r>
            <a:r>
              <a:rPr lang="en-US" dirty="0" err="1" smtClean="0"/>
              <a:t>dụng</a:t>
            </a:r>
            <a:endParaRPr lang="en-US" dirty="0" smtClean="0"/>
          </a:p>
          <a:p>
            <a:pPr lvl="1"/>
            <a:r>
              <a:rPr lang="en-US" dirty="0" err="1" smtClean="0"/>
              <a:t>Lập</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cụ</a:t>
            </a:r>
            <a:r>
              <a:rPr lang="en-US" dirty="0" smtClean="0"/>
              <a:t> </a:t>
            </a:r>
            <a:r>
              <a:rPr lang="en-US" dirty="0" err="1" smtClean="0"/>
              <a:t>thể</a:t>
            </a:r>
            <a:endParaRPr lang="en-US" dirty="0"/>
          </a:p>
          <a:p>
            <a:pPr lvl="1"/>
            <a:r>
              <a:rPr lang="en-US" dirty="0" err="1" smtClean="0"/>
              <a:t>Kiểm</a:t>
            </a:r>
            <a:r>
              <a:rPr lang="en-US" dirty="0" smtClean="0"/>
              <a:t> </a:t>
            </a:r>
            <a:r>
              <a:rPr lang="en-US" dirty="0" err="1" smtClean="0"/>
              <a:t>thử</a:t>
            </a:r>
            <a:r>
              <a:rPr lang="en-US" dirty="0" smtClean="0"/>
              <a:t> </a:t>
            </a:r>
            <a:r>
              <a:rPr lang="en-US" dirty="0" err="1" smtClean="0"/>
              <a:t>ứng</a:t>
            </a:r>
            <a:r>
              <a:rPr lang="en-US" dirty="0" smtClean="0"/>
              <a:t> </a:t>
            </a:r>
            <a:r>
              <a:rPr lang="en-US" dirty="0" err="1" smtClean="0"/>
              <a:t>dụng</a:t>
            </a:r>
            <a:endParaRPr lang="en-US" dirty="0" smtClean="0"/>
          </a:p>
          <a:p>
            <a:pPr lvl="1"/>
            <a:endParaRPr lang="en-US" dirty="0"/>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vi-VN" smtClean="0"/>
              <a:t>Chương 1. Tổng quan</a:t>
            </a:r>
            <a:endParaRPr lang="en-US" dirty="0"/>
          </a:p>
        </p:txBody>
      </p:sp>
      <p:sp>
        <p:nvSpPr>
          <p:cNvPr id="5" name="Slide Number Placeholder 4"/>
          <p:cNvSpPr>
            <a:spLocks noGrp="1"/>
          </p:cNvSpPr>
          <p:nvPr>
            <p:ph type="sldNum" sz="quarter" idx="11"/>
          </p:nvPr>
        </p:nvSpPr>
        <p:spPr/>
        <p:txBody>
          <a:bodyPr/>
          <a:lstStyle/>
          <a:p>
            <a:fld id="{099B615F-C769-49CC-AD0C-AE566D56EEA8}" type="slidenum">
              <a:rPr lang="en-US" smtClean="0"/>
              <a:pPr/>
              <a:t>9</a:t>
            </a:fld>
            <a:endParaRPr lang="en-US" dirty="0"/>
          </a:p>
        </p:txBody>
      </p:sp>
    </p:spTree>
    <p:extLst>
      <p:ext uri="{BB962C8B-B14F-4D97-AF65-F5344CB8AC3E}">
        <p14:creationId xmlns:p14="http://schemas.microsoft.com/office/powerpoint/2010/main" val="233341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XXX">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XXX" id="{0525AA34-2DEF-4157-AA79-60D7E54EB469}" vid="{23AAF536-8794-44B7-94AE-1088517083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ThemeXXX</Template>
  <TotalTime>3931</TotalTime>
  <Words>1757</Words>
  <Application>Microsoft Office PowerPoint</Application>
  <PresentationFormat>Custom</PresentationFormat>
  <Paragraphs>240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Verdana</vt:lpstr>
      <vt:lpstr>Wingdings</vt:lpstr>
      <vt:lpstr>ThemeXXX</vt:lpstr>
      <vt:lpstr>Môn: PHÁT TRIỂN ỨNG DỤNG</vt:lpstr>
      <vt:lpstr>Nội dung</vt:lpstr>
      <vt:lpstr>1.1. Tổng quan về phát triển ứng dụng CNTT</vt:lpstr>
      <vt:lpstr>1.1. Tổng quan về PTUD CNTT (tt)</vt:lpstr>
      <vt:lpstr>1.2. Software Development Life Cycle (SDLC)</vt:lpstr>
      <vt:lpstr>1.2. Software Development Life Cycle (tt)</vt:lpstr>
      <vt:lpstr>1.3. Các loại phần mềm ứng dụng </vt:lpstr>
      <vt:lpstr>1.3. Các loại phần mềm ứng dụng (tt) </vt:lpstr>
      <vt:lpstr>1.4. Các bước phát triển ứng dụng</vt:lpstr>
      <vt:lpstr>1.5. Kỹ năng làm việc nhóm</vt:lpstr>
      <vt:lpstr>1.5. Kỹ năng làm việc nhóm (tt)</vt:lpstr>
      <vt:lpstr>1.5. Kỹ năng làm việc nhóm (tt)</vt:lpstr>
      <vt:lpstr>1.5. Kỹ năng làm việc nhóm (tt)</vt:lpstr>
      <vt:lpstr>1.5. Kỹ năng làm việc nhóm (tt)</vt:lpstr>
      <vt:lpstr>1.5. Kỹ năng làm việc nhóm (tt)</vt:lpstr>
      <vt:lpstr>1.6. Nguyên tắc xây dựng tài liệu</vt:lpstr>
      <vt:lpstr>1.6. Nguyên tắc xây dựng tài liệu</vt:lpstr>
      <vt:lpstr>1.6. Nguyên tắc xây dựng tài liệu (tt)</vt:lpstr>
      <vt:lpstr>1.6. Nguyên tắc xây dựng tài liệu (tt)</vt:lpstr>
      <vt:lpstr>1.6. Nguyên tắc xây dựng tài liệu (tt)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dc:title>
  <dc:creator>Thanh Van</dc:creator>
  <cp:lastModifiedBy>Thanh Van</cp:lastModifiedBy>
  <cp:revision>52</cp:revision>
  <dcterms:created xsi:type="dcterms:W3CDTF">2016-07-14T08:37:41Z</dcterms:created>
  <dcterms:modified xsi:type="dcterms:W3CDTF">2017-07-16T13:46:12Z</dcterms:modified>
</cp:coreProperties>
</file>