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57" r:id="rId3"/>
    <p:sldId id="273" r:id="rId4"/>
    <p:sldId id="293" r:id="rId5"/>
    <p:sldId id="274" r:id="rId6"/>
    <p:sldId id="258" r:id="rId7"/>
    <p:sldId id="260" r:id="rId8"/>
    <p:sldId id="261" r:id="rId9"/>
    <p:sldId id="264" r:id="rId10"/>
    <p:sldId id="269" r:id="rId11"/>
    <p:sldId id="270" r:id="rId12"/>
    <p:sldId id="272" r:id="rId13"/>
    <p:sldId id="271" r:id="rId14"/>
    <p:sldId id="265" r:id="rId15"/>
    <p:sldId id="275" r:id="rId16"/>
    <p:sldId id="276" r:id="rId17"/>
    <p:sldId id="277" r:id="rId18"/>
    <p:sldId id="266" r:id="rId19"/>
    <p:sldId id="278" r:id="rId20"/>
    <p:sldId id="288" r:id="rId21"/>
    <p:sldId id="290" r:id="rId22"/>
    <p:sldId id="279" r:id="rId23"/>
    <p:sldId id="291" r:id="rId24"/>
    <p:sldId id="294" r:id="rId25"/>
    <p:sldId id="292" r:id="rId26"/>
    <p:sldId id="267" r:id="rId27"/>
    <p:sldId id="268" r:id="rId28"/>
    <p:sldId id="280" r:id="rId29"/>
    <p:sldId id="259" r:id="rId30"/>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2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7/17/2017</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1143000"/>
            <a:ext cx="4746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a:t>
            </a:fld>
            <a:endParaRPr lang="en-US"/>
          </a:p>
        </p:txBody>
      </p:sp>
    </p:spTree>
    <p:extLst>
      <p:ext uri="{BB962C8B-B14F-4D97-AF65-F5344CB8AC3E}">
        <p14:creationId xmlns:p14="http://schemas.microsoft.com/office/powerpoint/2010/main" val="142307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6</a:t>
            </a:fld>
            <a:endParaRPr lang="en-US"/>
          </a:p>
        </p:txBody>
      </p:sp>
    </p:spTree>
    <p:extLst>
      <p:ext uri="{BB962C8B-B14F-4D97-AF65-F5344CB8AC3E}">
        <p14:creationId xmlns:p14="http://schemas.microsoft.com/office/powerpoint/2010/main" val="3248372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29</a:t>
            </a:fld>
            <a:endParaRPr lang="en-US"/>
          </a:p>
        </p:txBody>
      </p:sp>
    </p:spTree>
    <p:extLst>
      <p:ext uri="{BB962C8B-B14F-4D97-AF65-F5344CB8AC3E}">
        <p14:creationId xmlns:p14="http://schemas.microsoft.com/office/powerpoint/2010/main" val="124636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smtClean="0"/>
              <a:t>Click to edit Master title style</a:t>
            </a:r>
            <a:endParaRPr lang="en-US" noProof="0" dirty="0" smtClean="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smtClean="0"/>
              <a:t>Click to edit Master subtitle style</a:t>
            </a:r>
            <a:endParaRPr lang="en-US" noProof="0" dirty="0" smtClean="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smtClean="0"/>
              <a:t>Chương 3. Phát triển ứng dụng</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ftr" sz="quarter" idx="10"/>
          </p:nvPr>
        </p:nvSpPr>
        <p:spPr>
          <a:ln/>
        </p:spPr>
        <p:txBody>
          <a:bodyPr/>
          <a:lstStyle>
            <a:lvl1pPr>
              <a:defRPr sz="1400"/>
            </a:lvl1pPr>
          </a:lstStyle>
          <a:p>
            <a:r>
              <a:rPr lang="vi-VN" smtClean="0"/>
              <a:t>Chương 3. Phát triển ứng dụng</a:t>
            </a:r>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smtClean="0"/>
              <a:t>Click to edit Master title style</a:t>
            </a:r>
            <a:endParaRPr lang="en-US"/>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smtClean="0"/>
              <a:t>Chương 3. Phát triển ứng dụng</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vi-VN" smtClean="0"/>
              <a:t>Chương 3. Phát triển ứng dụng</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smtClean="0"/>
              <a:t>Chương 3. Phát triển ứng dụng</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a:t>Môn</a:t>
            </a:r>
            <a:r>
              <a:rPr lang="en-US" sz="4000" dirty="0"/>
              <a:t>: PHÁT TRIỂN ỨNG DỤNG</a:t>
            </a:r>
          </a:p>
        </p:txBody>
      </p:sp>
      <p:sp>
        <p:nvSpPr>
          <p:cNvPr id="3" name="Subtitle 2"/>
          <p:cNvSpPr>
            <a:spLocks noGrp="1"/>
          </p:cNvSpPr>
          <p:nvPr>
            <p:ph type="subTitle" idx="1"/>
          </p:nvPr>
        </p:nvSpPr>
        <p:spPr>
          <a:xfrm>
            <a:off x="-1" y="2175310"/>
            <a:ext cx="9144001" cy="1493520"/>
          </a:xfrm>
        </p:spPr>
        <p:txBody>
          <a:bodyPr/>
          <a:lstStyle/>
          <a:p>
            <a:r>
              <a:rPr lang="vi-VN" sz="3600"/>
              <a:t>Chương</a:t>
            </a:r>
            <a:r>
              <a:rPr lang="en-US" sz="3600"/>
              <a:t> </a:t>
            </a:r>
            <a:r>
              <a:rPr lang="en-US" sz="3600" smtClean="0"/>
              <a:t>3. </a:t>
            </a:r>
            <a:r>
              <a:rPr lang="en-US" sz="3600" dirty="0" err="1" smtClean="0"/>
              <a:t>Phát</a:t>
            </a:r>
            <a:r>
              <a:rPr lang="en-US" sz="3600" dirty="0" smtClean="0"/>
              <a:t> </a:t>
            </a:r>
            <a:r>
              <a:rPr lang="en-US" sz="3600" dirty="0" err="1" smtClean="0"/>
              <a:t>triển</a:t>
            </a:r>
            <a:r>
              <a:rPr lang="en-US" sz="3600" dirty="0" smtClean="0"/>
              <a:t> </a:t>
            </a:r>
            <a:r>
              <a:rPr lang="en-US" sz="3600" dirty="0" err="1" smtClean="0"/>
              <a:t>ứng</a:t>
            </a:r>
            <a:r>
              <a:rPr lang="en-US" sz="3600" dirty="0" smtClean="0"/>
              <a:t> </a:t>
            </a:r>
            <a:r>
              <a:rPr lang="en-US" sz="3600" dirty="0" err="1" smtClean="0"/>
              <a:t>dụng</a:t>
            </a:r>
            <a:endParaRPr lang="en-US" sz="3600" dirty="0"/>
          </a:p>
          <a:p>
            <a:endParaRPr lang="en-US" dirty="0"/>
          </a:p>
        </p:txBody>
      </p:sp>
    </p:spTree>
    <p:extLst>
      <p:ext uri="{BB962C8B-B14F-4D97-AF65-F5344CB8AC3E}">
        <p14:creationId xmlns:p14="http://schemas.microsoft.com/office/powerpoint/2010/main" val="41623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3.2.1</a:t>
            </a:r>
            <a:r>
              <a:rPr lang="en-US" dirty="0"/>
              <a:t>. </a:t>
            </a:r>
            <a:r>
              <a:rPr lang="en-US" dirty="0" err="1"/>
              <a:t>Phân</a:t>
            </a:r>
            <a:r>
              <a:rPr lang="en-US" dirty="0"/>
              <a:t> </a:t>
            </a:r>
            <a:r>
              <a:rPr lang="en-US" dirty="0" err="1"/>
              <a:t>tích</a:t>
            </a:r>
            <a:r>
              <a:rPr lang="en-US" dirty="0"/>
              <a:t> </a:t>
            </a:r>
            <a:r>
              <a:rPr lang="en-US" dirty="0" err="1"/>
              <a:t>nghiệp</a:t>
            </a:r>
            <a:r>
              <a:rPr lang="en-US" dirty="0"/>
              <a:t> </a:t>
            </a:r>
            <a:r>
              <a:rPr lang="en-US" dirty="0" err="1"/>
              <a:t>vụ</a:t>
            </a:r>
            <a:r>
              <a:rPr lang="en-US" dirty="0"/>
              <a:t> … (</a:t>
            </a:r>
            <a:r>
              <a:rPr lang="en-US" dirty="0" err="1"/>
              <a:t>tt</a:t>
            </a:r>
            <a:r>
              <a:rPr lang="en-US" dirty="0"/>
              <a:t>)</a:t>
            </a:r>
          </a:p>
        </p:txBody>
      </p:sp>
      <p:sp>
        <p:nvSpPr>
          <p:cNvPr id="3" name="Content Placeholder 2"/>
          <p:cNvSpPr>
            <a:spLocks noGrp="1"/>
          </p:cNvSpPr>
          <p:nvPr>
            <p:ph idx="1"/>
          </p:nvPr>
        </p:nvSpPr>
        <p:spPr/>
        <p:txBody>
          <a:bodyPr/>
          <a:lstStyle/>
          <a:p>
            <a:pPr marL="0" indent="0">
              <a:spcBef>
                <a:spcPts val="0"/>
              </a:spcBef>
              <a:buNone/>
            </a:pPr>
            <a:r>
              <a:rPr lang="en-US" altLang="en-US" dirty="0" err="1"/>
              <a:t>Lập</a:t>
            </a:r>
            <a:r>
              <a:rPr lang="en-US" altLang="en-US" dirty="0"/>
              <a:t> </a:t>
            </a:r>
            <a:r>
              <a:rPr lang="en-US" altLang="en-US" dirty="0" err="1"/>
              <a:t>bảng</a:t>
            </a:r>
            <a:r>
              <a:rPr lang="en-US" altLang="en-US" dirty="0"/>
              <a:t> </a:t>
            </a:r>
            <a:r>
              <a:rPr lang="en-US" altLang="en-US" dirty="0" err="1"/>
              <a:t>câu</a:t>
            </a:r>
            <a:r>
              <a:rPr lang="en-US" altLang="en-US" dirty="0"/>
              <a:t> </a:t>
            </a:r>
            <a:r>
              <a:rPr lang="en-US" altLang="en-US" dirty="0" err="1" smtClean="0"/>
              <a:t>hỏi</a:t>
            </a:r>
            <a:r>
              <a:rPr lang="en-US" altLang="en-US" dirty="0" smtClean="0"/>
              <a:t> </a:t>
            </a:r>
            <a:r>
              <a:rPr lang="en-US" altLang="en-US" dirty="0" err="1" smtClean="0"/>
              <a:t>lấy</a:t>
            </a:r>
            <a:r>
              <a:rPr lang="en-US" altLang="en-US" dirty="0" smtClean="0"/>
              <a:t> </a:t>
            </a:r>
            <a:r>
              <a:rPr lang="en-US" altLang="en-US" dirty="0" err="1" smtClean="0"/>
              <a:t>yêu</a:t>
            </a:r>
            <a:r>
              <a:rPr lang="en-US" altLang="en-US" dirty="0" smtClean="0"/>
              <a:t> </a:t>
            </a:r>
            <a:r>
              <a:rPr lang="en-US" altLang="en-US" dirty="0" err="1" smtClean="0"/>
              <a:t>cầu</a:t>
            </a:r>
            <a:endParaRPr lang="en-US" altLang="en-US" dirty="0" smtClean="0"/>
          </a:p>
          <a:p>
            <a:pPr marL="457200" indent="-457200">
              <a:spcBef>
                <a:spcPts val="0"/>
              </a:spcBef>
              <a:buFont typeface="Wingdings" panose="05000000000000000000" pitchFamily="2" charset="2"/>
              <a:buChar char="§"/>
              <a:tabLst>
                <a:tab pos="427038" algn="l"/>
                <a:tab pos="574675"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Trình</a:t>
            </a:r>
            <a:r>
              <a:rPr lang="en-US" altLang="en-US" dirty="0"/>
              <a:t> </a:t>
            </a:r>
            <a:r>
              <a:rPr lang="en-US" altLang="en-US" dirty="0" err="1"/>
              <a:t>bày</a:t>
            </a:r>
            <a:r>
              <a:rPr lang="en-US" altLang="en-US" dirty="0"/>
              <a:t> </a:t>
            </a:r>
            <a:r>
              <a:rPr lang="en-US" altLang="en-US" dirty="0" err="1"/>
              <a:t>mục</a:t>
            </a:r>
            <a:r>
              <a:rPr lang="en-US" altLang="en-US" dirty="0"/>
              <a:t> </a:t>
            </a:r>
            <a:r>
              <a:rPr lang="en-US" altLang="en-US" dirty="0" err="1"/>
              <a:t>đích</a:t>
            </a:r>
            <a:r>
              <a:rPr lang="en-US" altLang="en-US" dirty="0"/>
              <a:t> </a:t>
            </a:r>
            <a:r>
              <a:rPr lang="en-US" altLang="en-US" dirty="0" err="1"/>
              <a:t>của</a:t>
            </a:r>
            <a:r>
              <a:rPr lang="en-US" altLang="en-US" dirty="0"/>
              <a:t> </a:t>
            </a:r>
            <a:r>
              <a:rPr lang="en-US" altLang="en-US" dirty="0" err="1"/>
              <a:t>việc</a:t>
            </a:r>
            <a:r>
              <a:rPr lang="en-US" altLang="en-US" dirty="0"/>
              <a:t> </a:t>
            </a:r>
            <a:r>
              <a:rPr lang="en-US" altLang="en-US" dirty="0" err="1"/>
              <a:t>điều</a:t>
            </a:r>
            <a:r>
              <a:rPr lang="en-US" altLang="en-US" dirty="0"/>
              <a:t> </a:t>
            </a:r>
            <a:r>
              <a:rPr lang="en-US" altLang="en-US" dirty="0" err="1" smtClean="0"/>
              <a:t>tra</a:t>
            </a:r>
            <a:r>
              <a:rPr lang="en-US" altLang="en-US" dirty="0" smtClean="0"/>
              <a:t>. </a:t>
            </a:r>
            <a:r>
              <a:rPr lang="en-US" altLang="en-US" dirty="0" err="1" smtClean="0"/>
              <a:t>Nêu</a:t>
            </a:r>
            <a:r>
              <a:rPr lang="en-US" altLang="en-US" dirty="0" smtClean="0"/>
              <a:t> </a:t>
            </a:r>
            <a:r>
              <a:rPr lang="en-US" altLang="en-US" dirty="0" err="1"/>
              <a:t>rõ</a:t>
            </a:r>
            <a:r>
              <a:rPr lang="en-US" altLang="en-US" dirty="0"/>
              <a:t> </a:t>
            </a:r>
            <a:r>
              <a:rPr lang="en-US" altLang="en-US" dirty="0" err="1"/>
              <a:t>mục</a:t>
            </a:r>
            <a:r>
              <a:rPr lang="en-US" altLang="en-US" dirty="0"/>
              <a:t> </a:t>
            </a:r>
            <a:r>
              <a:rPr lang="en-US" altLang="en-US" dirty="0" err="1"/>
              <a:t>đích</a:t>
            </a:r>
            <a:r>
              <a:rPr lang="en-US" altLang="en-US" dirty="0"/>
              <a:t> </a:t>
            </a:r>
            <a:r>
              <a:rPr lang="en-US" altLang="en-US" dirty="0" err="1"/>
              <a:t>những</a:t>
            </a:r>
            <a:r>
              <a:rPr lang="en-US" altLang="en-US" dirty="0"/>
              <a:t> </a:t>
            </a:r>
            <a:r>
              <a:rPr lang="en-US" altLang="en-US" dirty="0" err="1"/>
              <a:t>câu</a:t>
            </a:r>
            <a:r>
              <a:rPr lang="en-US" altLang="en-US" dirty="0"/>
              <a:t> </a:t>
            </a:r>
            <a:r>
              <a:rPr lang="en-US" altLang="en-US" dirty="0" err="1" smtClean="0"/>
              <a:t>hỏi</a:t>
            </a:r>
            <a:r>
              <a:rPr lang="en-US" altLang="en-US" dirty="0" smtClean="0"/>
              <a:t>. </a:t>
            </a:r>
            <a:r>
              <a:rPr lang="en-US" altLang="en-US" dirty="0" err="1" smtClean="0"/>
              <a:t>Hướng</a:t>
            </a:r>
            <a:r>
              <a:rPr lang="en-US" altLang="en-US" dirty="0" smtClean="0"/>
              <a:t> </a:t>
            </a:r>
            <a:r>
              <a:rPr lang="en-US" altLang="en-US" dirty="0" err="1"/>
              <a:t>dẫn</a:t>
            </a:r>
            <a:r>
              <a:rPr lang="en-US" altLang="en-US" dirty="0"/>
              <a:t> </a:t>
            </a:r>
            <a:r>
              <a:rPr lang="en-US" altLang="en-US" dirty="0" err="1"/>
              <a:t>điền</a:t>
            </a:r>
            <a:r>
              <a:rPr lang="en-US" altLang="en-US" dirty="0"/>
              <a:t> </a:t>
            </a:r>
            <a:r>
              <a:rPr lang="en-US" altLang="en-US" dirty="0" err="1"/>
              <a:t>những</a:t>
            </a:r>
            <a:r>
              <a:rPr lang="en-US" altLang="en-US" dirty="0"/>
              <a:t> </a:t>
            </a:r>
            <a:r>
              <a:rPr lang="en-US" altLang="en-US" dirty="0" err="1"/>
              <a:t>câu</a:t>
            </a:r>
            <a:r>
              <a:rPr lang="en-US" altLang="en-US" dirty="0"/>
              <a:t> </a:t>
            </a:r>
            <a:r>
              <a:rPr lang="en-US" altLang="en-US" dirty="0" err="1"/>
              <a:t>trả</a:t>
            </a:r>
            <a:r>
              <a:rPr lang="en-US" altLang="en-US" dirty="0"/>
              <a:t> </a:t>
            </a:r>
            <a:r>
              <a:rPr lang="en-US" altLang="en-US" dirty="0" err="1"/>
              <a:t>lời</a:t>
            </a:r>
            <a:r>
              <a:rPr lang="en-US" altLang="en-US" dirty="0"/>
              <a:t>.</a:t>
            </a:r>
          </a:p>
          <a:p>
            <a:pPr marL="457200" indent="-457200">
              <a:spcBef>
                <a:spcPts val="0"/>
              </a:spcBef>
              <a:buFont typeface="Wingdings" panose="05000000000000000000" pitchFamily="2" charset="2"/>
              <a:buChar char="§"/>
              <a:tabLst>
                <a:tab pos="427038" algn="l"/>
                <a:tab pos="574675"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Thời</a:t>
            </a:r>
            <a:r>
              <a:rPr lang="en-US" altLang="en-US" dirty="0"/>
              <a:t> </a:t>
            </a:r>
            <a:r>
              <a:rPr lang="en-US" altLang="en-US" dirty="0" err="1"/>
              <a:t>hạn</a:t>
            </a:r>
            <a:r>
              <a:rPr lang="en-US" altLang="en-US" dirty="0"/>
              <a:t> </a:t>
            </a:r>
            <a:r>
              <a:rPr lang="en-US" altLang="en-US" dirty="0" err="1"/>
              <a:t>gởi</a:t>
            </a:r>
            <a:r>
              <a:rPr lang="en-US" altLang="en-US" dirty="0"/>
              <a:t> </a:t>
            </a:r>
            <a:r>
              <a:rPr lang="en-US" altLang="en-US" dirty="0" err="1"/>
              <a:t>lại</a:t>
            </a:r>
            <a:r>
              <a:rPr lang="en-US" altLang="en-US" dirty="0"/>
              <a:t> </a:t>
            </a:r>
            <a:r>
              <a:rPr lang="en-US" altLang="en-US" dirty="0" err="1"/>
              <a:t>bảng</a:t>
            </a:r>
            <a:r>
              <a:rPr lang="en-US" altLang="en-US" dirty="0"/>
              <a:t> </a:t>
            </a:r>
            <a:r>
              <a:rPr lang="en-US" altLang="en-US" dirty="0" err="1"/>
              <a:t>câu</a:t>
            </a:r>
            <a:r>
              <a:rPr lang="en-US" altLang="en-US" dirty="0"/>
              <a:t> </a:t>
            </a:r>
            <a:r>
              <a:rPr lang="en-US" altLang="en-US" dirty="0" err="1"/>
              <a:t>hỏi</a:t>
            </a:r>
            <a:r>
              <a:rPr lang="en-US" altLang="en-US" dirty="0"/>
              <a:t> </a:t>
            </a:r>
            <a:r>
              <a:rPr lang="en-US" altLang="en-US" dirty="0" err="1"/>
              <a:t>đã</a:t>
            </a:r>
            <a:r>
              <a:rPr lang="en-US" altLang="en-US" dirty="0"/>
              <a:t> </a:t>
            </a:r>
            <a:r>
              <a:rPr lang="en-US" altLang="en-US" dirty="0" err="1"/>
              <a:t>trả</a:t>
            </a:r>
            <a:r>
              <a:rPr lang="en-US" altLang="en-US" dirty="0"/>
              <a:t> </a:t>
            </a:r>
            <a:r>
              <a:rPr lang="en-US" altLang="en-US" dirty="0" err="1"/>
              <a:t>lời</a:t>
            </a:r>
            <a:r>
              <a:rPr lang="en-US" altLang="en-US" dirty="0"/>
              <a:t>.</a:t>
            </a:r>
          </a:p>
          <a:p>
            <a:pPr marL="457200" indent="-457200">
              <a:spcBef>
                <a:spcPts val="0"/>
              </a:spcBef>
              <a:buFont typeface="Wingdings" panose="05000000000000000000" pitchFamily="2" charset="2"/>
              <a:buChar char="§"/>
              <a:tabLst>
                <a:tab pos="427038" algn="l"/>
                <a:tab pos="574675"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Câu</a:t>
            </a:r>
            <a:r>
              <a:rPr lang="en-US" altLang="en-US" dirty="0"/>
              <a:t> </a:t>
            </a:r>
            <a:r>
              <a:rPr lang="en-US" altLang="en-US" dirty="0" err="1"/>
              <a:t>hỏi</a:t>
            </a:r>
            <a:r>
              <a:rPr lang="en-US" altLang="en-US" dirty="0"/>
              <a:t> </a:t>
            </a:r>
            <a:r>
              <a:rPr lang="en-US" altLang="en-US" dirty="0" err="1"/>
              <a:t>phải</a:t>
            </a:r>
            <a:r>
              <a:rPr lang="en-US" altLang="en-US" dirty="0"/>
              <a:t> </a:t>
            </a:r>
            <a:r>
              <a:rPr lang="en-US" altLang="en-US" dirty="0" err="1"/>
              <a:t>cụ</a:t>
            </a:r>
            <a:r>
              <a:rPr lang="en-US" altLang="en-US" dirty="0"/>
              <a:t> </a:t>
            </a:r>
            <a:r>
              <a:rPr lang="en-US" altLang="en-US" dirty="0" err="1"/>
              <a:t>thể</a:t>
            </a:r>
            <a:r>
              <a:rPr lang="en-US" altLang="en-US" dirty="0"/>
              <a:t>, </a:t>
            </a:r>
            <a:r>
              <a:rPr lang="en-US" altLang="en-US" dirty="0" err="1"/>
              <a:t>rõ</a:t>
            </a:r>
            <a:r>
              <a:rPr lang="en-US" altLang="en-US" dirty="0"/>
              <a:t> </a:t>
            </a:r>
            <a:r>
              <a:rPr lang="en-US" altLang="en-US" dirty="0" err="1"/>
              <a:t>ràng</a:t>
            </a:r>
            <a:r>
              <a:rPr lang="en-US" altLang="en-US" dirty="0"/>
              <a:t>, </a:t>
            </a:r>
            <a:r>
              <a:rPr lang="en-US" altLang="en-US" dirty="0" err="1"/>
              <a:t>dễ</a:t>
            </a:r>
            <a:r>
              <a:rPr lang="en-US" altLang="en-US" dirty="0"/>
              <a:t> </a:t>
            </a:r>
            <a:r>
              <a:rPr lang="en-US" altLang="en-US" dirty="0" err="1"/>
              <a:t>lựa</a:t>
            </a:r>
            <a:r>
              <a:rPr lang="en-US" altLang="en-US" dirty="0"/>
              <a:t> </a:t>
            </a:r>
            <a:r>
              <a:rPr lang="en-US" altLang="en-US" dirty="0" err="1"/>
              <a:t>chọn</a:t>
            </a:r>
            <a:r>
              <a:rPr lang="en-US" altLang="en-US" dirty="0"/>
              <a:t> </a:t>
            </a:r>
            <a:r>
              <a:rPr lang="en-US" altLang="en-US" dirty="0" err="1"/>
              <a:t>phương</a:t>
            </a:r>
            <a:r>
              <a:rPr lang="en-US" altLang="en-US" dirty="0"/>
              <a:t> </a:t>
            </a:r>
            <a:r>
              <a:rPr lang="en-US" altLang="en-US" dirty="0" err="1"/>
              <a:t>án</a:t>
            </a:r>
            <a:r>
              <a:rPr lang="en-US" altLang="en-US" dirty="0"/>
              <a:t> </a:t>
            </a:r>
            <a:r>
              <a:rPr lang="en-US" altLang="en-US" dirty="0" err="1"/>
              <a:t>trả</a:t>
            </a:r>
            <a:r>
              <a:rPr lang="en-US" altLang="en-US" dirty="0"/>
              <a:t> </a:t>
            </a:r>
            <a:r>
              <a:rPr lang="en-US" altLang="en-US" dirty="0" err="1"/>
              <a:t>lời</a:t>
            </a:r>
            <a:r>
              <a:rPr lang="en-US" altLang="en-US" dirty="0"/>
              <a:t>.</a:t>
            </a:r>
          </a:p>
          <a:p>
            <a:pPr marL="457200" indent="-457200">
              <a:spcBef>
                <a:spcPts val="0"/>
              </a:spcBef>
              <a:buFont typeface="Wingdings" panose="05000000000000000000" pitchFamily="2" charset="2"/>
              <a:buChar char="§"/>
              <a:tabLst>
                <a:tab pos="427038" algn="l"/>
                <a:tab pos="574675"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Hình</a:t>
            </a:r>
            <a:r>
              <a:rPr lang="en-US" altLang="en-US" dirty="0"/>
              <a:t> </a:t>
            </a:r>
            <a:r>
              <a:rPr lang="en-US" altLang="en-US" dirty="0" err="1"/>
              <a:t>thức</a:t>
            </a:r>
            <a:r>
              <a:rPr lang="en-US" altLang="en-US" dirty="0"/>
              <a:t> </a:t>
            </a:r>
            <a:r>
              <a:rPr lang="en-US" altLang="en-US" dirty="0" err="1"/>
              <a:t>bảng</a:t>
            </a:r>
            <a:r>
              <a:rPr lang="en-US" altLang="en-US" dirty="0"/>
              <a:t> </a:t>
            </a:r>
            <a:r>
              <a:rPr lang="en-US" altLang="en-US" dirty="0" err="1"/>
              <a:t>câu</a:t>
            </a:r>
            <a:r>
              <a:rPr lang="en-US" altLang="en-US" dirty="0"/>
              <a:t> </a:t>
            </a:r>
            <a:r>
              <a:rPr lang="en-US" altLang="en-US" dirty="0" err="1"/>
              <a:t>hỏi</a:t>
            </a:r>
            <a:r>
              <a:rPr lang="en-US" altLang="en-US" dirty="0"/>
              <a:t> </a:t>
            </a:r>
            <a:r>
              <a:rPr lang="en-US" altLang="en-US" dirty="0" err="1"/>
              <a:t>phải</a:t>
            </a:r>
            <a:r>
              <a:rPr lang="en-US" altLang="en-US" dirty="0"/>
              <a:t> </a:t>
            </a:r>
            <a:r>
              <a:rPr lang="en-US" altLang="en-US" dirty="0" err="1"/>
              <a:t>tiện</a:t>
            </a:r>
            <a:r>
              <a:rPr lang="en-US" altLang="en-US" dirty="0"/>
              <a:t> </a:t>
            </a:r>
            <a:r>
              <a:rPr lang="en-US" altLang="en-US" dirty="0" err="1"/>
              <a:t>dụng</a:t>
            </a:r>
            <a:r>
              <a:rPr lang="en-US" altLang="en-US" dirty="0"/>
              <a:t> </a:t>
            </a:r>
            <a:r>
              <a:rPr lang="en-US" altLang="en-US" dirty="0" err="1"/>
              <a:t>cho</a:t>
            </a:r>
            <a:r>
              <a:rPr lang="en-US" altLang="en-US" dirty="0"/>
              <a:t> </a:t>
            </a:r>
            <a:r>
              <a:rPr lang="en-US" altLang="en-US" dirty="0" err="1"/>
              <a:t>người</a:t>
            </a:r>
            <a:r>
              <a:rPr lang="en-US" altLang="en-US" dirty="0"/>
              <a:t> </a:t>
            </a:r>
            <a:r>
              <a:rPr lang="en-US" altLang="en-US" dirty="0" err="1"/>
              <a:t>chuyên</a:t>
            </a:r>
            <a:r>
              <a:rPr lang="en-US" altLang="en-US" dirty="0"/>
              <a:t> </a:t>
            </a:r>
            <a:r>
              <a:rPr lang="en-US" altLang="en-US" dirty="0" err="1"/>
              <a:t>viên</a:t>
            </a:r>
            <a:r>
              <a:rPr lang="en-US" altLang="en-US" dirty="0"/>
              <a:t> </a:t>
            </a:r>
            <a:r>
              <a:rPr lang="en-US" altLang="en-US" dirty="0" err="1"/>
              <a:t>sau</a:t>
            </a:r>
            <a:r>
              <a:rPr lang="en-US" altLang="en-US" dirty="0"/>
              <a:t> </a:t>
            </a:r>
            <a:r>
              <a:rPr lang="en-US" altLang="en-US" dirty="0" err="1" smtClean="0"/>
              <a:t>này</a:t>
            </a:r>
            <a:r>
              <a:rPr lang="en-US" altLang="en-US" dirty="0" smtClean="0"/>
              <a:t>. </a:t>
            </a:r>
            <a:r>
              <a:rPr lang="en-US" altLang="en-US" dirty="0" err="1" smtClean="0"/>
              <a:t>Nếu</a:t>
            </a:r>
            <a:r>
              <a:rPr lang="en-US" altLang="en-US" dirty="0" smtClean="0"/>
              <a:t> </a:t>
            </a:r>
            <a:r>
              <a:rPr lang="en-US" altLang="en-US" dirty="0" err="1"/>
              <a:t>cần</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việc</a:t>
            </a:r>
            <a:r>
              <a:rPr lang="en-US" altLang="en-US" dirty="0"/>
              <a:t> </a:t>
            </a:r>
            <a:r>
              <a:rPr lang="en-US" altLang="en-US" dirty="0" err="1"/>
              <a:t>điều</a:t>
            </a:r>
            <a:r>
              <a:rPr lang="en-US" altLang="en-US" dirty="0"/>
              <a:t> </a:t>
            </a:r>
            <a:r>
              <a:rPr lang="en-US" altLang="en-US" dirty="0" err="1"/>
              <a:t>tra</a:t>
            </a:r>
            <a:r>
              <a:rPr lang="en-US" altLang="en-US" dirty="0"/>
              <a:t> </a:t>
            </a:r>
            <a:r>
              <a:rPr lang="en-US" altLang="en-US" dirty="0" err="1"/>
              <a:t>bằng</a:t>
            </a:r>
            <a:r>
              <a:rPr lang="en-US" altLang="en-US" dirty="0"/>
              <a:t> </a:t>
            </a:r>
            <a:r>
              <a:rPr lang="en-US" altLang="en-US" dirty="0" err="1"/>
              <a:t>máy</a:t>
            </a:r>
            <a:r>
              <a:rPr lang="en-US" altLang="en-US" dirty="0"/>
              <a:t> </a:t>
            </a:r>
            <a:r>
              <a:rPr lang="en-US" altLang="en-US" dirty="0" err="1"/>
              <a:t>tính</a:t>
            </a:r>
            <a:r>
              <a:rPr lang="en-US" altLang="en-US" dirty="0"/>
              <a:t> </a:t>
            </a:r>
            <a:r>
              <a:rPr lang="en-US" altLang="en-US" dirty="0" err="1"/>
              <a:t>thì</a:t>
            </a:r>
            <a:r>
              <a:rPr lang="en-US" altLang="en-US" dirty="0"/>
              <a:t> </a:t>
            </a:r>
            <a:r>
              <a:rPr lang="en-US" altLang="en-US" dirty="0" err="1"/>
              <a:t>mẫu</a:t>
            </a:r>
            <a:r>
              <a:rPr lang="en-US" altLang="en-US" dirty="0"/>
              <a:t> </a:t>
            </a:r>
            <a:r>
              <a:rPr lang="en-US" altLang="en-US" dirty="0" err="1"/>
              <a:t>câu</a:t>
            </a:r>
            <a:r>
              <a:rPr lang="en-US" altLang="en-US" dirty="0"/>
              <a:t> </a:t>
            </a:r>
            <a:r>
              <a:rPr lang="en-US" altLang="en-US" dirty="0" err="1"/>
              <a:t>hỏi</a:t>
            </a:r>
            <a:r>
              <a:rPr lang="en-US" altLang="en-US" dirty="0"/>
              <a:t> </a:t>
            </a:r>
            <a:r>
              <a:rPr lang="en-US" altLang="en-US" dirty="0" err="1"/>
              <a:t>phải</a:t>
            </a:r>
            <a:r>
              <a:rPr lang="en-US" altLang="en-US" dirty="0"/>
              <a:t> </a:t>
            </a:r>
            <a:r>
              <a:rPr lang="en-US" altLang="en-US" dirty="0" err="1"/>
              <a:t>có</a:t>
            </a:r>
            <a:r>
              <a:rPr lang="en-US" altLang="en-US" dirty="0"/>
              <a:t> </a:t>
            </a:r>
            <a:r>
              <a:rPr lang="en-US" altLang="en-US" dirty="0" err="1"/>
              <a:t>hình</a:t>
            </a:r>
            <a:r>
              <a:rPr lang="en-US" altLang="en-US" dirty="0"/>
              <a:t> </a:t>
            </a:r>
            <a:r>
              <a:rPr lang="en-US" altLang="en-US" dirty="0" err="1"/>
              <a:t>thức</a:t>
            </a:r>
            <a:r>
              <a:rPr lang="en-US" altLang="en-US" dirty="0"/>
              <a:t> </a:t>
            </a:r>
            <a:r>
              <a:rPr lang="en-US" altLang="en-US" dirty="0" err="1"/>
              <a:t>hợp</a:t>
            </a:r>
            <a:r>
              <a:rPr lang="en-US" altLang="en-US" dirty="0"/>
              <a:t> </a:t>
            </a:r>
            <a:r>
              <a:rPr lang="en-US" altLang="en-US" dirty="0" err="1"/>
              <a:t>lý</a:t>
            </a:r>
            <a:r>
              <a:rPr lang="en-US" altLang="en-US" dirty="0"/>
              <a:t> </a:t>
            </a:r>
            <a:r>
              <a:rPr lang="en-US" altLang="en-US" dirty="0" err="1"/>
              <a:t>để</a:t>
            </a:r>
            <a:r>
              <a:rPr lang="en-US" altLang="en-US" dirty="0"/>
              <a:t> </a:t>
            </a:r>
            <a:r>
              <a:rPr lang="en-US" altLang="en-US" dirty="0" err="1"/>
              <a:t>dễ</a:t>
            </a:r>
            <a:r>
              <a:rPr lang="en-US" altLang="en-US" dirty="0"/>
              <a:t> </a:t>
            </a:r>
            <a:r>
              <a:rPr lang="en-US" altLang="en-US" dirty="0" err="1"/>
              <a:t>dàng</a:t>
            </a:r>
            <a:r>
              <a:rPr lang="en-US" altLang="en-US" dirty="0"/>
              <a:t> </a:t>
            </a:r>
            <a:r>
              <a:rPr lang="en-US" altLang="en-US" dirty="0" err="1"/>
              <a:t>nạp</a:t>
            </a:r>
            <a:r>
              <a:rPr lang="en-US" altLang="en-US" dirty="0"/>
              <a:t> </a:t>
            </a:r>
            <a:r>
              <a:rPr lang="en-US" altLang="en-US" dirty="0" err="1"/>
              <a:t>vào</a:t>
            </a:r>
            <a:r>
              <a:rPr lang="en-US" altLang="en-US" dirty="0"/>
              <a:t> </a:t>
            </a:r>
            <a:r>
              <a:rPr lang="en-US" altLang="en-US" dirty="0" err="1"/>
              <a:t>máy</a:t>
            </a:r>
            <a:r>
              <a:rPr lang="en-US" altLang="en-US" dirty="0"/>
              <a:t> </a:t>
            </a:r>
            <a:r>
              <a:rPr lang="en-US" altLang="en-US" dirty="0" err="1"/>
              <a:t>tính</a:t>
            </a:r>
            <a:r>
              <a:rPr lang="en-US" altLang="en-US" dirty="0"/>
              <a:t>.</a:t>
            </a:r>
          </a:p>
          <a:p>
            <a:pPr marL="457200" indent="-457200">
              <a:spcBef>
                <a:spcPts val="0"/>
              </a:spcBef>
              <a:buFont typeface="Wingdings" panose="05000000000000000000" pitchFamily="2" charset="2"/>
              <a:buChar char="§"/>
              <a:tabLst>
                <a:tab pos="427038" algn="l"/>
                <a:tab pos="574675"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Chừa</a:t>
            </a:r>
            <a:r>
              <a:rPr lang="en-US" altLang="en-US" dirty="0"/>
              <a:t> </a:t>
            </a:r>
            <a:r>
              <a:rPr lang="en-US" altLang="en-US" dirty="0" err="1"/>
              <a:t>đủ</a:t>
            </a:r>
            <a:r>
              <a:rPr lang="en-US" altLang="en-US" dirty="0"/>
              <a:t> </a:t>
            </a:r>
            <a:r>
              <a:rPr lang="en-US" altLang="en-US" dirty="0" err="1"/>
              <a:t>chỗ</a:t>
            </a:r>
            <a:r>
              <a:rPr lang="en-US" altLang="en-US" dirty="0"/>
              <a:t> </a:t>
            </a:r>
            <a:r>
              <a:rPr lang="en-US" altLang="en-US" dirty="0" err="1"/>
              <a:t>để</a:t>
            </a:r>
            <a:r>
              <a:rPr lang="en-US" altLang="en-US" dirty="0"/>
              <a:t> </a:t>
            </a:r>
            <a:r>
              <a:rPr lang="en-US" altLang="en-US" dirty="0" err="1"/>
              <a:t>trả</a:t>
            </a:r>
            <a:r>
              <a:rPr lang="en-US" altLang="en-US" dirty="0"/>
              <a:t> </a:t>
            </a:r>
            <a:r>
              <a:rPr lang="en-US" altLang="en-US" dirty="0" err="1"/>
              <a:t>lời</a:t>
            </a:r>
            <a:r>
              <a:rPr lang="en-US" altLang="en-US" dirty="0"/>
              <a:t>.</a:t>
            </a:r>
          </a:p>
          <a:p>
            <a:pPr marL="457200" indent="-457200">
              <a:spcBef>
                <a:spcPts val="0"/>
              </a:spcBef>
              <a:buFont typeface="Wingdings" panose="05000000000000000000" pitchFamily="2" charset="2"/>
              <a:buChar char="§"/>
              <a:tabLst>
                <a:tab pos="427038" algn="l"/>
                <a:tab pos="574675"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Có</a:t>
            </a:r>
            <a:r>
              <a:rPr lang="en-US" altLang="en-US" dirty="0"/>
              <a:t> </a:t>
            </a:r>
            <a:r>
              <a:rPr lang="en-US" altLang="en-US" dirty="0" err="1"/>
              <a:t>chỗ</a:t>
            </a:r>
            <a:r>
              <a:rPr lang="en-US" altLang="en-US" dirty="0"/>
              <a:t> </a:t>
            </a:r>
            <a:r>
              <a:rPr lang="en-US" altLang="en-US" dirty="0" err="1"/>
              <a:t>để</a:t>
            </a:r>
            <a:r>
              <a:rPr lang="en-US" altLang="en-US" dirty="0"/>
              <a:t> </a:t>
            </a:r>
            <a:r>
              <a:rPr lang="en-US" altLang="en-US" dirty="0" err="1"/>
              <a:t>nhận</a:t>
            </a:r>
            <a:r>
              <a:rPr lang="en-US" altLang="en-US" dirty="0"/>
              <a:t> </a:t>
            </a:r>
            <a:r>
              <a:rPr lang="en-US" altLang="en-US" dirty="0" err="1"/>
              <a:t>xét</a:t>
            </a:r>
            <a:r>
              <a:rPr lang="en-US" altLang="en-US" dirty="0"/>
              <a:t>.</a:t>
            </a:r>
          </a:p>
          <a:p>
            <a:pPr marL="457200" indent="-457200">
              <a:spcBef>
                <a:spcPts val="0"/>
              </a:spcBef>
              <a:buFont typeface="Wingdings" panose="05000000000000000000" pitchFamily="2" charset="2"/>
              <a:buChar char="§"/>
              <a:tabLst>
                <a:tab pos="427038" algn="l"/>
                <a:tab pos="574675"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Có</a:t>
            </a:r>
            <a:r>
              <a:rPr lang="en-US" altLang="en-US" dirty="0"/>
              <a:t> </a:t>
            </a:r>
            <a:r>
              <a:rPr lang="en-US" altLang="en-US" dirty="0" err="1"/>
              <a:t>phần</a:t>
            </a:r>
            <a:r>
              <a:rPr lang="en-US" altLang="en-US" dirty="0"/>
              <a:t> </a:t>
            </a:r>
            <a:r>
              <a:rPr lang="en-US" altLang="en-US" dirty="0" err="1"/>
              <a:t>nhận</a:t>
            </a:r>
            <a:r>
              <a:rPr lang="en-US" altLang="en-US" dirty="0"/>
              <a:t> </a:t>
            </a:r>
            <a:r>
              <a:rPr lang="en-US" altLang="en-US" dirty="0" err="1"/>
              <a:t>xét</a:t>
            </a:r>
            <a:r>
              <a:rPr lang="en-US" altLang="en-US" dirty="0"/>
              <a:t> </a:t>
            </a:r>
            <a:r>
              <a:rPr lang="en-US" altLang="en-US" dirty="0" err="1"/>
              <a:t>chung</a:t>
            </a:r>
            <a:r>
              <a:rPr lang="en-US" altLang="en-US" dirty="0"/>
              <a:t>/</a:t>
            </a:r>
            <a:r>
              <a:rPr lang="en-US" altLang="en-US" dirty="0" err="1"/>
              <a:t>yêu</a:t>
            </a:r>
            <a:r>
              <a:rPr lang="en-US" altLang="en-US" dirty="0"/>
              <a:t> </a:t>
            </a:r>
            <a:r>
              <a:rPr lang="en-US" altLang="en-US" dirty="0" err="1"/>
              <a:t>cầu</a:t>
            </a:r>
            <a:r>
              <a:rPr lang="en-US" altLang="en-US" dirty="0"/>
              <a:t> </a:t>
            </a:r>
            <a:r>
              <a:rPr lang="en-US" altLang="en-US" dirty="0" err="1"/>
              <a:t>gì</a:t>
            </a:r>
            <a:r>
              <a:rPr lang="en-US" altLang="en-US" dirty="0"/>
              <a:t>.</a:t>
            </a:r>
          </a:p>
          <a:p>
            <a:pPr marL="457200" indent="-457200">
              <a:spcBef>
                <a:spcPts val="0"/>
              </a:spcBef>
              <a:buFont typeface="Wingdings" panose="05000000000000000000" pitchFamily="2" charset="2"/>
              <a:buChar char="§"/>
              <a:tabLst>
                <a:tab pos="427038" algn="l"/>
                <a:tab pos="574675"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Trong</a:t>
            </a:r>
            <a:r>
              <a:rPr lang="en-US" altLang="en-US" dirty="0"/>
              <a:t> </a:t>
            </a:r>
            <a:r>
              <a:rPr lang="en-US" altLang="en-US" dirty="0" err="1"/>
              <a:t>bảng</a:t>
            </a:r>
            <a:r>
              <a:rPr lang="en-US" altLang="en-US" dirty="0"/>
              <a:t> </a:t>
            </a:r>
            <a:r>
              <a:rPr lang="en-US" altLang="en-US" dirty="0" err="1"/>
              <a:t>câu</a:t>
            </a:r>
            <a:r>
              <a:rPr lang="en-US" altLang="en-US" dirty="0"/>
              <a:t> </a:t>
            </a:r>
            <a:r>
              <a:rPr lang="en-US" altLang="en-US" dirty="0" err="1"/>
              <a:t>hỏi</a:t>
            </a:r>
            <a:r>
              <a:rPr lang="en-US" altLang="en-US" dirty="0"/>
              <a:t> </a:t>
            </a:r>
            <a:r>
              <a:rPr lang="en-US" altLang="en-US" dirty="0" err="1"/>
              <a:t>cần</a:t>
            </a:r>
            <a:r>
              <a:rPr lang="en-US" altLang="en-US" dirty="0"/>
              <a:t> </a:t>
            </a:r>
            <a:r>
              <a:rPr lang="en-US" altLang="en-US" dirty="0" err="1"/>
              <a:t>ghi</a:t>
            </a:r>
            <a:r>
              <a:rPr lang="en-US" altLang="en-US" dirty="0"/>
              <a:t> </a:t>
            </a:r>
            <a:r>
              <a:rPr lang="en-US" altLang="en-US" dirty="0" err="1"/>
              <a:t>rõ</a:t>
            </a:r>
            <a:r>
              <a:rPr lang="en-US" altLang="en-US" dirty="0"/>
              <a:t> </a:t>
            </a:r>
            <a:r>
              <a:rPr lang="en-US" altLang="en-US" dirty="0" err="1"/>
              <a:t>họ</a:t>
            </a:r>
            <a:r>
              <a:rPr lang="en-US" altLang="en-US" dirty="0"/>
              <a:t> </a:t>
            </a:r>
            <a:r>
              <a:rPr lang="en-US" altLang="en-US" dirty="0" err="1"/>
              <a:t>tên</a:t>
            </a:r>
            <a:r>
              <a:rPr lang="en-US" altLang="en-US" dirty="0"/>
              <a:t>/</a:t>
            </a:r>
            <a:r>
              <a:rPr lang="en-US" altLang="en-US" dirty="0" err="1"/>
              <a:t>ký</a:t>
            </a:r>
            <a:r>
              <a:rPr lang="en-US" altLang="en-US" dirty="0"/>
              <a:t> </a:t>
            </a:r>
            <a:r>
              <a:rPr lang="en-US" altLang="en-US" dirty="0" err="1"/>
              <a:t>tên</a:t>
            </a:r>
            <a:r>
              <a:rPr lang="en-US" altLang="en-US" dirty="0"/>
              <a:t> </a:t>
            </a:r>
            <a:r>
              <a:rPr lang="en-US" altLang="en-US" dirty="0" err="1"/>
              <a:t>xác</a:t>
            </a:r>
            <a:r>
              <a:rPr lang="en-US" altLang="en-US" dirty="0"/>
              <a:t> </a:t>
            </a:r>
            <a:r>
              <a:rPr lang="en-US" altLang="en-US" dirty="0" err="1"/>
              <a:t>nhận</a:t>
            </a:r>
            <a:r>
              <a:rPr lang="en-US" altLang="en-US" dirty="0"/>
              <a:t> </a:t>
            </a:r>
            <a:r>
              <a:rPr lang="en-US" altLang="en-US" dirty="0" err="1"/>
              <a:t>trách</a:t>
            </a:r>
            <a:r>
              <a:rPr lang="en-US" altLang="en-US" dirty="0"/>
              <a:t> </a:t>
            </a:r>
            <a:r>
              <a:rPr lang="en-US" altLang="en-US" dirty="0" err="1"/>
              <a:t>nhiệm</a:t>
            </a:r>
            <a:r>
              <a:rPr lang="en-US" altLang="en-US" dirty="0"/>
              <a:t> </a:t>
            </a:r>
            <a:r>
              <a:rPr lang="en-US" altLang="en-US" dirty="0" err="1"/>
              <a:t>thông</a:t>
            </a:r>
            <a:r>
              <a:rPr lang="en-US" altLang="en-US" dirty="0"/>
              <a:t> tin </a:t>
            </a:r>
            <a:r>
              <a:rPr lang="en-US" altLang="en-US" dirty="0" err="1"/>
              <a:t>của</a:t>
            </a:r>
            <a:r>
              <a:rPr lang="en-US" altLang="en-US" dirty="0"/>
              <a:t> </a:t>
            </a:r>
            <a:r>
              <a:rPr lang="en-US" altLang="en-US" dirty="0" err="1"/>
              <a:t>người</a:t>
            </a:r>
            <a:r>
              <a:rPr lang="en-US" altLang="en-US" dirty="0"/>
              <a:t> </a:t>
            </a:r>
            <a:r>
              <a:rPr lang="en-US" altLang="en-US" dirty="0" err="1"/>
              <a:t>trả</a:t>
            </a:r>
            <a:r>
              <a:rPr lang="en-US" altLang="en-US" dirty="0"/>
              <a:t> </a:t>
            </a:r>
            <a:r>
              <a:rPr lang="en-US" altLang="en-US" dirty="0" err="1"/>
              <a:t>lời</a:t>
            </a:r>
            <a:r>
              <a:rPr lang="en-US" altLang="en-US" dirty="0"/>
              <a:t> </a:t>
            </a:r>
            <a:r>
              <a:rPr lang="en-US" altLang="en-US" dirty="0" err="1"/>
              <a:t>để</a:t>
            </a:r>
            <a:r>
              <a:rPr lang="en-US" altLang="en-US" dirty="0"/>
              <a:t> </a:t>
            </a:r>
            <a:r>
              <a:rPr lang="en-US" altLang="en-US" dirty="0" err="1"/>
              <a:t>tiện</a:t>
            </a:r>
            <a:r>
              <a:rPr lang="en-US" altLang="en-US" dirty="0"/>
              <a:t> </a:t>
            </a:r>
            <a:r>
              <a:rPr lang="en-US" altLang="en-US" dirty="0" err="1"/>
              <a:t>việc</a:t>
            </a:r>
            <a:r>
              <a:rPr lang="en-US" altLang="en-US" dirty="0"/>
              <a:t> </a:t>
            </a:r>
            <a:r>
              <a:rPr lang="en-US" altLang="en-US" dirty="0" err="1"/>
              <a:t>liên</a:t>
            </a:r>
            <a:r>
              <a:rPr lang="en-US" altLang="en-US" dirty="0"/>
              <a:t> </a:t>
            </a:r>
            <a:r>
              <a:rPr lang="en-US" altLang="en-US" dirty="0" err="1"/>
              <a:t>lạc</a:t>
            </a:r>
            <a:r>
              <a:rPr lang="en-US" altLang="en-US" dirty="0"/>
              <a:t>, </a:t>
            </a:r>
            <a:r>
              <a:rPr lang="en-US" altLang="en-US" dirty="0" err="1"/>
              <a:t>trao</a:t>
            </a:r>
            <a:r>
              <a:rPr lang="en-US" altLang="en-US" dirty="0"/>
              <a:t> </a:t>
            </a:r>
            <a:r>
              <a:rPr lang="en-US" altLang="en-US" dirty="0" err="1"/>
              <a:t>đổi</a:t>
            </a:r>
            <a:r>
              <a:rPr lang="en-US" altLang="en-US" dirty="0"/>
              <a:t>.</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10</a:t>
            </a:fld>
            <a:endParaRPr lang="en-US" dirty="0"/>
          </a:p>
        </p:txBody>
      </p:sp>
    </p:spTree>
    <p:extLst>
      <p:ext uri="{BB962C8B-B14F-4D97-AF65-F5344CB8AC3E}">
        <p14:creationId xmlns:p14="http://schemas.microsoft.com/office/powerpoint/2010/main" val="105301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3.2.1</a:t>
            </a:r>
            <a:r>
              <a:rPr lang="en-US" dirty="0"/>
              <a:t>. </a:t>
            </a:r>
            <a:r>
              <a:rPr lang="en-US" dirty="0" err="1"/>
              <a:t>Phân</a:t>
            </a:r>
            <a:r>
              <a:rPr lang="en-US" dirty="0"/>
              <a:t> </a:t>
            </a:r>
            <a:r>
              <a:rPr lang="en-US" dirty="0" err="1"/>
              <a:t>tích</a:t>
            </a:r>
            <a:r>
              <a:rPr lang="en-US" dirty="0"/>
              <a:t> </a:t>
            </a:r>
            <a:r>
              <a:rPr lang="en-US" dirty="0" err="1"/>
              <a:t>nghiệp</a:t>
            </a:r>
            <a:r>
              <a:rPr lang="en-US" dirty="0"/>
              <a:t> </a:t>
            </a:r>
            <a:r>
              <a:rPr lang="en-US" dirty="0" err="1"/>
              <a:t>vụ</a:t>
            </a:r>
            <a:r>
              <a:rPr lang="en-US" dirty="0"/>
              <a:t> … (</a:t>
            </a:r>
            <a:r>
              <a:rPr lang="en-US" dirty="0" err="1"/>
              <a:t>tt</a:t>
            </a:r>
            <a:r>
              <a:rPr lang="en-US" dirty="0"/>
              <a:t>)</a:t>
            </a:r>
          </a:p>
        </p:txBody>
      </p:sp>
      <p:sp>
        <p:nvSpPr>
          <p:cNvPr id="3" name="Content Placeholder 2"/>
          <p:cNvSpPr>
            <a:spLocks noGrp="1"/>
          </p:cNvSpPr>
          <p:nvPr>
            <p:ph idx="1"/>
          </p:nvPr>
        </p:nvSpPr>
        <p:spPr/>
        <p:txBody>
          <a:bodyPr/>
          <a:lstStyle/>
          <a:p>
            <a:pPr marL="0" indent="0">
              <a:spcBef>
                <a:spcPts val="0"/>
              </a:spcBef>
              <a:buNone/>
            </a:pPr>
            <a:r>
              <a:rPr lang="en-US" altLang="en-US" dirty="0" err="1"/>
              <a:t>Phân</a:t>
            </a:r>
            <a:r>
              <a:rPr lang="en-US" altLang="en-US" dirty="0"/>
              <a:t> </a:t>
            </a:r>
            <a:r>
              <a:rPr lang="en-US" altLang="en-US" dirty="0" err="1"/>
              <a:t>nhóm</a:t>
            </a:r>
            <a:r>
              <a:rPr lang="en-US" altLang="en-US" dirty="0"/>
              <a:t> </a:t>
            </a:r>
            <a:r>
              <a:rPr lang="en-US" altLang="en-US" dirty="0" err="1"/>
              <a:t>yêu</a:t>
            </a:r>
            <a:r>
              <a:rPr lang="en-US" altLang="en-US" dirty="0"/>
              <a:t> </a:t>
            </a:r>
            <a:r>
              <a:rPr lang="en-US" altLang="en-US" dirty="0" err="1"/>
              <a:t>cầu</a:t>
            </a:r>
            <a:endParaRPr lang="en-US" altLang="en-US" dirty="0"/>
          </a:p>
          <a:p>
            <a:pPr marL="0" indent="0">
              <a:spcBef>
                <a:spcPts val="0"/>
              </a:spcBef>
              <a:buNone/>
            </a:pP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11</a:t>
            </a:fld>
            <a:endParaRPr lang="en-US" dirty="0"/>
          </a:p>
        </p:txBody>
      </p:sp>
      <p:grpSp>
        <p:nvGrpSpPr>
          <p:cNvPr id="6" name="Group 5"/>
          <p:cNvGrpSpPr/>
          <p:nvPr/>
        </p:nvGrpSpPr>
        <p:grpSpPr>
          <a:xfrm>
            <a:off x="609600" y="1190269"/>
            <a:ext cx="7999413" cy="4041775"/>
            <a:chOff x="609600" y="1517650"/>
            <a:chExt cx="7999413" cy="4041775"/>
          </a:xfrm>
        </p:grpSpPr>
        <p:grpSp>
          <p:nvGrpSpPr>
            <p:cNvPr id="7" name="Group 3"/>
            <p:cNvGrpSpPr>
              <a:grpSpLocks/>
            </p:cNvGrpSpPr>
            <p:nvPr/>
          </p:nvGrpSpPr>
          <p:grpSpPr bwMode="auto">
            <a:xfrm>
              <a:off x="4724400" y="1517650"/>
              <a:ext cx="3884613" cy="3916363"/>
              <a:chOff x="2976" y="956"/>
              <a:chExt cx="2447" cy="2467"/>
            </a:xfrm>
          </p:grpSpPr>
          <p:sp>
            <p:nvSpPr>
              <p:cNvPr id="12" name="AutoShape 4"/>
              <p:cNvSpPr>
                <a:spLocks noChangeArrowheads="1"/>
              </p:cNvSpPr>
              <p:nvPr/>
            </p:nvSpPr>
            <p:spPr bwMode="auto">
              <a:xfrm flipV="1">
                <a:off x="3792" y="956"/>
                <a:ext cx="816" cy="82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200 w 21600"/>
                  <a:gd name="T13" fmla="*/ 7191 h 21600"/>
                  <a:gd name="T14" fmla="*/ 14400 w 21600"/>
                  <a:gd name="T15" fmla="*/ 14409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chemeClr val="accent2">
                  <a:lumMod val="60000"/>
                  <a:lumOff val="40000"/>
                </a:schemeClr>
              </a:solidFill>
              <a:ln w="46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b="1">
                    <a:solidFill>
                      <a:srgbClr val="000000"/>
                    </a:solidFill>
                    <a:latin typeface="Times New Roman" panose="02020603050405020304" pitchFamily="18" charset="0"/>
                  </a:rPr>
                  <a:t>Mong muốn</a:t>
                </a:r>
              </a:p>
            </p:txBody>
          </p:sp>
          <p:sp>
            <p:nvSpPr>
              <p:cNvPr id="13" name="AutoShape 5"/>
              <p:cNvSpPr>
                <a:spLocks noChangeArrowheads="1"/>
              </p:cNvSpPr>
              <p:nvPr/>
            </p:nvSpPr>
            <p:spPr bwMode="auto">
              <a:xfrm flipV="1">
                <a:off x="3384" y="1779"/>
                <a:ext cx="1632" cy="822"/>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93 h 21600"/>
                  <a:gd name="T14" fmla="*/ 17100 w 21600"/>
                  <a:gd name="T15" fmla="*/ 1710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6">
                  <a:lumMod val="40000"/>
                  <a:lumOff val="60000"/>
                </a:schemeClr>
              </a:solidFill>
              <a:ln w="46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b="1">
                    <a:solidFill>
                      <a:srgbClr val="000000"/>
                    </a:solidFill>
                    <a:latin typeface="Times New Roman" panose="02020603050405020304" pitchFamily="18" charset="0"/>
                  </a:rPr>
                  <a:t>Cần thiết</a:t>
                </a:r>
              </a:p>
            </p:txBody>
          </p:sp>
          <p:sp>
            <p:nvSpPr>
              <p:cNvPr id="14" name="AutoShape 6"/>
              <p:cNvSpPr>
                <a:spLocks noChangeArrowheads="1"/>
              </p:cNvSpPr>
              <p:nvPr/>
            </p:nvSpPr>
            <p:spPr bwMode="auto">
              <a:xfrm flipV="1">
                <a:off x="2976" y="2601"/>
                <a:ext cx="2448" cy="823"/>
              </a:xfrm>
              <a:custGeom>
                <a:avLst/>
                <a:gdLst>
                  <a:gd name="T0" fmla="*/ 3 w 21600"/>
                  <a:gd name="T1" fmla="*/ 0 h 21600"/>
                  <a:gd name="T2" fmla="*/ 2 w 21600"/>
                  <a:gd name="T3" fmla="*/ 0 h 21600"/>
                  <a:gd name="T4" fmla="*/ 0 w 21600"/>
                  <a:gd name="T5" fmla="*/ 0 h 21600"/>
                  <a:gd name="T6" fmla="*/ 2 w 21600"/>
                  <a:gd name="T7" fmla="*/ 0 h 21600"/>
                  <a:gd name="T8" fmla="*/ 0 60000 65536"/>
                  <a:gd name="T9" fmla="*/ 0 60000 65536"/>
                  <a:gd name="T10" fmla="*/ 0 60000 65536"/>
                  <a:gd name="T11" fmla="*/ 0 60000 65536"/>
                  <a:gd name="T12" fmla="*/ 3600 w 21600"/>
                  <a:gd name="T13" fmla="*/ 3596 h 21600"/>
                  <a:gd name="T14" fmla="*/ 18000 w 21600"/>
                  <a:gd name="T15" fmla="*/ 18004 h 21600"/>
                </a:gdLst>
                <a:ahLst/>
                <a:cxnLst>
                  <a:cxn ang="T8">
                    <a:pos x="T0" y="T1"/>
                  </a:cxn>
                  <a:cxn ang="T9">
                    <a:pos x="T2" y="T3"/>
                  </a:cxn>
                  <a:cxn ang="T10">
                    <a:pos x="T4" y="T5"/>
                  </a:cxn>
                  <a:cxn ang="T11">
                    <a:pos x="T6" y="T7"/>
                  </a:cxn>
                </a:cxnLst>
                <a:rect l="T12" t="T13" r="T14" b="T15"/>
                <a:pathLst>
                  <a:path w="21600" h="21600">
                    <a:moveTo>
                      <a:pt x="0" y="0"/>
                    </a:moveTo>
                    <a:lnTo>
                      <a:pt x="3600" y="21600"/>
                    </a:lnTo>
                    <a:lnTo>
                      <a:pt x="18000" y="21600"/>
                    </a:lnTo>
                    <a:lnTo>
                      <a:pt x="21600" y="0"/>
                    </a:lnTo>
                    <a:lnTo>
                      <a:pt x="0" y="0"/>
                    </a:lnTo>
                    <a:close/>
                  </a:path>
                </a:pathLst>
              </a:custGeom>
              <a:solidFill>
                <a:srgbClr val="FF0000"/>
              </a:solidFill>
              <a:ln w="468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b="1" dirty="0" err="1">
                    <a:solidFill>
                      <a:srgbClr val="000000"/>
                    </a:solidFill>
                    <a:latin typeface="Times New Roman" panose="02020603050405020304" pitchFamily="18" charset="0"/>
                  </a:rPr>
                  <a:t>Căn</a:t>
                </a:r>
                <a:r>
                  <a:rPr lang="en-US" altLang="en-US" b="1" dirty="0">
                    <a:solidFill>
                      <a:srgbClr val="000000"/>
                    </a:solidFill>
                    <a:latin typeface="Times New Roman" panose="02020603050405020304" pitchFamily="18" charset="0"/>
                  </a:rPr>
                  <a:t> </a:t>
                </a:r>
                <a:r>
                  <a:rPr lang="en-US" altLang="en-US" b="1" dirty="0" err="1">
                    <a:solidFill>
                      <a:srgbClr val="000000"/>
                    </a:solidFill>
                    <a:latin typeface="Times New Roman" panose="02020603050405020304" pitchFamily="18" charset="0"/>
                  </a:rPr>
                  <a:t>bản</a:t>
                </a:r>
                <a:r>
                  <a:rPr lang="en-US" altLang="en-US" b="1" dirty="0">
                    <a:solidFill>
                      <a:srgbClr val="000000"/>
                    </a:solidFill>
                    <a:latin typeface="Times New Roman" panose="02020603050405020304" pitchFamily="18" charset="0"/>
                  </a:rPr>
                  <a:t>, </a:t>
                </a:r>
                <a:r>
                  <a:rPr lang="en-US" altLang="en-US" b="1" dirty="0" err="1">
                    <a:solidFill>
                      <a:srgbClr val="000000"/>
                    </a:solidFill>
                    <a:latin typeface="Times New Roman" panose="02020603050405020304" pitchFamily="18" charset="0"/>
                  </a:rPr>
                  <a:t>bắt</a:t>
                </a:r>
                <a:r>
                  <a:rPr lang="en-US" altLang="en-US" b="1" dirty="0">
                    <a:solidFill>
                      <a:srgbClr val="000000"/>
                    </a:solidFill>
                    <a:latin typeface="Times New Roman" panose="02020603050405020304" pitchFamily="18" charset="0"/>
                  </a:rPr>
                  <a:t> </a:t>
                </a:r>
                <a:r>
                  <a:rPr lang="en-US" altLang="en-US" b="1" dirty="0" err="1">
                    <a:solidFill>
                      <a:srgbClr val="000000"/>
                    </a:solidFill>
                    <a:latin typeface="Times New Roman" panose="02020603050405020304" pitchFamily="18" charset="0"/>
                  </a:rPr>
                  <a:t>buộc</a:t>
                </a:r>
                <a:endParaRPr lang="en-US" altLang="en-US" b="1" dirty="0">
                  <a:solidFill>
                    <a:srgbClr val="000000"/>
                  </a:solidFill>
                  <a:latin typeface="Times New Roman" panose="02020603050405020304" pitchFamily="18" charset="0"/>
                </a:endParaRPr>
              </a:p>
            </p:txBody>
          </p:sp>
        </p:grpSp>
        <p:sp>
          <p:nvSpPr>
            <p:cNvPr id="8" name="AutoShape 7"/>
            <p:cNvSpPr>
              <a:spLocks noChangeArrowheads="1"/>
            </p:cNvSpPr>
            <p:nvPr/>
          </p:nvSpPr>
          <p:spPr bwMode="auto">
            <a:xfrm>
              <a:off x="609600" y="4187825"/>
              <a:ext cx="3048000" cy="1371600"/>
            </a:xfrm>
            <a:prstGeom prst="wedgeRoundRectCallout">
              <a:avLst>
                <a:gd name="adj1" fmla="val 116718"/>
                <a:gd name="adj2" fmla="val -12731"/>
                <a:gd name="adj3" fmla="val 16667"/>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a:solidFill>
                    <a:srgbClr val="000000"/>
                  </a:solidFill>
                  <a:latin typeface="Times New Roman" panose="02020603050405020304" pitchFamily="18" charset="0"/>
                </a:rPr>
                <a:t>Cơ sở cho tất cả phương án, hệ thống mới hếu không có các yêu cầu này thi không có ý nghĩa</a:t>
              </a:r>
            </a:p>
          </p:txBody>
        </p:sp>
        <p:sp>
          <p:nvSpPr>
            <p:cNvPr id="9" name="AutoShape 8"/>
            <p:cNvSpPr>
              <a:spLocks noChangeArrowheads="1"/>
            </p:cNvSpPr>
            <p:nvPr/>
          </p:nvSpPr>
          <p:spPr bwMode="auto">
            <a:xfrm>
              <a:off x="609600" y="4187825"/>
              <a:ext cx="3048000" cy="1371600"/>
            </a:xfrm>
            <a:prstGeom prst="wedgeRoundRectCallout">
              <a:avLst>
                <a:gd name="adj1" fmla="val 116718"/>
                <a:gd name="adj2" fmla="val -12731"/>
                <a:gd name="adj3" fmla="val 16667"/>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sz="1800" dirty="0" err="1">
                  <a:solidFill>
                    <a:srgbClr val="000000"/>
                  </a:solidFill>
                  <a:latin typeface="Times New Roman" panose="02020603050405020304" pitchFamily="18" charset="0"/>
                </a:rPr>
                <a:t>Cơ</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sở</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cho</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tất</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cả</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phương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án</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hệ</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thống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mới</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nếu</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không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có</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các</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yêu</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cầu</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này</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thì</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không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có</a:t>
              </a:r>
              <a:r>
                <a:rPr lang="en-US" altLang="en-US" sz="1800" dirty="0">
                  <a:solidFill>
                    <a:srgbClr val="000000"/>
                  </a:solidFill>
                  <a:latin typeface="Times New Roman" panose="02020603050405020304" pitchFamily="18" charset="0"/>
                </a:rPr>
                <a:t> ý </a:t>
              </a:r>
              <a:r>
                <a:rPr lang="en-US" altLang="en-US" sz="1800" dirty="0" err="1">
                  <a:solidFill>
                    <a:srgbClr val="000000"/>
                  </a:solidFill>
                  <a:latin typeface="Times New Roman" panose="02020603050405020304" pitchFamily="18" charset="0"/>
                </a:rPr>
                <a:t>nghĩa</a:t>
              </a:r>
              <a:endParaRPr lang="en-US" altLang="en-US" sz="1800" dirty="0">
                <a:solidFill>
                  <a:srgbClr val="000000"/>
                </a:solidFill>
                <a:latin typeface="Times New Roman" panose="02020603050405020304" pitchFamily="18" charset="0"/>
              </a:endParaRPr>
            </a:p>
          </p:txBody>
        </p:sp>
        <p:sp>
          <p:nvSpPr>
            <p:cNvPr id="10" name="AutoShape 9"/>
            <p:cNvSpPr>
              <a:spLocks noChangeArrowheads="1"/>
            </p:cNvSpPr>
            <p:nvPr/>
          </p:nvSpPr>
          <p:spPr bwMode="auto">
            <a:xfrm>
              <a:off x="990600" y="2968625"/>
              <a:ext cx="3048000" cy="1066800"/>
            </a:xfrm>
            <a:prstGeom prst="wedgeRoundRectCallout">
              <a:avLst>
                <a:gd name="adj1" fmla="val 116718"/>
                <a:gd name="adj2" fmla="val -2083"/>
                <a:gd name="adj3" fmla="val 16667"/>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sz="1800" dirty="0" err="1">
                  <a:solidFill>
                    <a:srgbClr val="000000"/>
                  </a:solidFill>
                  <a:latin typeface="Times New Roman" panose="02020603050405020304" pitchFamily="18" charset="0"/>
                </a:rPr>
                <a:t>Tiềm</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năng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của</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hệ</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thống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mới</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dùng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để</a:t>
              </a:r>
              <a:r>
                <a:rPr lang="en-US" altLang="en-US" sz="1800" dirty="0">
                  <a:solidFill>
                    <a:srgbClr val="000000"/>
                  </a:solidFill>
                  <a:latin typeface="Times New Roman" panose="02020603050405020304" pitchFamily="18" charset="0"/>
                </a:rPr>
                <a:t> so </a:t>
              </a:r>
              <a:r>
                <a:rPr lang="en-US" altLang="en-US" sz="1800" dirty="0" err="1">
                  <a:solidFill>
                    <a:srgbClr val="000000"/>
                  </a:solidFill>
                  <a:latin typeface="Times New Roman" panose="02020603050405020304" pitchFamily="18" charset="0"/>
                </a:rPr>
                <a:t>sánh</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các</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phương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án</a:t>
              </a:r>
              <a:endParaRPr lang="en-US" altLang="en-US" sz="1800" dirty="0">
                <a:solidFill>
                  <a:srgbClr val="000000"/>
                </a:solidFill>
                <a:latin typeface="Times New Roman" panose="02020603050405020304" pitchFamily="18" charset="0"/>
              </a:endParaRPr>
            </a:p>
          </p:txBody>
        </p:sp>
        <p:sp>
          <p:nvSpPr>
            <p:cNvPr id="11" name="AutoShape 10"/>
            <p:cNvSpPr>
              <a:spLocks noChangeArrowheads="1"/>
            </p:cNvSpPr>
            <p:nvPr/>
          </p:nvSpPr>
          <p:spPr bwMode="auto">
            <a:xfrm>
              <a:off x="762000" y="1825625"/>
              <a:ext cx="3048000" cy="1066800"/>
            </a:xfrm>
            <a:prstGeom prst="wedgeRoundRectCallout">
              <a:avLst>
                <a:gd name="adj1" fmla="val 139583"/>
                <a:gd name="adj2" fmla="val 10120"/>
                <a:gd name="adj3" fmla="val 16667"/>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sz="1800" dirty="0" err="1">
                  <a:solidFill>
                    <a:srgbClr val="000000"/>
                  </a:solidFill>
                  <a:latin typeface="Times New Roman" panose="02020603050405020304" pitchFamily="18" charset="0"/>
                </a:rPr>
                <a:t>Nhu</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cầu</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nâng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cao</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mở</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rộng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hệ</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thống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vẫn</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tồn</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tại</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nếu</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không</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có</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yêu</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cầu</a:t>
              </a:r>
              <a:r>
                <a:rPr lang="en-US" altLang="en-US" sz="1800" dirty="0">
                  <a:solidFill>
                    <a:srgbClr val="000000"/>
                  </a:solidFill>
                  <a:latin typeface="Times New Roman" panose="02020603050405020304" pitchFamily="18" charset="0"/>
                </a:rPr>
                <a:t> </a:t>
              </a:r>
              <a:r>
                <a:rPr lang="en-US" altLang="en-US" sz="1800" dirty="0" err="1">
                  <a:solidFill>
                    <a:srgbClr val="000000"/>
                  </a:solidFill>
                  <a:latin typeface="Times New Roman" panose="02020603050405020304" pitchFamily="18" charset="0"/>
                </a:rPr>
                <a:t>này</a:t>
              </a:r>
              <a:endParaRPr lang="en-US" altLang="en-US" sz="1800" dirty="0">
                <a:solidFill>
                  <a:srgbClr val="000000"/>
                </a:solidFill>
                <a:latin typeface="Times New Roman" panose="02020603050405020304" pitchFamily="18" charset="0"/>
              </a:endParaRPr>
            </a:p>
          </p:txBody>
        </p:sp>
      </p:grpSp>
    </p:spTree>
    <p:extLst>
      <p:ext uri="{BB962C8B-B14F-4D97-AF65-F5344CB8AC3E}">
        <p14:creationId xmlns:p14="http://schemas.microsoft.com/office/powerpoint/2010/main" val="425225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3.2.1</a:t>
            </a:r>
            <a:r>
              <a:rPr lang="en-US" dirty="0"/>
              <a:t>. </a:t>
            </a:r>
            <a:r>
              <a:rPr lang="en-US" dirty="0" err="1"/>
              <a:t>Phân</a:t>
            </a:r>
            <a:r>
              <a:rPr lang="en-US" dirty="0"/>
              <a:t> </a:t>
            </a:r>
            <a:r>
              <a:rPr lang="en-US" dirty="0" err="1"/>
              <a:t>tích</a:t>
            </a:r>
            <a:r>
              <a:rPr lang="en-US" dirty="0"/>
              <a:t> </a:t>
            </a:r>
            <a:r>
              <a:rPr lang="en-US" dirty="0" err="1"/>
              <a:t>nghiệp</a:t>
            </a:r>
            <a:r>
              <a:rPr lang="en-US" dirty="0"/>
              <a:t> </a:t>
            </a:r>
            <a:r>
              <a:rPr lang="en-US" dirty="0" err="1"/>
              <a:t>vụ</a:t>
            </a:r>
            <a:r>
              <a:rPr lang="en-US" dirty="0"/>
              <a:t> … (</a:t>
            </a:r>
            <a:r>
              <a:rPr lang="en-US" dirty="0" err="1"/>
              <a:t>tt</a:t>
            </a:r>
            <a:r>
              <a:rPr lang="en-US" dirty="0"/>
              <a:t>)</a:t>
            </a:r>
          </a:p>
        </p:txBody>
      </p:sp>
      <p:sp>
        <p:nvSpPr>
          <p:cNvPr id="3" name="Content Placeholder 2"/>
          <p:cNvSpPr>
            <a:spLocks noGrp="1"/>
          </p:cNvSpPr>
          <p:nvPr>
            <p:ph idx="1"/>
          </p:nvPr>
        </p:nvSpPr>
        <p:spPr/>
        <p:txBody>
          <a:bodyPr/>
          <a:lstStyle/>
          <a:p>
            <a:pPr marL="0" indent="0">
              <a:spcBef>
                <a:spcPts val="0"/>
              </a:spcBef>
              <a:buNone/>
            </a:pPr>
            <a:r>
              <a:rPr lang="en-US" altLang="en-US" dirty="0" err="1"/>
              <a:t>Phát</a:t>
            </a:r>
            <a:r>
              <a:rPr lang="en-US" altLang="en-US" dirty="0"/>
              <a:t> </a:t>
            </a:r>
            <a:r>
              <a:rPr lang="en-US" altLang="en-US" dirty="0" err="1"/>
              <a:t>sinh</a:t>
            </a:r>
            <a:r>
              <a:rPr lang="en-US" altLang="en-US" dirty="0"/>
              <a:t> </a:t>
            </a:r>
            <a:r>
              <a:rPr lang="en-US" altLang="en-US" dirty="0" err="1"/>
              <a:t>phương</a:t>
            </a:r>
            <a:r>
              <a:rPr lang="en-US" altLang="en-US" dirty="0"/>
              <a:t> </a:t>
            </a:r>
            <a:r>
              <a:rPr lang="en-US" altLang="en-US" dirty="0" err="1" smtClean="0"/>
              <a:t>án</a:t>
            </a:r>
            <a:endParaRPr lang="en-US" altLang="en-US" dirty="0" smtClean="0"/>
          </a:p>
          <a:p>
            <a:pPr>
              <a:spcBef>
                <a:spcPts val="0"/>
              </a:spcBef>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Phương</a:t>
            </a:r>
            <a:r>
              <a:rPr lang="en-US" altLang="en-US" dirty="0"/>
              <a:t> </a:t>
            </a:r>
            <a:r>
              <a:rPr lang="en-US" altLang="en-US" dirty="0" err="1"/>
              <a:t>án</a:t>
            </a:r>
            <a:r>
              <a:rPr lang="en-US" altLang="en-US" dirty="0"/>
              <a:t> </a:t>
            </a:r>
            <a:r>
              <a:rPr lang="en-US" altLang="en-US" dirty="0" err="1"/>
              <a:t>tối</a:t>
            </a:r>
            <a:r>
              <a:rPr lang="en-US" altLang="en-US" dirty="0"/>
              <a:t> </a:t>
            </a:r>
            <a:r>
              <a:rPr lang="en-US" altLang="en-US" dirty="0" err="1"/>
              <a:t>thiểu</a:t>
            </a:r>
            <a:endParaRPr lang="en-US" altLang="en-US" dirty="0"/>
          </a:p>
          <a:p>
            <a:pPr marL="823913" lvl="1" indent="-285750">
              <a:spcBef>
                <a:spcPts val="0"/>
              </a:spcBef>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Chức</a:t>
            </a:r>
            <a:r>
              <a:rPr lang="en-US" altLang="en-US" dirty="0"/>
              <a:t> </a:t>
            </a:r>
            <a:r>
              <a:rPr lang="en-US" altLang="en-US" dirty="0" err="1"/>
              <a:t>năng</a:t>
            </a:r>
            <a:r>
              <a:rPr lang="en-US" altLang="en-US" dirty="0"/>
              <a:t> </a:t>
            </a:r>
            <a:r>
              <a:rPr lang="en-US" altLang="en-US" dirty="0" err="1"/>
              <a:t>căn</a:t>
            </a:r>
            <a:r>
              <a:rPr lang="en-US" altLang="en-US" dirty="0"/>
              <a:t> </a:t>
            </a:r>
            <a:r>
              <a:rPr lang="en-US" altLang="en-US" dirty="0" err="1"/>
              <a:t>bản</a:t>
            </a:r>
            <a:r>
              <a:rPr lang="en-US" altLang="en-US" dirty="0"/>
              <a:t>, </a:t>
            </a:r>
            <a:r>
              <a:rPr lang="en-US" altLang="en-US" dirty="0" err="1"/>
              <a:t>bắt</a:t>
            </a:r>
            <a:r>
              <a:rPr lang="en-US" altLang="en-US" dirty="0"/>
              <a:t> </a:t>
            </a:r>
            <a:r>
              <a:rPr lang="en-US" altLang="en-US" dirty="0" err="1"/>
              <a:t>buộc</a:t>
            </a:r>
            <a:endParaRPr lang="en-US" altLang="en-US" dirty="0"/>
          </a:p>
          <a:p>
            <a:pPr marL="823913" lvl="1" indent="-285750">
              <a:spcBef>
                <a:spcPts val="0"/>
              </a:spcBef>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Giới</a:t>
            </a:r>
            <a:r>
              <a:rPr lang="en-US" altLang="en-US" dirty="0"/>
              <a:t> </a:t>
            </a:r>
            <a:r>
              <a:rPr lang="en-US" altLang="en-US" dirty="0" err="1"/>
              <a:t>hạn</a:t>
            </a:r>
            <a:r>
              <a:rPr lang="en-US" altLang="en-US" dirty="0"/>
              <a:t> </a:t>
            </a:r>
            <a:r>
              <a:rPr lang="en-US" altLang="en-US" dirty="0" err="1"/>
              <a:t>về</a:t>
            </a:r>
            <a:r>
              <a:rPr lang="en-US" altLang="en-US" dirty="0"/>
              <a:t> </a:t>
            </a:r>
            <a:r>
              <a:rPr lang="en-US" altLang="en-US" dirty="0" err="1"/>
              <a:t>hiệu</a:t>
            </a:r>
            <a:r>
              <a:rPr lang="en-US" altLang="en-US" dirty="0"/>
              <a:t> </a:t>
            </a:r>
            <a:r>
              <a:rPr lang="en-US" altLang="en-US" dirty="0" err="1"/>
              <a:t>quả</a:t>
            </a:r>
            <a:r>
              <a:rPr lang="en-US" altLang="en-US" dirty="0"/>
              <a:t>, </a:t>
            </a:r>
            <a:r>
              <a:rPr lang="en-US" altLang="en-US" dirty="0" err="1"/>
              <a:t>kỹ</a:t>
            </a:r>
            <a:r>
              <a:rPr lang="en-US" altLang="en-US" dirty="0"/>
              <a:t> </a:t>
            </a:r>
            <a:r>
              <a:rPr lang="en-US" altLang="en-US" dirty="0" err="1"/>
              <a:t>thuật</a:t>
            </a:r>
            <a:r>
              <a:rPr lang="en-US" altLang="en-US" dirty="0"/>
              <a:t> </a:t>
            </a:r>
            <a:r>
              <a:rPr lang="en-US" altLang="en-US" dirty="0" err="1"/>
              <a:t>triển</a:t>
            </a:r>
            <a:r>
              <a:rPr lang="en-US" altLang="en-US" dirty="0"/>
              <a:t> </a:t>
            </a:r>
            <a:r>
              <a:rPr lang="en-US" altLang="en-US" dirty="0" err="1"/>
              <a:t>khai</a:t>
            </a:r>
            <a:endParaRPr lang="en-US" altLang="en-US" dirty="0"/>
          </a:p>
          <a:p>
            <a:pPr marL="823913" lvl="1" indent="-285750">
              <a:spcBef>
                <a:spcPts val="0"/>
              </a:spcBef>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a:t>Chi </a:t>
            </a:r>
            <a:r>
              <a:rPr lang="en-US" altLang="en-US" dirty="0" err="1"/>
              <a:t>phí</a:t>
            </a:r>
            <a:r>
              <a:rPr lang="en-US" altLang="en-US" dirty="0"/>
              <a:t> </a:t>
            </a:r>
            <a:r>
              <a:rPr lang="en-US" altLang="en-US" dirty="0" err="1"/>
              <a:t>thấp</a:t>
            </a:r>
            <a:endParaRPr lang="en-US" altLang="en-US" dirty="0"/>
          </a:p>
          <a:p>
            <a:pPr>
              <a:spcBef>
                <a:spcPts val="0"/>
              </a:spcBef>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smtClean="0"/>
              <a:t>Phương</a:t>
            </a:r>
            <a:r>
              <a:rPr lang="en-US" altLang="en-US" dirty="0" smtClean="0"/>
              <a:t> </a:t>
            </a:r>
            <a:r>
              <a:rPr lang="en-US" altLang="en-US" dirty="0" err="1"/>
              <a:t>án</a:t>
            </a:r>
            <a:r>
              <a:rPr lang="en-US" altLang="en-US" dirty="0"/>
              <a:t> </a:t>
            </a:r>
            <a:r>
              <a:rPr lang="en-US" altLang="en-US" dirty="0" err="1"/>
              <a:t>tối</a:t>
            </a:r>
            <a:r>
              <a:rPr lang="en-US" altLang="en-US" dirty="0"/>
              <a:t> </a:t>
            </a:r>
            <a:r>
              <a:rPr lang="en-US" altLang="en-US" dirty="0" err="1"/>
              <a:t>đa</a:t>
            </a:r>
            <a:endParaRPr lang="en-US" altLang="en-US" dirty="0"/>
          </a:p>
          <a:p>
            <a:pPr marL="823913" lvl="1" indent="-285750">
              <a:spcBef>
                <a:spcPts val="0"/>
              </a:spcBef>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Cung</a:t>
            </a:r>
            <a:r>
              <a:rPr lang="en-US" altLang="en-US" dirty="0"/>
              <a:t> </a:t>
            </a:r>
            <a:r>
              <a:rPr lang="en-US" altLang="en-US" dirty="0" err="1"/>
              <a:t>cấp</a:t>
            </a:r>
            <a:r>
              <a:rPr lang="en-US" altLang="en-US" dirty="0"/>
              <a:t> </a:t>
            </a:r>
            <a:r>
              <a:rPr lang="en-US" altLang="en-US" dirty="0" err="1"/>
              <a:t>tính</a:t>
            </a:r>
            <a:r>
              <a:rPr lang="en-US" altLang="en-US" dirty="0"/>
              <a:t> </a:t>
            </a:r>
            <a:r>
              <a:rPr lang="en-US" altLang="en-US" dirty="0" err="1"/>
              <a:t>năng</a:t>
            </a:r>
            <a:r>
              <a:rPr lang="en-US" altLang="en-US" dirty="0"/>
              <a:t> </a:t>
            </a:r>
            <a:r>
              <a:rPr lang="en-US" altLang="en-US" dirty="0" err="1"/>
              <a:t>mở</a:t>
            </a:r>
            <a:r>
              <a:rPr lang="en-US" altLang="en-US" dirty="0"/>
              <a:t> </a:t>
            </a:r>
            <a:r>
              <a:rPr lang="en-US" altLang="en-US" dirty="0" err="1"/>
              <a:t>rộng</a:t>
            </a:r>
            <a:r>
              <a:rPr lang="en-US" altLang="en-US" dirty="0"/>
              <a:t>, </a:t>
            </a:r>
            <a:r>
              <a:rPr lang="en-US" altLang="en-US" dirty="0" err="1"/>
              <a:t>mong</a:t>
            </a:r>
            <a:r>
              <a:rPr lang="en-US" altLang="en-US" dirty="0"/>
              <a:t> </a:t>
            </a:r>
            <a:r>
              <a:rPr lang="en-US" altLang="en-US" dirty="0" err="1"/>
              <a:t>muốn</a:t>
            </a:r>
            <a:endParaRPr lang="en-US" altLang="en-US" dirty="0"/>
          </a:p>
          <a:p>
            <a:pPr marL="823913" lvl="1" indent="-285750">
              <a:spcBef>
                <a:spcPts val="0"/>
              </a:spcBef>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Kỹ</a:t>
            </a:r>
            <a:r>
              <a:rPr lang="en-US" altLang="en-US" dirty="0"/>
              <a:t> </a:t>
            </a:r>
            <a:r>
              <a:rPr lang="en-US" altLang="en-US" dirty="0" err="1"/>
              <a:t>thuật</a:t>
            </a:r>
            <a:r>
              <a:rPr lang="en-US" altLang="en-US" dirty="0"/>
              <a:t> </a:t>
            </a:r>
            <a:r>
              <a:rPr lang="en-US" altLang="en-US" dirty="0" err="1"/>
              <a:t>cao</a:t>
            </a:r>
            <a:r>
              <a:rPr lang="en-US" altLang="en-US" dirty="0"/>
              <a:t>, chi </a:t>
            </a:r>
            <a:r>
              <a:rPr lang="en-US" altLang="en-US" dirty="0" err="1"/>
              <a:t>phí</a:t>
            </a:r>
            <a:r>
              <a:rPr lang="en-US" altLang="en-US" dirty="0"/>
              <a:t> </a:t>
            </a:r>
            <a:r>
              <a:rPr lang="en-US" altLang="en-US" dirty="0" err="1"/>
              <a:t>cao</a:t>
            </a:r>
            <a:endParaRPr lang="en-US" altLang="en-US" dirty="0"/>
          </a:p>
          <a:p>
            <a:pPr marL="823913" lvl="1" indent="-285750">
              <a:spcBef>
                <a:spcPts val="0"/>
              </a:spcBef>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Có</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mở</a:t>
            </a:r>
            <a:r>
              <a:rPr lang="en-US" altLang="en-US" dirty="0"/>
              <a:t> </a:t>
            </a:r>
            <a:r>
              <a:rPr lang="en-US" altLang="en-US" dirty="0" err="1"/>
              <a:t>rộng</a:t>
            </a:r>
            <a:r>
              <a:rPr lang="en-US" altLang="en-US" dirty="0"/>
              <a:t> </a:t>
            </a:r>
            <a:r>
              <a:rPr lang="en-US" altLang="en-US" dirty="0" err="1"/>
              <a:t>trong</a:t>
            </a:r>
            <a:r>
              <a:rPr lang="en-US" altLang="en-US" dirty="0"/>
              <a:t> </a:t>
            </a:r>
            <a:r>
              <a:rPr lang="en-US" altLang="en-US" dirty="0" err="1"/>
              <a:t>tương</a:t>
            </a:r>
            <a:r>
              <a:rPr lang="en-US" altLang="en-US" dirty="0"/>
              <a:t> </a:t>
            </a:r>
            <a:r>
              <a:rPr lang="en-US" altLang="en-US" dirty="0" err="1"/>
              <a:t>lai</a:t>
            </a:r>
            <a:endParaRPr lang="en-US" altLang="en-US" dirty="0"/>
          </a:p>
          <a:p>
            <a:pPr>
              <a:spcBef>
                <a:spcPts val="0"/>
              </a:spcBef>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Phương</a:t>
            </a:r>
            <a:r>
              <a:rPr lang="en-US" altLang="en-US" dirty="0"/>
              <a:t> </a:t>
            </a:r>
            <a:r>
              <a:rPr lang="en-US" altLang="en-US" dirty="0" err="1"/>
              <a:t>án</a:t>
            </a:r>
            <a:r>
              <a:rPr lang="en-US" altLang="en-US" dirty="0"/>
              <a:t> </a:t>
            </a:r>
            <a:r>
              <a:rPr lang="en-US" altLang="en-US" dirty="0" err="1"/>
              <a:t>trung</a:t>
            </a:r>
            <a:r>
              <a:rPr lang="en-US" altLang="en-US" dirty="0"/>
              <a:t> </a:t>
            </a:r>
            <a:r>
              <a:rPr lang="en-US" altLang="en-US" dirty="0" err="1"/>
              <a:t>hòa</a:t>
            </a:r>
            <a:endParaRPr lang="en-US" altLang="en-US" dirty="0"/>
          </a:p>
          <a:p>
            <a:pPr marL="823913" lvl="1" indent="-285750">
              <a:spcBef>
                <a:spcPts val="0"/>
              </a:spcBef>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Tổng</a:t>
            </a:r>
            <a:r>
              <a:rPr lang="en-US" altLang="en-US" dirty="0"/>
              <a:t> </a:t>
            </a:r>
            <a:r>
              <a:rPr lang="en-US" altLang="en-US" dirty="0" err="1"/>
              <a:t>hợp</a:t>
            </a:r>
            <a:r>
              <a:rPr lang="en-US" altLang="en-US" dirty="0"/>
              <a:t> </a:t>
            </a:r>
            <a:r>
              <a:rPr lang="en-US" altLang="en-US" dirty="0" err="1"/>
              <a:t>tính</a:t>
            </a:r>
            <a:r>
              <a:rPr lang="en-US" altLang="en-US" dirty="0"/>
              <a:t> </a:t>
            </a:r>
            <a:r>
              <a:rPr lang="en-US" altLang="en-US" dirty="0" err="1"/>
              <a:t>căn</a:t>
            </a:r>
            <a:r>
              <a:rPr lang="en-US" altLang="en-US" dirty="0"/>
              <a:t> </a:t>
            </a:r>
            <a:r>
              <a:rPr lang="en-US" altLang="en-US" dirty="0" err="1"/>
              <a:t>cơ</a:t>
            </a:r>
            <a:r>
              <a:rPr lang="en-US" altLang="en-US" dirty="0"/>
              <a:t> </a:t>
            </a:r>
            <a:r>
              <a:rPr lang="en-US" altLang="en-US" dirty="0" err="1"/>
              <a:t>của</a:t>
            </a:r>
            <a:r>
              <a:rPr lang="en-US" altLang="en-US" dirty="0"/>
              <a:t> </a:t>
            </a:r>
            <a:r>
              <a:rPr lang="en-US" altLang="en-US" dirty="0" err="1"/>
              <a:t>phương</a:t>
            </a:r>
            <a:r>
              <a:rPr lang="en-US" altLang="en-US" dirty="0"/>
              <a:t> </a:t>
            </a:r>
            <a:r>
              <a:rPr lang="en-US" altLang="en-US" dirty="0" err="1"/>
              <a:t>án</a:t>
            </a:r>
            <a:r>
              <a:rPr lang="en-US" altLang="en-US" dirty="0"/>
              <a:t> </a:t>
            </a:r>
            <a:r>
              <a:rPr lang="en-US" altLang="en-US" dirty="0" err="1"/>
              <a:t>tối</a:t>
            </a:r>
            <a:r>
              <a:rPr lang="en-US" altLang="en-US" dirty="0"/>
              <a:t> </a:t>
            </a:r>
            <a:r>
              <a:rPr lang="en-US" altLang="en-US" dirty="0" err="1"/>
              <a:t>thiểu</a:t>
            </a:r>
            <a:r>
              <a:rPr lang="en-US" altLang="en-US" dirty="0"/>
              <a:t> </a:t>
            </a:r>
            <a:r>
              <a:rPr lang="en-US" altLang="en-US" dirty="0" err="1"/>
              <a:t>và</a:t>
            </a:r>
            <a:r>
              <a:rPr lang="en-US" altLang="en-US" dirty="0"/>
              <a:t> </a:t>
            </a:r>
            <a:r>
              <a:rPr lang="en-US" altLang="en-US" dirty="0" err="1"/>
              <a:t>tính</a:t>
            </a:r>
            <a:r>
              <a:rPr lang="en-US" altLang="en-US" dirty="0"/>
              <a:t> </a:t>
            </a:r>
            <a:r>
              <a:rPr lang="en-US" altLang="en-US" dirty="0" err="1"/>
              <a:t>năng</a:t>
            </a:r>
            <a:r>
              <a:rPr lang="en-US" altLang="en-US" dirty="0"/>
              <a:t> </a:t>
            </a:r>
            <a:r>
              <a:rPr lang="en-US" altLang="en-US" dirty="0" err="1"/>
              <a:t>vượt</a:t>
            </a:r>
            <a:r>
              <a:rPr lang="en-US" altLang="en-US" dirty="0"/>
              <a:t> </a:t>
            </a:r>
            <a:r>
              <a:rPr lang="en-US" altLang="en-US" dirty="0" err="1"/>
              <a:t>trội</a:t>
            </a:r>
            <a:r>
              <a:rPr lang="en-US" altLang="en-US" dirty="0"/>
              <a:t> </a:t>
            </a:r>
            <a:r>
              <a:rPr lang="en-US" altLang="en-US" dirty="0" err="1"/>
              <a:t>của</a:t>
            </a:r>
            <a:r>
              <a:rPr lang="en-US" altLang="en-US" dirty="0"/>
              <a:t> </a:t>
            </a:r>
            <a:r>
              <a:rPr lang="en-US" altLang="en-US" dirty="0" err="1"/>
              <a:t>phương</a:t>
            </a:r>
            <a:r>
              <a:rPr lang="en-US" altLang="en-US" dirty="0"/>
              <a:t> </a:t>
            </a:r>
            <a:r>
              <a:rPr lang="en-US" altLang="en-US" dirty="0" err="1"/>
              <a:t>án</a:t>
            </a:r>
            <a:r>
              <a:rPr lang="en-US" altLang="en-US" dirty="0"/>
              <a:t> </a:t>
            </a:r>
            <a:r>
              <a:rPr lang="en-US" altLang="en-US" dirty="0" err="1"/>
              <a:t>tối</a:t>
            </a:r>
            <a:r>
              <a:rPr lang="en-US" altLang="en-US" dirty="0"/>
              <a:t> </a:t>
            </a:r>
            <a:r>
              <a:rPr lang="en-US" altLang="en-US" dirty="0" err="1"/>
              <a:t>đa</a:t>
            </a:r>
            <a:endParaRPr lang="en-US" altLang="en-US" dirty="0"/>
          </a:p>
          <a:p>
            <a:pPr marL="0" indent="0">
              <a:spcBef>
                <a:spcPts val="0"/>
              </a:spcBef>
              <a:buNone/>
            </a:pP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12</a:t>
            </a:fld>
            <a:endParaRPr lang="en-US" dirty="0"/>
          </a:p>
        </p:txBody>
      </p:sp>
    </p:spTree>
    <p:extLst>
      <p:ext uri="{BB962C8B-B14F-4D97-AF65-F5344CB8AC3E}">
        <p14:creationId xmlns:p14="http://schemas.microsoft.com/office/powerpoint/2010/main" val="417733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3.2.1</a:t>
            </a:r>
            <a:r>
              <a:rPr lang="en-US" dirty="0"/>
              <a:t>. </a:t>
            </a:r>
            <a:r>
              <a:rPr lang="en-US" dirty="0" err="1"/>
              <a:t>Phân</a:t>
            </a:r>
            <a:r>
              <a:rPr lang="en-US" dirty="0"/>
              <a:t> </a:t>
            </a:r>
            <a:r>
              <a:rPr lang="en-US" dirty="0" err="1"/>
              <a:t>tích</a:t>
            </a:r>
            <a:r>
              <a:rPr lang="en-US" dirty="0"/>
              <a:t> </a:t>
            </a:r>
            <a:r>
              <a:rPr lang="en-US" dirty="0" err="1"/>
              <a:t>nghiệp</a:t>
            </a:r>
            <a:r>
              <a:rPr lang="en-US" dirty="0"/>
              <a:t> </a:t>
            </a:r>
            <a:r>
              <a:rPr lang="en-US" dirty="0" err="1"/>
              <a:t>vụ</a:t>
            </a:r>
            <a:r>
              <a:rPr lang="en-US" dirty="0"/>
              <a:t> … (</a:t>
            </a:r>
            <a:r>
              <a:rPr lang="en-US" dirty="0" err="1"/>
              <a:t>tt</a:t>
            </a:r>
            <a:r>
              <a:rPr lang="en-US" dirty="0"/>
              <a:t>)</a:t>
            </a:r>
          </a:p>
        </p:txBody>
      </p:sp>
      <p:sp>
        <p:nvSpPr>
          <p:cNvPr id="3" name="Content Placeholder 2"/>
          <p:cNvSpPr>
            <a:spLocks noGrp="1"/>
          </p:cNvSpPr>
          <p:nvPr>
            <p:ph idx="1"/>
          </p:nvPr>
        </p:nvSpPr>
        <p:spPr/>
        <p:txBody>
          <a:bodyPr/>
          <a:lstStyle/>
          <a:p>
            <a:pPr marL="0" indent="0">
              <a:spcBef>
                <a:spcPts val="0"/>
              </a:spcBef>
              <a:buNone/>
            </a:pPr>
            <a:r>
              <a:rPr lang="en-US" altLang="en-US" dirty="0" err="1"/>
              <a:t>Chọn</a:t>
            </a:r>
            <a:r>
              <a:rPr lang="en-US" altLang="en-US" dirty="0"/>
              <a:t> </a:t>
            </a:r>
            <a:r>
              <a:rPr lang="en-US" altLang="en-US" dirty="0" err="1"/>
              <a:t>lựa</a:t>
            </a:r>
            <a:r>
              <a:rPr lang="en-US" altLang="en-US" dirty="0"/>
              <a:t> </a:t>
            </a:r>
            <a:r>
              <a:rPr lang="en-US" altLang="en-US" dirty="0" err="1"/>
              <a:t>phương</a:t>
            </a:r>
            <a:r>
              <a:rPr lang="en-US" altLang="en-US" dirty="0"/>
              <a:t> </a:t>
            </a:r>
            <a:r>
              <a:rPr lang="en-US" altLang="en-US" dirty="0" err="1"/>
              <a:t>án</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13</a:t>
            </a:fld>
            <a:endParaRPr lang="en-US" dirty="0"/>
          </a:p>
        </p:txBody>
      </p:sp>
      <p:grpSp>
        <p:nvGrpSpPr>
          <p:cNvPr id="6" name="Group 5"/>
          <p:cNvGrpSpPr/>
          <p:nvPr/>
        </p:nvGrpSpPr>
        <p:grpSpPr>
          <a:xfrm>
            <a:off x="711201" y="726440"/>
            <a:ext cx="7349066" cy="4886959"/>
            <a:chOff x="904875" y="968375"/>
            <a:chExt cx="7162800" cy="5257800"/>
          </a:xfrm>
        </p:grpSpPr>
        <p:sp>
          <p:nvSpPr>
            <p:cNvPr id="7" name="AutoShape 3"/>
            <p:cNvSpPr>
              <a:spLocks noChangeArrowheads="1"/>
            </p:cNvSpPr>
            <p:nvPr/>
          </p:nvSpPr>
          <p:spPr bwMode="auto">
            <a:xfrm>
              <a:off x="3571875" y="968375"/>
              <a:ext cx="2667000" cy="914400"/>
            </a:xfrm>
            <a:prstGeom prst="flowChartMultidocumen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a:solidFill>
                    <a:srgbClr val="000000"/>
                  </a:solidFill>
                  <a:latin typeface="Times New Roman" panose="02020603050405020304" pitchFamily="18" charset="0"/>
                </a:rPr>
                <a:t>Tài liệu yêu cầu hệ thống</a:t>
              </a:r>
            </a:p>
          </p:txBody>
        </p:sp>
        <p:sp>
          <p:nvSpPr>
            <p:cNvPr id="8" name="AutoShape 4"/>
            <p:cNvSpPr>
              <a:spLocks noChangeArrowheads="1"/>
            </p:cNvSpPr>
            <p:nvPr/>
          </p:nvSpPr>
          <p:spPr bwMode="auto">
            <a:xfrm>
              <a:off x="3419475" y="2339975"/>
              <a:ext cx="2743200" cy="609600"/>
            </a:xfrm>
            <a:prstGeom prst="roundRect">
              <a:avLst>
                <a:gd name="adj" fmla="val 16667"/>
              </a:avLst>
            </a:prstGeom>
            <a:solidFill>
              <a:schemeClr val="accent6">
                <a:lumMod val="20000"/>
                <a:lumOff val="80000"/>
              </a:schemeClr>
            </a:solidFill>
            <a:ln w="9360">
              <a:solidFill>
                <a:srgbClr val="CCECFF"/>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a:solidFill>
                    <a:srgbClr val="000000"/>
                  </a:solidFill>
                  <a:latin typeface="Times New Roman" panose="02020603050405020304" pitchFamily="18" charset="0"/>
                </a:rPr>
                <a:t>Phát sinh phương án</a:t>
              </a:r>
            </a:p>
          </p:txBody>
        </p:sp>
        <p:sp>
          <p:nvSpPr>
            <p:cNvPr id="9" name="AutoShape 5"/>
            <p:cNvSpPr>
              <a:spLocks noChangeArrowheads="1"/>
            </p:cNvSpPr>
            <p:nvPr/>
          </p:nvSpPr>
          <p:spPr bwMode="auto">
            <a:xfrm>
              <a:off x="4638675" y="1882775"/>
              <a:ext cx="457200" cy="304800"/>
            </a:xfrm>
            <a:prstGeom prst="downArrow">
              <a:avLst>
                <a:gd name="adj1" fmla="val 50000"/>
                <a:gd name="adj2" fmla="val 25000"/>
              </a:avLst>
            </a:prstGeom>
            <a:solidFill>
              <a:schemeClr val="accent6">
                <a:lumMod val="20000"/>
                <a:lumOff val="80000"/>
              </a:schemeClr>
            </a:solidFill>
            <a:ln w="9360">
              <a:solidFill>
                <a:srgbClr val="BBE0E3"/>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10" name="AutoShape 6"/>
            <p:cNvSpPr>
              <a:spLocks noChangeArrowheads="1"/>
            </p:cNvSpPr>
            <p:nvPr/>
          </p:nvSpPr>
          <p:spPr bwMode="auto">
            <a:xfrm>
              <a:off x="1743075" y="3406775"/>
              <a:ext cx="1371600" cy="685800"/>
            </a:xfrm>
            <a:prstGeom prst="flowChartDocument">
              <a:avLst/>
            </a:prstGeom>
            <a:solidFill>
              <a:srgbClr val="FFFFFF"/>
            </a:solidFill>
            <a:ln w="9360">
              <a:solidFill>
                <a:srgbClr val="000000"/>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a:solidFill>
                    <a:srgbClr val="000000"/>
                  </a:solidFill>
                  <a:latin typeface="Times New Roman" panose="02020603050405020304" pitchFamily="18" charset="0"/>
                </a:rPr>
                <a:t>Phương án 1</a:t>
              </a:r>
            </a:p>
          </p:txBody>
        </p:sp>
        <p:sp>
          <p:nvSpPr>
            <p:cNvPr id="11" name="AutoShape 7"/>
            <p:cNvSpPr>
              <a:spLocks noChangeArrowheads="1"/>
            </p:cNvSpPr>
            <p:nvPr/>
          </p:nvSpPr>
          <p:spPr bwMode="auto">
            <a:xfrm>
              <a:off x="3648075" y="3406775"/>
              <a:ext cx="1371600" cy="685800"/>
            </a:xfrm>
            <a:prstGeom prst="flowChartDocument">
              <a:avLst/>
            </a:prstGeom>
            <a:solidFill>
              <a:srgbClr val="FFFFFF"/>
            </a:solidFill>
            <a:ln w="9360">
              <a:solidFill>
                <a:srgbClr val="000000"/>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a:solidFill>
                    <a:srgbClr val="000000"/>
                  </a:solidFill>
                  <a:latin typeface="Times New Roman" panose="02020603050405020304" pitchFamily="18" charset="0"/>
                </a:rPr>
                <a:t>Phương án 2</a:t>
              </a:r>
            </a:p>
          </p:txBody>
        </p:sp>
        <p:sp>
          <p:nvSpPr>
            <p:cNvPr id="12" name="AutoShape 8"/>
            <p:cNvSpPr>
              <a:spLocks noChangeArrowheads="1"/>
            </p:cNvSpPr>
            <p:nvPr/>
          </p:nvSpPr>
          <p:spPr bwMode="auto">
            <a:xfrm>
              <a:off x="6696075" y="3406775"/>
              <a:ext cx="1371600" cy="685800"/>
            </a:xfrm>
            <a:prstGeom prst="flowChartDocument">
              <a:avLst/>
            </a:prstGeom>
            <a:solidFill>
              <a:srgbClr val="FFFFFF"/>
            </a:solidFill>
            <a:ln w="9360">
              <a:solidFill>
                <a:srgbClr val="000000"/>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a:solidFill>
                    <a:srgbClr val="000000"/>
                  </a:solidFill>
                  <a:latin typeface="Times New Roman" panose="02020603050405020304" pitchFamily="18" charset="0"/>
                </a:rPr>
                <a:t>Phương án n</a:t>
              </a:r>
            </a:p>
          </p:txBody>
        </p:sp>
        <p:sp>
          <p:nvSpPr>
            <p:cNvPr id="13" name="AutoShape 9"/>
            <p:cNvSpPr>
              <a:spLocks noChangeArrowheads="1"/>
            </p:cNvSpPr>
            <p:nvPr/>
          </p:nvSpPr>
          <p:spPr bwMode="auto">
            <a:xfrm>
              <a:off x="4257675" y="3025775"/>
              <a:ext cx="304800" cy="304800"/>
            </a:xfrm>
            <a:prstGeom prst="downArrow">
              <a:avLst>
                <a:gd name="adj1" fmla="val 50000"/>
                <a:gd name="adj2" fmla="val 25000"/>
              </a:avLst>
            </a:prstGeom>
            <a:solidFill>
              <a:schemeClr val="accent6">
                <a:lumMod val="20000"/>
                <a:lumOff val="80000"/>
              </a:schemeClr>
            </a:solidFill>
            <a:ln w="9360">
              <a:solidFill>
                <a:srgbClr val="BBE0E3"/>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14" name="AutoShape 10"/>
            <p:cNvSpPr>
              <a:spLocks noChangeArrowheads="1"/>
            </p:cNvSpPr>
            <p:nvPr/>
          </p:nvSpPr>
          <p:spPr bwMode="auto">
            <a:xfrm rot="2700000">
              <a:off x="2855913" y="2757487"/>
              <a:ext cx="381000" cy="612775"/>
            </a:xfrm>
            <a:prstGeom prst="downArrow">
              <a:avLst>
                <a:gd name="adj1" fmla="val 50000"/>
                <a:gd name="adj2" fmla="val 40208"/>
              </a:avLst>
            </a:prstGeom>
            <a:solidFill>
              <a:schemeClr val="accent6">
                <a:lumMod val="20000"/>
                <a:lumOff val="80000"/>
              </a:schemeClr>
            </a:solidFill>
            <a:ln w="9360">
              <a:solidFill>
                <a:srgbClr val="BBE0E3"/>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15" name="AutoShape 11"/>
            <p:cNvSpPr>
              <a:spLocks noChangeArrowheads="1"/>
            </p:cNvSpPr>
            <p:nvPr/>
          </p:nvSpPr>
          <p:spPr bwMode="auto">
            <a:xfrm>
              <a:off x="5400675" y="3025775"/>
              <a:ext cx="304800" cy="304800"/>
            </a:xfrm>
            <a:prstGeom prst="downArrow">
              <a:avLst>
                <a:gd name="adj1" fmla="val 50000"/>
                <a:gd name="adj2" fmla="val 25000"/>
              </a:avLst>
            </a:prstGeom>
            <a:solidFill>
              <a:schemeClr val="accent6">
                <a:lumMod val="20000"/>
                <a:lumOff val="80000"/>
              </a:schemeClr>
            </a:solidFill>
            <a:ln w="9360">
              <a:solidFill>
                <a:srgbClr val="BBE0E3"/>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16" name="AutoShape 12"/>
            <p:cNvSpPr>
              <a:spLocks noChangeArrowheads="1"/>
            </p:cNvSpPr>
            <p:nvPr/>
          </p:nvSpPr>
          <p:spPr bwMode="auto">
            <a:xfrm rot="18600000">
              <a:off x="6350001" y="2762250"/>
              <a:ext cx="381000" cy="612775"/>
            </a:xfrm>
            <a:prstGeom prst="downArrow">
              <a:avLst>
                <a:gd name="adj1" fmla="val 50000"/>
                <a:gd name="adj2" fmla="val 40208"/>
              </a:avLst>
            </a:prstGeom>
            <a:solidFill>
              <a:schemeClr val="accent6">
                <a:lumMod val="20000"/>
                <a:lumOff val="80000"/>
              </a:schemeClr>
            </a:solidFill>
            <a:ln w="9360">
              <a:solidFill>
                <a:srgbClr val="BBE0E3"/>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17" name="AutoShape 13"/>
            <p:cNvSpPr>
              <a:spLocks noChangeArrowheads="1"/>
            </p:cNvSpPr>
            <p:nvPr/>
          </p:nvSpPr>
          <p:spPr bwMode="auto">
            <a:xfrm>
              <a:off x="4105275" y="4397375"/>
              <a:ext cx="1676400" cy="762000"/>
            </a:xfrm>
            <a:prstGeom prst="diamond">
              <a:avLst/>
            </a:prstGeom>
            <a:solidFill>
              <a:schemeClr val="accent6">
                <a:lumMod val="60000"/>
                <a:lumOff val="40000"/>
              </a:schemeClr>
            </a:solidFill>
            <a:ln w="9360">
              <a:solidFill>
                <a:srgbClr val="99CCFF"/>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a:solidFill>
                    <a:srgbClr val="000000"/>
                  </a:solidFill>
                  <a:latin typeface="Times New Roman" panose="02020603050405020304" pitchFamily="18" charset="0"/>
                </a:rPr>
                <a:t>Chọn lựa</a:t>
              </a:r>
            </a:p>
          </p:txBody>
        </p:sp>
        <p:sp>
          <p:nvSpPr>
            <p:cNvPr id="18" name="AutoShape 14"/>
            <p:cNvSpPr>
              <a:spLocks noChangeArrowheads="1"/>
            </p:cNvSpPr>
            <p:nvPr/>
          </p:nvSpPr>
          <p:spPr bwMode="auto">
            <a:xfrm>
              <a:off x="3876675" y="5540375"/>
              <a:ext cx="2057400" cy="685800"/>
            </a:xfrm>
            <a:prstGeom prst="flowChartDocument">
              <a:avLst/>
            </a:prstGeom>
            <a:solidFill>
              <a:srgbClr val="FFFFFF"/>
            </a:solidFill>
            <a:ln w="9360">
              <a:solidFill>
                <a:srgbClr val="000000"/>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a:solidFill>
                    <a:srgbClr val="000000"/>
                  </a:solidFill>
                  <a:latin typeface="Times New Roman" panose="02020603050405020304" pitchFamily="18" charset="0"/>
                </a:rPr>
                <a:t>Phương án tốt nhất</a:t>
              </a:r>
            </a:p>
          </p:txBody>
        </p:sp>
        <p:sp>
          <p:nvSpPr>
            <p:cNvPr id="19" name="AutoShape 15"/>
            <p:cNvSpPr>
              <a:spLocks noChangeArrowheads="1"/>
            </p:cNvSpPr>
            <p:nvPr/>
          </p:nvSpPr>
          <p:spPr bwMode="auto">
            <a:xfrm>
              <a:off x="4791075" y="5235575"/>
              <a:ext cx="304800" cy="304800"/>
            </a:xfrm>
            <a:prstGeom prst="downArrow">
              <a:avLst>
                <a:gd name="adj1" fmla="val 50000"/>
                <a:gd name="adj2" fmla="val 25000"/>
              </a:avLst>
            </a:prstGeom>
            <a:solidFill>
              <a:srgbClr val="BBE0E3"/>
            </a:solidFill>
            <a:ln w="9360">
              <a:solidFill>
                <a:srgbClr val="BBE0E3"/>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20" name="AutoShape 16"/>
            <p:cNvSpPr>
              <a:spLocks noChangeArrowheads="1"/>
            </p:cNvSpPr>
            <p:nvPr/>
          </p:nvSpPr>
          <p:spPr bwMode="auto">
            <a:xfrm>
              <a:off x="4333875" y="4092575"/>
              <a:ext cx="304800" cy="304800"/>
            </a:xfrm>
            <a:prstGeom prst="downArrow">
              <a:avLst>
                <a:gd name="adj1" fmla="val 50000"/>
                <a:gd name="adj2" fmla="val 25000"/>
              </a:avLst>
            </a:prstGeom>
            <a:solidFill>
              <a:schemeClr val="accent6">
                <a:lumMod val="20000"/>
                <a:lumOff val="80000"/>
              </a:schemeClr>
            </a:solidFill>
            <a:ln w="9360">
              <a:solidFill>
                <a:srgbClr val="BBE0E3"/>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21" name="AutoShape 17"/>
            <p:cNvSpPr>
              <a:spLocks noChangeArrowheads="1"/>
            </p:cNvSpPr>
            <p:nvPr/>
          </p:nvSpPr>
          <p:spPr bwMode="auto">
            <a:xfrm rot="18600000">
              <a:off x="3378201" y="4210050"/>
              <a:ext cx="381000" cy="612775"/>
            </a:xfrm>
            <a:prstGeom prst="downArrow">
              <a:avLst>
                <a:gd name="adj1" fmla="val 50000"/>
                <a:gd name="adj2" fmla="val 40208"/>
              </a:avLst>
            </a:prstGeom>
            <a:solidFill>
              <a:schemeClr val="accent6">
                <a:lumMod val="20000"/>
                <a:lumOff val="80000"/>
              </a:schemeClr>
            </a:solidFill>
            <a:ln w="9360">
              <a:solidFill>
                <a:srgbClr val="BBE0E3"/>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22" name="AutoShape 18"/>
            <p:cNvSpPr>
              <a:spLocks noChangeArrowheads="1"/>
            </p:cNvSpPr>
            <p:nvPr/>
          </p:nvSpPr>
          <p:spPr bwMode="auto">
            <a:xfrm rot="2700000">
              <a:off x="6208713" y="4205287"/>
              <a:ext cx="381000" cy="612775"/>
            </a:xfrm>
            <a:prstGeom prst="downArrow">
              <a:avLst>
                <a:gd name="adj1" fmla="val 50000"/>
                <a:gd name="adj2" fmla="val 40208"/>
              </a:avLst>
            </a:prstGeom>
            <a:solidFill>
              <a:schemeClr val="accent6">
                <a:lumMod val="20000"/>
                <a:lumOff val="80000"/>
              </a:schemeClr>
            </a:solidFill>
            <a:ln w="9360">
              <a:solidFill>
                <a:srgbClr val="BBE0E3"/>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23" name="AutoShape 19"/>
            <p:cNvSpPr>
              <a:spLocks noChangeArrowheads="1"/>
            </p:cNvSpPr>
            <p:nvPr/>
          </p:nvSpPr>
          <p:spPr bwMode="auto">
            <a:xfrm>
              <a:off x="904875" y="4397375"/>
              <a:ext cx="1905000" cy="914400"/>
            </a:xfrm>
            <a:prstGeom prst="flowChartInputOutput">
              <a:avLst/>
            </a:prstGeom>
            <a:solidFill>
              <a:srgbClr val="FFFFFF"/>
            </a:solidFill>
            <a:ln w="9360">
              <a:solidFill>
                <a:srgbClr val="000000"/>
              </a:solidFill>
              <a:miter lim="800000"/>
              <a:headEnd/>
              <a:tailEnd/>
            </a:ln>
            <a:effectLst>
              <a:outerShdw dist="17819" dir="2700000" algn="ctr" rotWithShape="0">
                <a:srgbClr val="808080"/>
              </a:outerShdw>
            </a:effectLst>
          </p:spPr>
          <p:txBody>
            <a:bodyPr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a:solidFill>
                    <a:srgbClr val="000000"/>
                  </a:solidFill>
                  <a:latin typeface="Times New Roman" panose="02020603050405020304" pitchFamily="18" charset="0"/>
                </a:rPr>
                <a:t>Điều kiện ràng buộc</a:t>
              </a:r>
            </a:p>
          </p:txBody>
        </p:sp>
        <p:sp>
          <p:nvSpPr>
            <p:cNvPr id="24" name="AutoShape 20"/>
            <p:cNvSpPr>
              <a:spLocks noChangeArrowheads="1"/>
            </p:cNvSpPr>
            <p:nvPr/>
          </p:nvSpPr>
          <p:spPr bwMode="auto">
            <a:xfrm>
              <a:off x="2657475" y="4778375"/>
              <a:ext cx="1066800" cy="304800"/>
            </a:xfrm>
            <a:custGeom>
              <a:avLst/>
              <a:gdLst>
                <a:gd name="T0" fmla="*/ 2147483647 w 21600"/>
                <a:gd name="T1" fmla="*/ 0 h 21600"/>
                <a:gd name="T2" fmla="*/ 0 w 21600"/>
                <a:gd name="T3" fmla="*/ 428221563 h 21600"/>
                <a:gd name="T4" fmla="*/ 2147483647 w 21600"/>
                <a:gd name="T5" fmla="*/ 856443324 h 21600"/>
                <a:gd name="T6" fmla="*/ 2147483647 w 21600"/>
                <a:gd name="T7" fmla="*/ 42822156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6">
                <a:lumMod val="60000"/>
                <a:lumOff val="40000"/>
              </a:schemeClr>
            </a:solidFill>
            <a:ln w="9360">
              <a:solidFill>
                <a:srgbClr val="99CCFF"/>
              </a:solidFill>
              <a:miter lim="800000"/>
              <a:headEnd/>
              <a:tailEnd/>
            </a:ln>
            <a:effectLst>
              <a:outerShdw dist="17819" dir="2700000" algn="ctr" rotWithShape="0">
                <a:srgbClr val="808080"/>
              </a:outerShdw>
            </a:effectLst>
          </p:spPr>
          <p:txBody>
            <a:bodyPr wrap="none" anchor="ctr"/>
            <a:lstStyle/>
            <a:p>
              <a:endParaRPr lang="en-US"/>
            </a:p>
          </p:txBody>
        </p:sp>
      </p:grpSp>
    </p:spTree>
    <p:extLst>
      <p:ext uri="{BB962C8B-B14F-4D97-AF65-F5344CB8AC3E}">
        <p14:creationId xmlns:p14="http://schemas.microsoft.com/office/powerpoint/2010/main" val="352563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3.2.1</a:t>
            </a:r>
            <a:r>
              <a:rPr lang="en-US" dirty="0"/>
              <a:t>. </a:t>
            </a:r>
            <a:r>
              <a:rPr lang="en-US" dirty="0" err="1"/>
              <a:t>Phân</a:t>
            </a:r>
            <a:r>
              <a:rPr lang="en-US" dirty="0"/>
              <a:t> </a:t>
            </a:r>
            <a:r>
              <a:rPr lang="en-US" dirty="0" err="1"/>
              <a:t>tích</a:t>
            </a:r>
            <a:r>
              <a:rPr lang="en-US" dirty="0"/>
              <a:t> </a:t>
            </a:r>
            <a:r>
              <a:rPr lang="en-US" dirty="0" err="1"/>
              <a:t>nghiệp</a:t>
            </a:r>
            <a:r>
              <a:rPr lang="en-US" dirty="0"/>
              <a:t> </a:t>
            </a:r>
            <a:r>
              <a:rPr lang="en-US" dirty="0" err="1"/>
              <a:t>vụ</a:t>
            </a:r>
            <a:r>
              <a:rPr lang="en-US" dirty="0"/>
              <a:t> … (</a:t>
            </a:r>
            <a:r>
              <a:rPr lang="en-US" dirty="0" err="1"/>
              <a:t>tt</a:t>
            </a:r>
            <a:r>
              <a:rPr lang="en-US" dirty="0"/>
              <a:t>)</a:t>
            </a:r>
          </a:p>
        </p:txBody>
      </p:sp>
      <p:sp>
        <p:nvSpPr>
          <p:cNvPr id="3" name="Content Placeholder 2"/>
          <p:cNvSpPr>
            <a:spLocks noGrp="1"/>
          </p:cNvSpPr>
          <p:nvPr>
            <p:ph idx="1"/>
          </p:nvPr>
        </p:nvSpPr>
        <p:spPr/>
        <p:txBody>
          <a:bodyPr/>
          <a:lstStyle/>
          <a:p>
            <a:r>
              <a:rPr lang="en-US" dirty="0" smtClean="0"/>
              <a:t>VD: </a:t>
            </a:r>
            <a:r>
              <a:rPr lang="en-US" dirty="0" err="1" smtClean="0"/>
              <a:t>Lập</a:t>
            </a:r>
            <a:r>
              <a:rPr lang="en-US" dirty="0" smtClean="0"/>
              <a:t> </a:t>
            </a:r>
            <a:r>
              <a:rPr lang="en-US" dirty="0" err="1" smtClean="0"/>
              <a:t>phương</a:t>
            </a:r>
            <a:r>
              <a:rPr lang="en-US" dirty="0" smtClean="0"/>
              <a:t> </a:t>
            </a:r>
            <a:r>
              <a:rPr lang="en-US" dirty="0" err="1" smtClean="0"/>
              <a:t>án</a:t>
            </a:r>
            <a:r>
              <a:rPr lang="en-US" dirty="0" smtClean="0"/>
              <a:t> </a:t>
            </a:r>
            <a:r>
              <a:rPr lang="en-US" dirty="0" err="1" smtClean="0"/>
              <a:t>tối</a:t>
            </a:r>
            <a:r>
              <a:rPr lang="en-US" dirty="0" smtClean="0"/>
              <a:t> </a:t>
            </a:r>
            <a:r>
              <a:rPr lang="en-US" dirty="0" err="1" smtClean="0"/>
              <a:t>thiểu</a:t>
            </a:r>
            <a:r>
              <a:rPr lang="en-US" dirty="0" smtClean="0"/>
              <a:t>, </a:t>
            </a:r>
            <a:r>
              <a:rPr lang="en-US" dirty="0" err="1" smtClean="0"/>
              <a:t>tối</a:t>
            </a:r>
            <a:r>
              <a:rPr lang="en-US" dirty="0" smtClean="0"/>
              <a:t> </a:t>
            </a:r>
            <a:r>
              <a:rPr lang="en-US" dirty="0" err="1" smtClean="0"/>
              <a:t>đa</a:t>
            </a:r>
            <a:r>
              <a:rPr lang="en-US" dirty="0" smtClean="0"/>
              <a:t> </a:t>
            </a:r>
            <a:r>
              <a:rPr lang="en-US" dirty="0" err="1" smtClean="0"/>
              <a:t>và</a:t>
            </a:r>
            <a:r>
              <a:rPr lang="en-US" dirty="0" smtClean="0"/>
              <a:t> </a:t>
            </a:r>
            <a:r>
              <a:rPr lang="en-US" dirty="0" err="1" smtClean="0"/>
              <a:t>trung</a:t>
            </a:r>
            <a:r>
              <a:rPr lang="en-US" dirty="0" smtClean="0"/>
              <a:t> </a:t>
            </a:r>
            <a:r>
              <a:rPr lang="en-US" dirty="0" err="1" smtClean="0"/>
              <a:t>hòa</a:t>
            </a:r>
            <a:r>
              <a:rPr lang="en-US" dirty="0" smtClean="0"/>
              <a:t> </a:t>
            </a:r>
            <a:r>
              <a:rPr lang="en-US" dirty="0" err="1" smtClean="0"/>
              <a:t>cho</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14</a:t>
            </a:fld>
            <a:endParaRPr lang="en-US" dirty="0"/>
          </a:p>
        </p:txBody>
      </p:sp>
      <p:graphicFrame>
        <p:nvGraphicFramePr>
          <p:cNvPr id="6" name="Group 3"/>
          <p:cNvGraphicFramePr>
            <a:graphicFrameLocks noGrp="1"/>
          </p:cNvGraphicFramePr>
          <p:nvPr>
            <p:extLst>
              <p:ext uri="{D42A27DB-BD31-4B8C-83A1-F6EECF244321}">
                <p14:modId xmlns:p14="http://schemas.microsoft.com/office/powerpoint/2010/main" val="2511669256"/>
              </p:ext>
            </p:extLst>
          </p:nvPr>
        </p:nvGraphicFramePr>
        <p:xfrm>
          <a:off x="0" y="1153116"/>
          <a:ext cx="9211732" cy="4769600"/>
        </p:xfrm>
        <a:graphic>
          <a:graphicData uri="http://schemas.openxmlformats.org/drawingml/2006/table">
            <a:tbl>
              <a:tblPr>
                <a:tableStyleId>{9DCAF9ED-07DC-4A11-8D7F-57B35C25682E}</a:tableStyleId>
              </a:tblPr>
              <a:tblGrid>
                <a:gridCol w="631726"/>
                <a:gridCol w="8580006"/>
              </a:tblGrid>
              <a:tr h="362464">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dirty="0" smtClean="0">
                          <a:ln>
                            <a:noFill/>
                          </a:ln>
                          <a:effectLst/>
                        </a:rPr>
                        <a:t>Y1</a:t>
                      </a:r>
                      <a:endParaRPr kumimoji="0" lang="en-US" sz="1800" b="0" i="0" u="none" strike="noStrike" cap="none" normalizeH="0" baseline="0" dirty="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Quản lý lưu trữ tất cả thông tin về bán hàng, đặt hàng, nhập xuất kho, thu chi và công nợ.</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r h="362464">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Y2</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Cho phép tìm kiếm tức thời các thông tin về cộng nợ của một khách hàng</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r h="362464">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Y3</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dirty="0" err="1" smtClean="0">
                          <a:ln>
                            <a:noFill/>
                          </a:ln>
                          <a:effectLst/>
                        </a:rPr>
                        <a:t>Tự</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động</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tính</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toán</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tồn</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kho</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tại</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thời</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điểm</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cuối</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ngày</a:t>
                      </a:r>
                      <a:endParaRPr kumimoji="0" lang="en-US" sz="1800" b="0" i="0" u="none" strike="noStrike" cap="none" normalizeH="0" baseline="0" dirty="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r h="362464">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Y4</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Tự động tính toán và in bảng doanh thu theo tháng</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r h="362464">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Y5</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Các thông tin chứng từ chỉ nhập một lần và được truy xuất bởi tất cả phòng ban liên quan</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r h="362492">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Y6</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Các biểu mẫu hoá đơn, phiếu giao hàng, thống kê có thể in ra giấy</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r h="362492">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Y7</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Thông báo và in danh sách các khách hàng nợ quá hạn</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r h="362464">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Y8</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Tư động tính tồn kho tại bất kỳ thời điểm nào trong ngày, theo từng thể loại băng đĩa bất kỳ</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r h="362492">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dirty="0" smtClean="0">
                          <a:ln>
                            <a:noFill/>
                          </a:ln>
                          <a:effectLst/>
                        </a:rPr>
                        <a:t>Y9</a:t>
                      </a:r>
                      <a:endParaRPr kumimoji="0" lang="en-US" sz="1800" b="0" i="0" u="none" strike="noStrike" cap="none" normalizeH="0" baseline="0" dirty="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Tự động tính toán và in bảng doanh thu theo ngày</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r h="0">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smtClean="0">
                          <a:ln>
                            <a:noFill/>
                          </a:ln>
                          <a:effectLst/>
                        </a:rPr>
                        <a:t>Y10</a:t>
                      </a:r>
                      <a:endParaRPr kumimoji="0" lang="en-US" sz="1800" b="0" i="0" u="none" strike="noStrike" cap="none" normalizeH="0" baseline="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dirty="0" err="1" smtClean="0">
                          <a:ln>
                            <a:noFill/>
                          </a:ln>
                          <a:effectLst/>
                        </a:rPr>
                        <a:t>Trợ</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giúp</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cho</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thủ</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kho</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tính</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toán</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số</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lượng</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đặt</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mua</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nhà</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cung</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cấp</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tại</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bất</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kỳ</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thời</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điểm</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nào</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trong</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ngày</a:t>
                      </a:r>
                      <a:endParaRPr kumimoji="0" lang="en-US" sz="1800" b="0" i="0" u="none" strike="noStrike" cap="none" normalizeH="0" baseline="0" dirty="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r h="362492">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dirty="0" smtClean="0">
                          <a:ln>
                            <a:noFill/>
                          </a:ln>
                          <a:effectLst/>
                        </a:rPr>
                        <a:t>Y11</a:t>
                      </a:r>
                      <a:endParaRPr kumimoji="0" lang="en-US" sz="1800" b="0" i="0" u="none" strike="noStrike" cap="none" normalizeH="0" baseline="0" dirty="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c>
                  <a:txBody>
                    <a:bodyPr/>
                    <a:lstStyle/>
                    <a:p>
                      <a:pPr marL="342900" marR="0" lvl="0" indent="-336550" algn="l" defTabSz="457200" rtl="0" eaLnBrk="1" fontAlgn="base" latinLnBrk="0" hangingPunct="1">
                        <a:lnSpc>
                          <a:spcPct val="82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800" u="none" strike="noStrike" cap="none" normalizeH="0" baseline="0" dirty="0" err="1" smtClean="0">
                          <a:ln>
                            <a:noFill/>
                          </a:ln>
                          <a:effectLst/>
                        </a:rPr>
                        <a:t>Lập</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đề</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xuất</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mức</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tồn</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kho</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tối</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thiểu</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hợp</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lý</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cho</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từng</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loại</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băng</a:t>
                      </a:r>
                      <a:r>
                        <a:rPr kumimoji="0" lang="en-US" sz="1800" u="none" strike="noStrike" cap="none" normalizeH="0" baseline="0" dirty="0" smtClean="0">
                          <a:ln>
                            <a:noFill/>
                          </a:ln>
                          <a:effectLst/>
                        </a:rPr>
                        <a:t> </a:t>
                      </a:r>
                      <a:r>
                        <a:rPr kumimoji="0" lang="en-US" sz="1800" u="none" strike="noStrike" cap="none" normalizeH="0" baseline="0" dirty="0" err="1" smtClean="0">
                          <a:ln>
                            <a:noFill/>
                          </a:ln>
                          <a:effectLst/>
                        </a:rPr>
                        <a:t>đĩa</a:t>
                      </a:r>
                      <a:endParaRPr kumimoji="0" lang="en-US" sz="1800" b="0" i="0" u="none" strike="noStrike" cap="none" normalizeH="0" baseline="0" dirty="0" smtClean="0">
                        <a:ln>
                          <a:noFill/>
                        </a:ln>
                        <a:solidFill>
                          <a:srgbClr val="000000"/>
                        </a:solidFill>
                        <a:effectLst/>
                        <a:latin typeface="Times New Roman" pitchFamily="16" charset="0"/>
                        <a:ea typeface="SimSun" charset="-122"/>
                        <a:cs typeface="Times New Roman" pitchFamily="16" charset="0"/>
                      </a:endParaRPr>
                    </a:p>
                  </a:txBody>
                  <a:tcPr marL="90000" marR="90000" marT="141429" marB="46807" horzOverflow="overflow"/>
                </a:tc>
              </a:tr>
            </a:tbl>
          </a:graphicData>
        </a:graphic>
      </p:graphicFrame>
    </p:spTree>
    <p:extLst>
      <p:ext uri="{BB962C8B-B14F-4D97-AF65-F5344CB8AC3E}">
        <p14:creationId xmlns:p14="http://schemas.microsoft.com/office/powerpoint/2010/main" val="209311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3.2.2</a:t>
            </a:r>
            <a:r>
              <a:rPr lang="en-US" dirty="0" smtClean="0"/>
              <a:t>. </a:t>
            </a:r>
            <a:r>
              <a:rPr lang="en-US" dirty="0" err="1" smtClean="0"/>
              <a:t>Xác</a:t>
            </a:r>
            <a:r>
              <a:rPr lang="en-US" dirty="0" smtClean="0"/>
              <a:t> </a:t>
            </a:r>
            <a:r>
              <a:rPr lang="en-US" dirty="0" err="1"/>
              <a:t>định</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ứng</a:t>
            </a:r>
            <a:r>
              <a:rPr lang="en-US" dirty="0"/>
              <a:t> </a:t>
            </a:r>
            <a:r>
              <a:rPr lang="en-US" dirty="0" err="1" smtClean="0"/>
              <a:t>dụng</a:t>
            </a:r>
            <a:endParaRPr lang="en-US" dirty="0"/>
          </a:p>
        </p:txBody>
      </p:sp>
      <p:sp>
        <p:nvSpPr>
          <p:cNvPr id="3" name="Content Placeholder 2"/>
          <p:cNvSpPr>
            <a:spLocks noGrp="1"/>
          </p:cNvSpPr>
          <p:nvPr>
            <p:ph idx="1"/>
          </p:nvPr>
        </p:nvSpPr>
        <p:spPr/>
        <p:txBody>
          <a:bodyPr/>
          <a:lstStyle/>
          <a:p>
            <a:r>
              <a:rPr lang="vi-VN" dirty="0" smtClean="0"/>
              <a:t>Mục </a:t>
            </a:r>
            <a:r>
              <a:rPr lang="vi-VN" dirty="0"/>
              <a:t>tiêu phải rõ ràng và được xác định rõ, tránh đặt mục tiêu mơ hồ hoặc chung chung vì không mang lại định hướng đầy đủ. </a:t>
            </a:r>
            <a:endParaRPr lang="en-US" dirty="0" smtClean="0"/>
          </a:p>
          <a:p>
            <a:r>
              <a:rPr lang="en-US" dirty="0" err="1" smtClean="0"/>
              <a:t>Ví</a:t>
            </a:r>
            <a:r>
              <a:rPr lang="en-US" dirty="0" smtClean="0"/>
              <a:t> </a:t>
            </a:r>
            <a:r>
              <a:rPr lang="en-US" dirty="0" err="1" smtClean="0"/>
              <a:t>dụ</a:t>
            </a:r>
            <a:r>
              <a:rPr lang="en-US" dirty="0" smtClean="0"/>
              <a:t>: </a:t>
            </a:r>
            <a:r>
              <a:rPr lang="en-US" altLang="en-US" dirty="0" err="1"/>
              <a:t>Mục</a:t>
            </a:r>
            <a:r>
              <a:rPr lang="en-US" altLang="en-US" dirty="0"/>
              <a:t> </a:t>
            </a:r>
            <a:r>
              <a:rPr lang="en-US" altLang="en-US" dirty="0" err="1"/>
              <a:t>tiêu</a:t>
            </a:r>
            <a:r>
              <a:rPr lang="en-US" altLang="en-US" dirty="0"/>
              <a:t> </a:t>
            </a:r>
            <a:r>
              <a:rPr lang="en-US" altLang="en-US" dirty="0" err="1"/>
              <a:t>của</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smtClean="0"/>
              <a:t>QLSV:</a:t>
            </a:r>
          </a:p>
          <a:p>
            <a:pPr lvl="1"/>
            <a:r>
              <a:rPr lang="en-US" altLang="en-US" dirty="0" err="1"/>
              <a:t>Hỗ</a:t>
            </a:r>
            <a:r>
              <a:rPr lang="en-US" altLang="en-US" dirty="0"/>
              <a:t> </a:t>
            </a:r>
            <a:r>
              <a:rPr lang="en-US" altLang="en-US" dirty="0" err="1"/>
              <a:t>trợ</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quá</a:t>
            </a:r>
            <a:r>
              <a:rPr lang="en-US" altLang="en-US" dirty="0"/>
              <a:t> </a:t>
            </a:r>
            <a:r>
              <a:rPr lang="en-US" altLang="en-US" dirty="0" err="1"/>
              <a:t>trình</a:t>
            </a:r>
            <a:r>
              <a:rPr lang="en-US" altLang="en-US" dirty="0"/>
              <a:t> </a:t>
            </a:r>
            <a:r>
              <a:rPr lang="en-US" altLang="en-US" dirty="0" err="1"/>
              <a:t>học</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đào</a:t>
            </a:r>
            <a:r>
              <a:rPr lang="en-US" altLang="en-US" dirty="0"/>
              <a:t> </a:t>
            </a:r>
            <a:r>
              <a:rPr lang="en-US" altLang="en-US" dirty="0" err="1"/>
              <a:t>tạo</a:t>
            </a:r>
            <a:r>
              <a:rPr lang="en-US" altLang="en-US" dirty="0"/>
              <a:t> </a:t>
            </a:r>
            <a:r>
              <a:rPr lang="en-US" altLang="en-US" dirty="0" err="1"/>
              <a:t>và</a:t>
            </a:r>
            <a:r>
              <a:rPr lang="en-US" altLang="en-US" dirty="0"/>
              <a:t> </a:t>
            </a:r>
            <a:r>
              <a:rPr lang="en-US" altLang="en-US" dirty="0" err="1"/>
              <a:t>kết</a:t>
            </a:r>
            <a:r>
              <a:rPr lang="en-US" altLang="en-US" dirty="0"/>
              <a:t> </a:t>
            </a:r>
            <a:r>
              <a:rPr lang="en-US" altLang="en-US" dirty="0" err="1"/>
              <a:t>quả</a:t>
            </a:r>
            <a:r>
              <a:rPr lang="en-US" altLang="en-US" dirty="0"/>
              <a:t> </a:t>
            </a:r>
            <a:r>
              <a:rPr lang="en-US" altLang="en-US" dirty="0" err="1"/>
              <a:t>học</a:t>
            </a:r>
            <a:r>
              <a:rPr lang="en-US" altLang="en-US" dirty="0"/>
              <a:t> </a:t>
            </a:r>
            <a:r>
              <a:rPr lang="en-US" altLang="en-US" dirty="0" err="1"/>
              <a:t>tập</a:t>
            </a:r>
            <a:endParaRPr lang="en-US" altLang="en-US" dirty="0"/>
          </a:p>
          <a:p>
            <a:pPr lvl="1"/>
            <a:r>
              <a:rPr lang="en-US" altLang="en-US" dirty="0" err="1"/>
              <a:t>Hỗ</a:t>
            </a:r>
            <a:r>
              <a:rPr lang="en-US" altLang="en-US" dirty="0"/>
              <a:t> </a:t>
            </a:r>
            <a:r>
              <a:rPr lang="en-US" altLang="en-US" dirty="0" err="1"/>
              <a:t>trợ</a:t>
            </a:r>
            <a:r>
              <a:rPr lang="en-US" altLang="en-US" dirty="0"/>
              <a:t> </a:t>
            </a:r>
            <a:r>
              <a:rPr lang="en-US" altLang="en-US" dirty="0" err="1"/>
              <a:t>việc</a:t>
            </a:r>
            <a:r>
              <a:rPr lang="en-US" altLang="en-US" dirty="0"/>
              <a:t> </a:t>
            </a:r>
            <a:r>
              <a:rPr lang="en-US" altLang="en-US" dirty="0" err="1"/>
              <a:t>báo</a:t>
            </a:r>
            <a:r>
              <a:rPr lang="en-US" altLang="en-US" dirty="0"/>
              <a:t> </a:t>
            </a:r>
            <a:r>
              <a:rPr lang="en-US" altLang="en-US" dirty="0" err="1"/>
              <a:t>cáo</a:t>
            </a:r>
            <a:r>
              <a:rPr lang="en-US" altLang="en-US" dirty="0"/>
              <a:t> </a:t>
            </a:r>
            <a:r>
              <a:rPr lang="en-US" altLang="en-US" dirty="0" err="1"/>
              <a:t>thống</a:t>
            </a:r>
            <a:r>
              <a:rPr lang="en-US" altLang="en-US" dirty="0"/>
              <a:t> </a:t>
            </a:r>
            <a:r>
              <a:rPr lang="en-US" altLang="en-US" dirty="0" err="1"/>
              <a:t>kê</a:t>
            </a:r>
            <a:r>
              <a:rPr lang="en-US" altLang="en-US" dirty="0"/>
              <a:t>, </a:t>
            </a:r>
            <a:r>
              <a:rPr lang="en-US" altLang="en-US" dirty="0" err="1"/>
              <a:t>tìm</a:t>
            </a:r>
            <a:r>
              <a:rPr lang="en-US" altLang="en-US" dirty="0"/>
              <a:t> </a:t>
            </a:r>
            <a:r>
              <a:rPr lang="en-US" altLang="en-US" dirty="0" err="1"/>
              <a:t>kiếm</a:t>
            </a:r>
            <a:r>
              <a:rPr lang="en-US" altLang="en-US" dirty="0"/>
              <a:t>,..</a:t>
            </a:r>
          </a:p>
          <a:p>
            <a:pPr lvl="1"/>
            <a:r>
              <a:rPr lang="en-US" altLang="en-US" dirty="0" err="1"/>
              <a:t>Giúp</a:t>
            </a:r>
            <a:r>
              <a:rPr lang="en-US" altLang="en-US" dirty="0"/>
              <a:t> </a:t>
            </a:r>
            <a:r>
              <a:rPr lang="en-US" altLang="en-US" dirty="0" err="1"/>
              <a:t>sinh</a:t>
            </a:r>
            <a:r>
              <a:rPr lang="en-US" altLang="en-US" dirty="0"/>
              <a:t> </a:t>
            </a:r>
            <a:r>
              <a:rPr lang="en-US" altLang="en-US" dirty="0" err="1"/>
              <a:t>viên</a:t>
            </a:r>
            <a:r>
              <a:rPr lang="en-US" altLang="en-US" dirty="0"/>
              <a:t>, </a:t>
            </a:r>
            <a:r>
              <a:rPr lang="en-US" altLang="en-US" dirty="0" err="1"/>
              <a:t>phụ</a:t>
            </a:r>
            <a:r>
              <a:rPr lang="en-US" altLang="en-US" dirty="0"/>
              <a:t> </a:t>
            </a:r>
            <a:r>
              <a:rPr lang="en-US" altLang="en-US" dirty="0" err="1"/>
              <a:t>huynh</a:t>
            </a:r>
            <a:r>
              <a:rPr lang="en-US" altLang="en-US" dirty="0"/>
              <a:t> </a:t>
            </a:r>
            <a:r>
              <a:rPr lang="en-US" altLang="en-US" dirty="0" err="1"/>
              <a:t>có</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theo</a:t>
            </a:r>
            <a:r>
              <a:rPr lang="en-US" altLang="en-US" dirty="0"/>
              <a:t> </a:t>
            </a:r>
            <a:r>
              <a:rPr lang="en-US" altLang="en-US" dirty="0" err="1"/>
              <a:t>dõi</a:t>
            </a:r>
            <a:r>
              <a:rPr lang="en-US" altLang="en-US" dirty="0"/>
              <a:t> </a:t>
            </a:r>
            <a:r>
              <a:rPr lang="en-US" altLang="en-US" dirty="0" err="1"/>
              <a:t>tốt</a:t>
            </a:r>
            <a:r>
              <a:rPr lang="en-US" altLang="en-US" dirty="0"/>
              <a:t> </a:t>
            </a:r>
            <a:r>
              <a:rPr lang="en-US" altLang="en-US" dirty="0" err="1"/>
              <a:t>việc</a:t>
            </a:r>
            <a:r>
              <a:rPr lang="en-US" altLang="en-US" dirty="0"/>
              <a:t> </a:t>
            </a:r>
            <a:r>
              <a:rPr lang="en-US" altLang="en-US" dirty="0" err="1"/>
              <a:t>học</a:t>
            </a:r>
            <a:r>
              <a:rPr lang="en-US" altLang="en-US" dirty="0"/>
              <a:t> </a:t>
            </a:r>
            <a:r>
              <a:rPr lang="en-US" altLang="en-US" dirty="0" err="1"/>
              <a:t>tập</a:t>
            </a:r>
            <a:r>
              <a:rPr lang="en-US" altLang="en-US" dirty="0"/>
              <a:t> </a:t>
            </a:r>
            <a:r>
              <a:rPr lang="en-US" altLang="en-US" dirty="0" err="1"/>
              <a:t>của</a:t>
            </a:r>
            <a:r>
              <a:rPr lang="en-US" altLang="en-US" dirty="0"/>
              <a:t> </a:t>
            </a:r>
            <a:r>
              <a:rPr lang="en-US" altLang="en-US" dirty="0" err="1"/>
              <a:t>sinh</a:t>
            </a:r>
            <a:r>
              <a:rPr lang="en-US" altLang="en-US" dirty="0"/>
              <a:t> </a:t>
            </a:r>
            <a:r>
              <a:rPr lang="en-US" altLang="en-US" dirty="0" err="1"/>
              <a:t>viên</a:t>
            </a:r>
            <a:endParaRPr lang="en-US" altLang="en-US" dirty="0"/>
          </a:p>
          <a:p>
            <a:pPr lvl="1"/>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15</a:t>
            </a:fld>
            <a:endParaRPr lang="en-US" dirty="0"/>
          </a:p>
        </p:txBody>
      </p:sp>
    </p:spTree>
    <p:extLst>
      <p:ext uri="{BB962C8B-B14F-4D97-AF65-F5344CB8AC3E}">
        <p14:creationId xmlns:p14="http://schemas.microsoft.com/office/powerpoint/2010/main" val="287019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3.2.3</a:t>
            </a:r>
            <a:r>
              <a:rPr lang="en-US" dirty="0" smtClean="0"/>
              <a:t>. </a:t>
            </a:r>
            <a:r>
              <a:rPr lang="en-US" dirty="0" err="1" smtClean="0"/>
              <a:t>Xác</a:t>
            </a:r>
            <a:r>
              <a:rPr lang="en-US" dirty="0" smtClean="0"/>
              <a:t> </a:t>
            </a:r>
            <a:r>
              <a:rPr lang="en-US" dirty="0" err="1"/>
              <a:t>định</a:t>
            </a:r>
            <a:r>
              <a:rPr lang="en-US" dirty="0"/>
              <a:t> </a:t>
            </a:r>
            <a:r>
              <a:rPr lang="en-US" dirty="0" err="1"/>
              <a:t>loại</a:t>
            </a:r>
            <a:r>
              <a:rPr lang="en-US" dirty="0"/>
              <a:t> </a:t>
            </a:r>
            <a:r>
              <a:rPr lang="en-US" dirty="0" err="1"/>
              <a:t>ứng</a:t>
            </a:r>
            <a:r>
              <a:rPr lang="en-US" dirty="0"/>
              <a:t> </a:t>
            </a:r>
            <a:r>
              <a:rPr lang="en-US" dirty="0" err="1" smtClean="0"/>
              <a:t>dụng</a:t>
            </a:r>
            <a:endParaRPr lang="en-US" dirty="0"/>
          </a:p>
        </p:txBody>
      </p:sp>
      <p:sp>
        <p:nvSpPr>
          <p:cNvPr id="3" name="Content Placeholder 2"/>
          <p:cNvSpPr>
            <a:spLocks noGrp="1"/>
          </p:cNvSpPr>
          <p:nvPr>
            <p:ph idx="1"/>
          </p:nvPr>
        </p:nvSpPr>
        <p:spPr/>
        <p:txBody>
          <a:bodyPr/>
          <a:lstStyle/>
          <a:p>
            <a:pPr>
              <a:spcBef>
                <a:spcPts val="0"/>
              </a:spcBef>
            </a:pPr>
            <a:r>
              <a:rPr lang="en-US" dirty="0" err="1" smtClean="0"/>
              <a:t>Ứng</a:t>
            </a:r>
            <a:r>
              <a:rPr lang="en-US" dirty="0" smtClean="0"/>
              <a:t> </a:t>
            </a:r>
            <a:r>
              <a:rPr lang="en-US" dirty="0" err="1" smtClean="0"/>
              <a:t>dụng</a:t>
            </a:r>
            <a:r>
              <a:rPr lang="en-US" dirty="0" smtClean="0"/>
              <a:t> </a:t>
            </a:r>
            <a:r>
              <a:rPr lang="en-US" dirty="0" err="1" smtClean="0"/>
              <a:t>cần</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nào</a:t>
            </a:r>
            <a:r>
              <a:rPr lang="en-US" dirty="0" smtClean="0"/>
              <a:t> (HĐH)</a:t>
            </a:r>
          </a:p>
          <a:p>
            <a:pPr>
              <a:spcBef>
                <a:spcPts val="0"/>
              </a:spcBef>
            </a:pP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hỗ</a:t>
            </a:r>
            <a:r>
              <a:rPr lang="en-US" dirty="0" smtClean="0"/>
              <a:t> </a:t>
            </a:r>
            <a:r>
              <a:rPr lang="en-US" dirty="0" err="1" smtClean="0"/>
              <a:t>trợ</a:t>
            </a:r>
            <a:r>
              <a:rPr lang="en-US" dirty="0" smtClean="0"/>
              <a:t> (C#/Java, …)</a:t>
            </a:r>
          </a:p>
          <a:p>
            <a:pPr>
              <a:spcBef>
                <a:spcPts val="0"/>
              </a:spcBef>
            </a:pP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p>
          <a:p>
            <a:pPr>
              <a:spcBef>
                <a:spcPts val="0"/>
              </a:spcBef>
            </a:pP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a:t>
            </a:r>
            <a:r>
              <a:rPr lang="en-US" dirty="0" err="1" smtClean="0"/>
              <a:t>liên</a:t>
            </a:r>
            <a:r>
              <a:rPr lang="en-US" dirty="0" smtClean="0"/>
              <a:t> </a:t>
            </a:r>
            <a:r>
              <a:rPr lang="en-US" dirty="0" err="1" smtClean="0"/>
              <a:t>quan</a:t>
            </a:r>
            <a:r>
              <a:rPr lang="en-US" dirty="0" smtClean="0"/>
              <a:t> (components)</a:t>
            </a:r>
          </a:p>
          <a:p>
            <a:pPr>
              <a:spcBef>
                <a:spcPts val="0"/>
              </a:spcBef>
            </a:pPr>
            <a:r>
              <a:rPr lang="en-US" dirty="0" err="1" smtClean="0"/>
              <a:t>Loại</a:t>
            </a:r>
            <a:r>
              <a:rPr lang="en-US" dirty="0" smtClean="0"/>
              <a:t> </a:t>
            </a:r>
            <a:r>
              <a:rPr lang="en-US" dirty="0" err="1" smtClean="0"/>
              <a:t>ứng</a:t>
            </a:r>
            <a:r>
              <a:rPr lang="en-US" dirty="0" smtClean="0"/>
              <a:t> </a:t>
            </a:r>
            <a:r>
              <a:rPr lang="en-US" dirty="0" err="1" smtClean="0"/>
              <a:t>dụng</a:t>
            </a:r>
            <a:r>
              <a:rPr lang="en-US" dirty="0" smtClean="0"/>
              <a:t> </a:t>
            </a:r>
          </a:p>
          <a:p>
            <a:pPr lvl="1">
              <a:spcBef>
                <a:spcPts val="0"/>
              </a:spcBef>
            </a:pPr>
            <a:r>
              <a:rPr lang="en-US" dirty="0" smtClean="0"/>
              <a:t>Desktop application</a:t>
            </a:r>
          </a:p>
          <a:p>
            <a:pPr lvl="1">
              <a:spcBef>
                <a:spcPts val="0"/>
              </a:spcBef>
            </a:pPr>
            <a:r>
              <a:rPr lang="en-US" dirty="0" smtClean="0"/>
              <a:t>Web application</a:t>
            </a:r>
          </a:p>
          <a:p>
            <a:pPr lvl="1">
              <a:spcBef>
                <a:spcPts val="0"/>
              </a:spcBef>
            </a:pPr>
            <a:r>
              <a:rPr lang="en-US" dirty="0" smtClean="0"/>
              <a:t>Mobile application</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16</a:t>
            </a:fld>
            <a:endParaRPr lang="en-US" dirty="0"/>
          </a:p>
        </p:txBody>
      </p:sp>
    </p:spTree>
    <p:extLst>
      <p:ext uri="{BB962C8B-B14F-4D97-AF65-F5344CB8AC3E}">
        <p14:creationId xmlns:p14="http://schemas.microsoft.com/office/powerpoint/2010/main" val="223699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3.2.4</a:t>
            </a:r>
            <a:r>
              <a:rPr lang="en-US" dirty="0" smtClean="0"/>
              <a:t>. </a:t>
            </a:r>
            <a:r>
              <a:rPr lang="en-US" dirty="0" err="1" smtClean="0"/>
              <a:t>Lập</a:t>
            </a:r>
            <a:r>
              <a:rPr lang="en-US" dirty="0" smtClean="0"/>
              <a:t> </a:t>
            </a:r>
            <a:r>
              <a:rPr lang="en-US" dirty="0" err="1"/>
              <a:t>kế</a:t>
            </a:r>
            <a:r>
              <a:rPr lang="en-US" dirty="0"/>
              <a:t> </a:t>
            </a:r>
            <a:r>
              <a:rPr lang="en-US" dirty="0" err="1" smtClean="0"/>
              <a:t>hoạch</a:t>
            </a:r>
            <a:endParaRPr lang="en-US" dirty="0"/>
          </a:p>
        </p:txBody>
      </p:sp>
      <p:sp>
        <p:nvSpPr>
          <p:cNvPr id="3" name="Content Placeholder 2"/>
          <p:cNvSpPr>
            <a:spLocks noGrp="1"/>
          </p:cNvSpPr>
          <p:nvPr>
            <p:ph idx="1"/>
          </p:nvPr>
        </p:nvSpPr>
        <p:spPr/>
        <p:txBody>
          <a:bodyPr/>
          <a:lstStyle/>
          <a:p>
            <a:pPr>
              <a:spcBef>
                <a:spcPts val="0"/>
              </a:spcBef>
            </a:pPr>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là</a:t>
            </a:r>
            <a:r>
              <a:rPr lang="en-US" dirty="0" smtClean="0"/>
              <a:t> </a:t>
            </a:r>
            <a:r>
              <a:rPr lang="vi-VN" dirty="0" smtClean="0"/>
              <a:t>yêu </a:t>
            </a:r>
            <a:r>
              <a:rPr lang="vi-VN" dirty="0"/>
              <a:t>cầu thiết lập phạm vi công viêc của </a:t>
            </a:r>
            <a:r>
              <a:rPr lang="en-US" dirty="0" err="1" smtClean="0"/>
              <a:t>việc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sẽ</a:t>
            </a:r>
            <a:r>
              <a:rPr lang="en-US" dirty="0" smtClean="0"/>
              <a:t> </a:t>
            </a:r>
            <a:r>
              <a:rPr lang="vi-VN" dirty="0" smtClean="0"/>
              <a:t>điều </a:t>
            </a:r>
            <a:r>
              <a:rPr lang="vi-VN" dirty="0"/>
              <a:t>chỉnh lại mục tiêu và xác định đường đi tới mục tiêu đó</a:t>
            </a:r>
            <a:r>
              <a:rPr lang="vi-VN" dirty="0" smtClean="0"/>
              <a:t>.</a:t>
            </a:r>
            <a:endParaRPr lang="en-US" dirty="0" smtClean="0"/>
          </a:p>
          <a:p>
            <a:pPr marL="0" indent="0">
              <a:spcBef>
                <a:spcPts val="0"/>
              </a:spcBef>
              <a:buNone/>
            </a:pPr>
            <a:r>
              <a:rPr lang="en-US" i="1" dirty="0" err="1"/>
              <a:t>Quy</a:t>
            </a:r>
            <a:r>
              <a:rPr lang="en-US" i="1" dirty="0"/>
              <a:t> </a:t>
            </a:r>
            <a:r>
              <a:rPr lang="en-US" i="1" dirty="0" err="1"/>
              <a:t>trình</a:t>
            </a:r>
            <a:r>
              <a:rPr lang="en-US" i="1" dirty="0"/>
              <a:t> </a:t>
            </a:r>
            <a:r>
              <a:rPr lang="en-US" i="1" dirty="0" err="1"/>
              <a:t>lập</a:t>
            </a:r>
            <a:r>
              <a:rPr lang="en-US" i="1" dirty="0"/>
              <a:t> </a:t>
            </a:r>
            <a:r>
              <a:rPr lang="en-US" i="1" dirty="0" err="1"/>
              <a:t>kế</a:t>
            </a:r>
            <a:r>
              <a:rPr lang="en-US" i="1" dirty="0"/>
              <a:t> </a:t>
            </a:r>
            <a:r>
              <a:rPr lang="en-US" i="1" dirty="0" err="1"/>
              <a:t>hoạch</a:t>
            </a:r>
            <a:r>
              <a:rPr lang="en-US" i="1" dirty="0"/>
              <a:t> </a:t>
            </a:r>
            <a:r>
              <a:rPr lang="en-US" i="1" dirty="0" err="1"/>
              <a:t>thực</a:t>
            </a:r>
            <a:r>
              <a:rPr lang="en-US" i="1" dirty="0"/>
              <a:t> </a:t>
            </a:r>
            <a:r>
              <a:rPr lang="en-US" i="1" dirty="0" err="1" smtClean="0"/>
              <a:t>hiện</a:t>
            </a:r>
            <a:r>
              <a:rPr lang="en-US" i="1" dirty="0" smtClean="0"/>
              <a:t> (</a:t>
            </a:r>
            <a:r>
              <a:rPr lang="en-US" i="1" dirty="0" err="1" smtClean="0"/>
              <a:t>lặp</a:t>
            </a:r>
            <a:r>
              <a:rPr lang="en-US" i="1" dirty="0" smtClean="0"/>
              <a:t> </a:t>
            </a:r>
            <a:r>
              <a:rPr lang="en-US" i="1" dirty="0" err="1" smtClean="0"/>
              <a:t>lại</a:t>
            </a:r>
            <a:r>
              <a:rPr lang="en-US" i="1" dirty="0" smtClean="0"/>
              <a:t> </a:t>
            </a:r>
            <a:r>
              <a:rPr lang="en-US" i="1" dirty="0" err="1" smtClean="0"/>
              <a:t>các</a:t>
            </a:r>
            <a:r>
              <a:rPr lang="en-US" i="1" dirty="0" smtClean="0"/>
              <a:t> </a:t>
            </a:r>
            <a:r>
              <a:rPr lang="en-US" i="1" dirty="0" err="1" smtClean="0"/>
              <a:t>công</a:t>
            </a:r>
            <a:r>
              <a:rPr lang="en-US" i="1" dirty="0" smtClean="0"/>
              <a:t> </a:t>
            </a:r>
            <a:r>
              <a:rPr lang="en-US" i="1" dirty="0" err="1" smtClean="0"/>
              <a:t>việc</a:t>
            </a:r>
            <a:r>
              <a:rPr lang="en-US" i="1" dirty="0" smtClean="0"/>
              <a:t>)</a:t>
            </a:r>
          </a:p>
          <a:p>
            <a:pPr>
              <a:spcBef>
                <a:spcPts val="0"/>
              </a:spcBef>
            </a:pPr>
            <a:r>
              <a:rPr lang="vi-VN" dirty="0"/>
              <a:t>Lập lịch thực </a:t>
            </a:r>
            <a:r>
              <a:rPr lang="vi-VN" dirty="0" smtClean="0"/>
              <a:t>hiện</a:t>
            </a:r>
            <a:endParaRPr lang="vi-VN" dirty="0"/>
          </a:p>
          <a:p>
            <a:pPr>
              <a:spcBef>
                <a:spcPts val="0"/>
              </a:spcBef>
            </a:pPr>
            <a:r>
              <a:rPr lang="vi-VN" dirty="0"/>
              <a:t>Thực hiện các hoạt động theo lịch trình</a:t>
            </a:r>
          </a:p>
          <a:p>
            <a:pPr>
              <a:spcBef>
                <a:spcPts val="0"/>
              </a:spcBef>
            </a:pPr>
            <a:r>
              <a:rPr lang="vi-VN" dirty="0"/>
              <a:t>Theo dõi sự tiến triển của </a:t>
            </a:r>
            <a:r>
              <a:rPr lang="en-US" dirty="0" err="1" smtClean="0"/>
              <a:t>việc</a:t>
            </a:r>
            <a:r>
              <a:rPr lang="en-US" dirty="0" smtClean="0"/>
              <a:t> </a:t>
            </a:r>
            <a:r>
              <a:rPr lang="en-US" dirty="0" err="1" smtClean="0"/>
              <a:t>thực</a:t>
            </a:r>
            <a:r>
              <a:rPr lang="en-US" dirty="0" smtClean="0"/>
              <a:t> </a:t>
            </a:r>
            <a:r>
              <a:rPr lang="en-US" dirty="0" err="1" smtClean="0"/>
              <a:t>hiện</a:t>
            </a:r>
            <a:r>
              <a:rPr lang="vi-VN" dirty="0" smtClean="0"/>
              <a:t>, </a:t>
            </a:r>
            <a:r>
              <a:rPr lang="vi-VN" dirty="0"/>
              <a:t>so sánh với lịch trình</a:t>
            </a:r>
          </a:p>
          <a:p>
            <a:pPr>
              <a:spcBef>
                <a:spcPts val="0"/>
              </a:spcBef>
            </a:pPr>
            <a:r>
              <a:rPr lang="vi-VN" dirty="0"/>
              <a:t>Đánh giá lại các </a:t>
            </a:r>
            <a:r>
              <a:rPr lang="en-US" dirty="0" err="1" smtClean="0"/>
              <a:t>vấn</a:t>
            </a:r>
            <a:r>
              <a:rPr lang="en-US" dirty="0" smtClean="0"/>
              <a:t> </a:t>
            </a:r>
            <a:r>
              <a:rPr lang="en-US" dirty="0" err="1" smtClean="0"/>
              <a:t>đề</a:t>
            </a:r>
            <a:r>
              <a:rPr lang="en-US" dirty="0" smtClean="0"/>
              <a:t> </a:t>
            </a:r>
            <a:r>
              <a:rPr lang="en-US" dirty="0" err="1" smtClean="0"/>
              <a:t>liên</a:t>
            </a:r>
            <a:r>
              <a:rPr lang="en-US" dirty="0" smtClean="0"/>
              <a:t> </a:t>
            </a:r>
            <a:r>
              <a:rPr lang="en-US" dirty="0" err="1" smtClean="0"/>
              <a:t>quan</a:t>
            </a:r>
            <a:endParaRPr lang="en-US" dirty="0" smtClean="0"/>
          </a:p>
          <a:p>
            <a:pPr>
              <a:spcBef>
                <a:spcPts val="0"/>
              </a:spcBef>
            </a:pPr>
            <a:r>
              <a:rPr lang="vi-VN" dirty="0" smtClean="0"/>
              <a:t>Lập </a:t>
            </a:r>
            <a:r>
              <a:rPr lang="vi-VN" dirty="0"/>
              <a:t>lại lịch thực hiện dự án cho các </a:t>
            </a:r>
            <a:r>
              <a:rPr lang="en-US" dirty="0" err="1" smtClean="0"/>
              <a:t>vấn</a:t>
            </a:r>
            <a:r>
              <a:rPr lang="en-US" dirty="0" smtClean="0"/>
              <a:t> </a:t>
            </a:r>
            <a:r>
              <a:rPr lang="en-US" dirty="0" err="1" smtClean="0"/>
              <a:t>đề</a:t>
            </a:r>
            <a:r>
              <a:rPr lang="en-US" dirty="0" smtClean="0"/>
              <a:t> </a:t>
            </a:r>
            <a:r>
              <a:rPr lang="vi-VN" dirty="0" smtClean="0"/>
              <a:t>mới</a:t>
            </a:r>
            <a:endParaRPr lang="vi-VN" dirty="0"/>
          </a:p>
          <a:p>
            <a:pPr>
              <a:spcBef>
                <a:spcPts val="0"/>
              </a:spcBef>
            </a:pPr>
            <a:r>
              <a:rPr lang="vi-VN" dirty="0"/>
              <a:t>Thỏa thuận lại các ràng buộc và sản phẩm bàn giao của mỗi mốc thời gian</a:t>
            </a:r>
          </a:p>
          <a:p>
            <a:pPr>
              <a:spcBef>
                <a:spcPts val="0"/>
              </a:spcBef>
            </a:pPr>
            <a:r>
              <a:rPr lang="vi-VN" dirty="0"/>
              <a:t>Nếu có vấn đề nảy sinh thì xem xét lại các kĩ thuật khởi đầu đưa ra các biện pháp cần thiết</a:t>
            </a:r>
          </a:p>
          <a:p>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17</a:t>
            </a:fld>
            <a:endParaRPr lang="en-US" dirty="0"/>
          </a:p>
        </p:txBody>
      </p:sp>
    </p:spTree>
    <p:extLst>
      <p:ext uri="{BB962C8B-B14F-4D97-AF65-F5344CB8AC3E}">
        <p14:creationId xmlns:p14="http://schemas.microsoft.com/office/powerpoint/2010/main" val="5558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spcBef>
                <a:spcPts val="0"/>
              </a:spcBef>
            </a:pPr>
            <a:r>
              <a:rPr lang="en-US" smtClean="0"/>
              <a:t>3</a:t>
            </a:r>
            <a:r>
              <a:rPr lang="vi-VN" smtClean="0"/>
              <a:t>.3</a:t>
            </a:r>
            <a:r>
              <a:rPr lang="vi-VN" dirty="0"/>
              <a:t>.</a:t>
            </a:r>
            <a:r>
              <a:rPr lang="en-US" dirty="0"/>
              <a:t> </a:t>
            </a:r>
            <a:r>
              <a:rPr lang="vi-VN" dirty="0"/>
              <a:t>Mô hình hóa ứng dụng</a:t>
            </a:r>
          </a:p>
        </p:txBody>
      </p:sp>
      <p:sp>
        <p:nvSpPr>
          <p:cNvPr id="3" name="Content Placeholder 2"/>
          <p:cNvSpPr>
            <a:spLocks noGrp="1"/>
          </p:cNvSpPr>
          <p:nvPr>
            <p:ph idx="1"/>
          </p:nvPr>
        </p:nvSpPr>
        <p:spPr/>
        <p:txBody>
          <a:bodyPr/>
          <a:lstStyle/>
          <a:p>
            <a:pPr marL="0" indent="0">
              <a:buNone/>
            </a:pPr>
            <a:r>
              <a:rPr lang="en-US" dirty="0" smtClean="0"/>
              <a:t>4.3.1. </a:t>
            </a:r>
            <a:r>
              <a:rPr lang="en-US" dirty="0" err="1" smtClean="0"/>
              <a:t>Mô</a:t>
            </a:r>
            <a:r>
              <a:rPr lang="en-US" dirty="0" smtClean="0"/>
              <a:t> </a:t>
            </a:r>
            <a:r>
              <a:rPr lang="en-US" dirty="0" err="1"/>
              <a:t>hình</a:t>
            </a:r>
            <a:r>
              <a:rPr lang="en-US" dirty="0"/>
              <a:t> </a:t>
            </a:r>
            <a:r>
              <a:rPr lang="en-US" dirty="0" err="1"/>
              <a:t>hóa</a:t>
            </a:r>
            <a:r>
              <a:rPr lang="en-US" dirty="0"/>
              <a:t> </a:t>
            </a:r>
            <a:r>
              <a:rPr lang="en-US" dirty="0" err="1"/>
              <a:t>bằng</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công</a:t>
            </a:r>
            <a:r>
              <a:rPr lang="en-US" dirty="0"/>
              <a:t> </a:t>
            </a:r>
            <a:r>
              <a:rPr lang="en-US" dirty="0" err="1"/>
              <a:t>việc</a:t>
            </a:r>
            <a:r>
              <a:rPr lang="en-US" dirty="0"/>
              <a:t> (workflow)</a:t>
            </a:r>
          </a:p>
          <a:p>
            <a:pPr marL="0" indent="0">
              <a:buNone/>
            </a:pPr>
            <a:r>
              <a:rPr lang="en-US" dirty="0" smtClean="0"/>
              <a:t>4.3.2. Chi </a:t>
            </a:r>
            <a:r>
              <a:rPr lang="en-US" dirty="0" err="1"/>
              <a:t>tiết</a:t>
            </a:r>
            <a:r>
              <a:rPr lang="en-US" dirty="0"/>
              <a:t> </a:t>
            </a:r>
            <a:r>
              <a:rPr lang="en-US" dirty="0" err="1"/>
              <a:t>hóa</a:t>
            </a:r>
            <a:r>
              <a:rPr lang="en-US" dirty="0"/>
              <a:t> </a:t>
            </a:r>
            <a:r>
              <a:rPr lang="en-US" dirty="0" err="1"/>
              <a:t>các</a:t>
            </a:r>
            <a:r>
              <a:rPr lang="en-US" dirty="0"/>
              <a:t> </a:t>
            </a:r>
            <a:r>
              <a:rPr lang="en-US" dirty="0" err="1"/>
              <a:t>chức</a:t>
            </a:r>
            <a:r>
              <a:rPr lang="en-US" dirty="0"/>
              <a:t> </a:t>
            </a:r>
            <a:r>
              <a:rPr lang="en-US" dirty="0" err="1"/>
              <a:t>năng</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18</a:t>
            </a:fld>
            <a:endParaRPr lang="en-US" dirty="0"/>
          </a:p>
        </p:txBody>
      </p:sp>
    </p:spTree>
    <p:extLst>
      <p:ext uri="{BB962C8B-B14F-4D97-AF65-F5344CB8AC3E}">
        <p14:creationId xmlns:p14="http://schemas.microsoft.com/office/powerpoint/2010/main" val="308516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3.3.1</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bằng</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công</a:t>
            </a:r>
            <a:r>
              <a:rPr lang="en-US" dirty="0"/>
              <a:t> </a:t>
            </a:r>
            <a:r>
              <a:rPr lang="en-US" dirty="0" err="1"/>
              <a:t>việc</a:t>
            </a:r>
            <a:r>
              <a:rPr lang="en-US" dirty="0"/>
              <a:t> </a:t>
            </a:r>
          </a:p>
        </p:txBody>
      </p:sp>
      <p:sp>
        <p:nvSpPr>
          <p:cNvPr id="3" name="Content Placeholder 2"/>
          <p:cNvSpPr>
            <a:spLocks noGrp="1"/>
          </p:cNvSpPr>
          <p:nvPr>
            <p:ph idx="1"/>
          </p:nvPr>
        </p:nvSpPr>
        <p:spPr/>
        <p:txBody>
          <a:bodyPr/>
          <a:lstStyle/>
          <a:p>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là</a:t>
            </a:r>
            <a:r>
              <a:rPr lang="en-US" dirty="0" smtClean="0"/>
              <a:t> </a:t>
            </a:r>
            <a:r>
              <a:rPr lang="en-US" dirty="0" err="1" smtClean="0"/>
              <a:t>một</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để</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quy</a:t>
            </a:r>
            <a:r>
              <a:rPr lang="en-US" dirty="0" smtClean="0"/>
              <a:t> </a:t>
            </a:r>
            <a:r>
              <a:rPr lang="en-US" dirty="0" err="1" smtClean="0"/>
              <a:t>trình</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Mô</a:t>
            </a:r>
            <a:r>
              <a:rPr lang="en-US" dirty="0" smtClean="0"/>
              <a:t> </a:t>
            </a:r>
            <a:r>
              <a:rPr lang="en-US" dirty="0" err="1" smtClean="0"/>
              <a:t>hình</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quy</a:t>
            </a:r>
            <a:r>
              <a:rPr lang="en-US" dirty="0" smtClean="0"/>
              <a:t> </a:t>
            </a:r>
            <a:r>
              <a:rPr lang="en-US" dirty="0" err="1" smtClean="0"/>
              <a:t>trình</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nào</a:t>
            </a:r>
            <a:r>
              <a:rPr lang="en-US" dirty="0" smtClean="0"/>
              <a:t> </a:t>
            </a:r>
            <a:r>
              <a:rPr lang="en-US" dirty="0" err="1" smtClean="0"/>
              <a:t>được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bởi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nghiệp</a:t>
            </a:r>
            <a:r>
              <a:rPr lang="en-US" dirty="0" smtClean="0"/>
              <a:t> </a:t>
            </a:r>
            <a:r>
              <a:rPr lang="en-US" dirty="0" err="1" smtClean="0"/>
              <a:t>vụ</a:t>
            </a:r>
            <a:r>
              <a:rPr lang="en-US" dirty="0" smtClean="0"/>
              <a:t>:</a:t>
            </a:r>
          </a:p>
          <a:p>
            <a:pPr lvl="1"/>
            <a:r>
              <a:rPr lang="en-US" dirty="0" err="1" smtClean="0"/>
              <a:t>Hiểu</a:t>
            </a:r>
            <a:r>
              <a:rPr lang="en-US" dirty="0" smtClean="0"/>
              <a:t> </a:t>
            </a:r>
            <a:r>
              <a:rPr lang="en-US" dirty="0" err="1" smtClean="0"/>
              <a:t>được</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và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ứng</a:t>
            </a:r>
            <a:r>
              <a:rPr lang="en-US" dirty="0" smtClean="0"/>
              <a:t> </a:t>
            </a:r>
            <a:r>
              <a:rPr lang="en-US" dirty="0" err="1" smtClean="0"/>
              <a:t>dụng</a:t>
            </a:r>
            <a:endParaRPr lang="en-US" dirty="0" smtClean="0"/>
          </a:p>
          <a:p>
            <a:pPr lvl="1"/>
            <a:r>
              <a:rPr lang="en-US" dirty="0" err="1" smtClean="0"/>
              <a:t>Hiểu</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trong</a:t>
            </a:r>
            <a:r>
              <a:rPr lang="en-US" dirty="0" smtClean="0"/>
              <a:t> </a:t>
            </a:r>
            <a:r>
              <a:rPr lang="en-US" dirty="0" err="1" smtClean="0"/>
              <a:t>và</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cần</a:t>
            </a:r>
            <a:r>
              <a:rPr lang="en-US" dirty="0" smtClean="0"/>
              <a:t> </a:t>
            </a:r>
            <a:r>
              <a:rPr lang="en-US" dirty="0" err="1" smtClean="0"/>
              <a:t>cải</a:t>
            </a:r>
            <a:r>
              <a:rPr lang="en-US" dirty="0" smtClean="0"/>
              <a:t> </a:t>
            </a:r>
            <a:r>
              <a:rPr lang="en-US" dirty="0" err="1" smtClean="0"/>
              <a:t>tiến</a:t>
            </a:r>
            <a:endParaRPr lang="en-US" dirty="0" smtClean="0"/>
          </a:p>
          <a:p>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nghiệp</a:t>
            </a:r>
            <a:r>
              <a:rPr lang="en-US" dirty="0" smtClean="0"/>
              <a:t> </a:t>
            </a:r>
            <a:r>
              <a:rPr lang="en-US" dirty="0" err="1" smtClean="0"/>
              <a:t>vụ</a:t>
            </a:r>
            <a:r>
              <a:rPr lang="en-US" dirty="0" smtClean="0"/>
              <a:t>:</a:t>
            </a:r>
          </a:p>
          <a:p>
            <a:pPr lvl="1"/>
            <a:r>
              <a:rPr lang="en-US" dirty="0" err="1" smtClean="0"/>
              <a:t>Xác</a:t>
            </a:r>
            <a:r>
              <a:rPr lang="en-US" dirty="0" smtClean="0"/>
              <a:t> </a:t>
            </a:r>
            <a:r>
              <a:rPr lang="en-US" dirty="0" err="1" smtClean="0"/>
              <a:t>định</a:t>
            </a:r>
            <a:r>
              <a:rPr lang="en-US" dirty="0" smtClean="0"/>
              <a:t> </a:t>
            </a:r>
            <a:r>
              <a:rPr lang="en-US" dirty="0" err="1" smtClean="0"/>
              <a:t>quy</a:t>
            </a:r>
            <a:r>
              <a:rPr lang="en-US" dirty="0" smtClean="0"/>
              <a:t> </a:t>
            </a:r>
            <a:r>
              <a:rPr lang="en-US" dirty="0" err="1" smtClean="0"/>
              <a:t>trình</a:t>
            </a:r>
            <a:r>
              <a:rPr lang="en-US" dirty="0" smtClean="0"/>
              <a:t> (process)</a:t>
            </a:r>
          </a:p>
          <a:p>
            <a:pPr lvl="1"/>
            <a:r>
              <a:rPr lang="en-US" dirty="0" err="1" smtClean="0"/>
              <a:t>Các</a:t>
            </a:r>
            <a:r>
              <a:rPr lang="en-US" dirty="0" smtClean="0"/>
              <a:t> </a:t>
            </a:r>
            <a:r>
              <a:rPr lang="en-US" dirty="0" err="1" smtClean="0"/>
              <a:t>vai</a:t>
            </a:r>
            <a:r>
              <a:rPr lang="en-US" dirty="0" smtClean="0"/>
              <a:t> </a:t>
            </a:r>
            <a:r>
              <a:rPr lang="en-US" dirty="0" err="1" smtClean="0"/>
              <a:t>trò</a:t>
            </a:r>
            <a:r>
              <a:rPr lang="en-US" dirty="0" smtClean="0"/>
              <a:t> (role)</a:t>
            </a:r>
          </a:p>
          <a:p>
            <a:pPr lvl="1"/>
            <a:r>
              <a:rPr lang="en-US" dirty="0" err="1" smtClean="0"/>
              <a:t>Các</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xử</a:t>
            </a:r>
            <a:r>
              <a:rPr lang="en-US" dirty="0" smtClean="0"/>
              <a:t> </a:t>
            </a:r>
            <a:r>
              <a:rPr lang="en-US" dirty="0" err="1" smtClean="0"/>
              <a:t>lý</a:t>
            </a:r>
            <a:r>
              <a:rPr lang="en-US" dirty="0" smtClean="0"/>
              <a:t> </a:t>
            </a:r>
          </a:p>
          <a:p>
            <a:pPr lvl="1"/>
            <a:r>
              <a:rPr lang="en-US" dirty="0" err="1" smtClean="0"/>
              <a:t>Mô</a:t>
            </a:r>
            <a:r>
              <a:rPr lang="en-US" dirty="0" smtClean="0"/>
              <a:t> </a:t>
            </a:r>
            <a:r>
              <a:rPr lang="en-US" dirty="0" err="1" smtClean="0"/>
              <a:t>hình</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nghiệp</a:t>
            </a:r>
            <a:r>
              <a:rPr lang="en-US" dirty="0" smtClean="0"/>
              <a:t> </a:t>
            </a:r>
            <a:r>
              <a:rPr lang="en-US" dirty="0" err="1" smtClean="0"/>
              <a:t>vụ</a:t>
            </a:r>
            <a:r>
              <a:rPr lang="en-US" dirty="0"/>
              <a:t> </a:t>
            </a:r>
            <a:r>
              <a:rPr lang="en-US" dirty="0" smtClean="0"/>
              <a:t>(business object model)</a:t>
            </a:r>
            <a:endParaRPr lang="en-US" dirty="0"/>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19</a:t>
            </a:fld>
            <a:endParaRPr lang="en-US" dirty="0"/>
          </a:p>
        </p:txBody>
      </p:sp>
    </p:spTree>
    <p:extLst>
      <p:ext uri="{BB962C8B-B14F-4D97-AF65-F5344CB8AC3E}">
        <p14:creationId xmlns:p14="http://schemas.microsoft.com/office/powerpoint/2010/main" val="134575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spcBef>
                <a:spcPts val="0"/>
              </a:spcBef>
              <a:buNone/>
            </a:pPr>
            <a:r>
              <a:rPr lang="en-US" smtClean="0"/>
              <a:t>3</a:t>
            </a:r>
            <a:r>
              <a:rPr lang="vi-VN" smtClean="0"/>
              <a:t>.1</a:t>
            </a:r>
            <a:r>
              <a:rPr lang="vi-VN" dirty="0" smtClean="0"/>
              <a:t>.</a:t>
            </a:r>
            <a:r>
              <a:rPr lang="en-US" dirty="0" smtClean="0"/>
              <a:t> </a:t>
            </a:r>
            <a:r>
              <a:rPr lang="vi-VN" dirty="0" smtClean="0"/>
              <a:t>Mô tả yêu cầu của ứng </a:t>
            </a:r>
            <a:r>
              <a:rPr lang="vi-VN" dirty="0"/>
              <a:t>dụng</a:t>
            </a:r>
          </a:p>
          <a:p>
            <a:pPr marL="0" indent="0">
              <a:spcBef>
                <a:spcPts val="0"/>
              </a:spcBef>
              <a:buNone/>
            </a:pPr>
            <a:r>
              <a:rPr lang="en-US" smtClean="0"/>
              <a:t>3</a:t>
            </a:r>
            <a:r>
              <a:rPr lang="vi-VN" smtClean="0"/>
              <a:t>.2</a:t>
            </a:r>
            <a:r>
              <a:rPr lang="vi-VN" dirty="0" smtClean="0"/>
              <a:t>.</a:t>
            </a:r>
            <a:r>
              <a:rPr lang="en-US" dirty="0" smtClean="0"/>
              <a:t> </a:t>
            </a:r>
            <a:r>
              <a:rPr lang="vi-VN" dirty="0" smtClean="0"/>
              <a:t>Kỹ </a:t>
            </a:r>
            <a:r>
              <a:rPr lang="vi-VN" dirty="0"/>
              <a:t>năng xây dựng ứng dụng</a:t>
            </a:r>
          </a:p>
          <a:p>
            <a:pPr marL="0" indent="0">
              <a:spcBef>
                <a:spcPts val="0"/>
              </a:spcBef>
              <a:buNone/>
            </a:pPr>
            <a:r>
              <a:rPr lang="en-US" smtClean="0"/>
              <a:t>3</a:t>
            </a:r>
            <a:r>
              <a:rPr lang="vi-VN" smtClean="0"/>
              <a:t>.3</a:t>
            </a:r>
            <a:r>
              <a:rPr lang="vi-VN" dirty="0" smtClean="0"/>
              <a:t>.</a:t>
            </a:r>
            <a:r>
              <a:rPr lang="en-US" dirty="0" smtClean="0"/>
              <a:t> </a:t>
            </a:r>
            <a:r>
              <a:rPr lang="vi-VN" dirty="0" smtClean="0"/>
              <a:t>Mô </a:t>
            </a:r>
            <a:r>
              <a:rPr lang="vi-VN" dirty="0"/>
              <a:t>hình hóa ứng dụng</a:t>
            </a:r>
          </a:p>
          <a:p>
            <a:pPr marL="0" indent="0">
              <a:spcBef>
                <a:spcPts val="0"/>
              </a:spcBef>
              <a:buNone/>
            </a:pPr>
            <a:r>
              <a:rPr lang="en-US" smtClean="0"/>
              <a:t>3</a:t>
            </a:r>
            <a:r>
              <a:rPr lang="vi-VN" smtClean="0"/>
              <a:t>.4</a:t>
            </a:r>
            <a:r>
              <a:rPr lang="vi-VN" dirty="0" smtClean="0"/>
              <a:t>.</a:t>
            </a:r>
            <a:r>
              <a:rPr lang="en-US" dirty="0" smtClean="0"/>
              <a:t> </a:t>
            </a:r>
            <a:r>
              <a:rPr lang="vi-VN" dirty="0" smtClean="0"/>
              <a:t>Một </a:t>
            </a:r>
            <a:r>
              <a:rPr lang="vi-VN" dirty="0"/>
              <a:t>số tài liệu và báo cáo cơ bản cho </a:t>
            </a:r>
            <a:r>
              <a:rPr lang="vi-VN"/>
              <a:t>ứng </a:t>
            </a:r>
            <a:r>
              <a:rPr lang="vi-VN" smtClean="0"/>
              <a:t>dụng</a:t>
            </a:r>
            <a:endParaRPr lang="vi-VN"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18785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3.3.1</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bằng</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vi-VN" dirty="0"/>
              <a:t>Mô hình hóa nghiệp vụ (Business Modeling)  </a:t>
            </a:r>
            <a:r>
              <a:rPr lang="vi-VN" dirty="0" smtClean="0"/>
              <a:t>Là </a:t>
            </a:r>
            <a:r>
              <a:rPr lang="vi-VN" dirty="0"/>
              <a:t>kỹ thuật mô hình hóa tiến trình nghiệp vụ  </a:t>
            </a:r>
            <a:endParaRPr lang="en-US" dirty="0" smtClean="0"/>
          </a:p>
          <a:p>
            <a:pPr lvl="1"/>
            <a:r>
              <a:rPr lang="vi-VN" dirty="0" smtClean="0"/>
              <a:t>Mô </a:t>
            </a:r>
            <a:r>
              <a:rPr lang="vi-VN" dirty="0"/>
              <a:t>hình hóa các chức năng của tổ chức  </a:t>
            </a:r>
            <a:endParaRPr lang="en-US" dirty="0" smtClean="0"/>
          </a:p>
          <a:p>
            <a:pPr lvl="1"/>
            <a:r>
              <a:rPr lang="vi-VN" dirty="0" smtClean="0"/>
              <a:t>Quan </a:t>
            </a:r>
            <a:r>
              <a:rPr lang="vi-VN" dirty="0"/>
              <a:t>tâm đến góc nhìn chức năng. </a:t>
            </a:r>
            <a:endParaRPr lang="en-US" dirty="0" smtClean="0"/>
          </a:p>
          <a:p>
            <a:pPr lvl="1"/>
            <a:r>
              <a:rPr lang="vi-VN" dirty="0" smtClean="0"/>
              <a:t>Không </a:t>
            </a:r>
            <a:r>
              <a:rPr lang="vi-VN" dirty="0"/>
              <a:t>phân biệt các tiến trình nghiệp vụ sẽ được tự động hóa hay thực hiện thủ công  </a:t>
            </a:r>
            <a:endParaRPr lang="en-US" dirty="0" smtClean="0"/>
          </a:p>
          <a:p>
            <a:r>
              <a:rPr lang="vi-VN" dirty="0" smtClean="0"/>
              <a:t>Biểu </a:t>
            </a:r>
            <a:r>
              <a:rPr lang="vi-VN" dirty="0"/>
              <a:t>diễn mô hình nghiệp vụ bằng biểu đồ nghiệp </a:t>
            </a:r>
            <a:r>
              <a:rPr lang="vi-VN" dirty="0" smtClean="0"/>
              <a:t>vụ</a:t>
            </a:r>
            <a:endParaRPr lang="en-US" dirty="0" smtClean="0"/>
          </a:p>
          <a:p>
            <a:r>
              <a:rPr lang="vi-VN" dirty="0" smtClean="0"/>
              <a:t>Một </a:t>
            </a:r>
            <a:r>
              <a:rPr lang="vi-VN" dirty="0"/>
              <a:t>workflow (luồng công việc) là thứ tự các bước, tác vụ, sự kiện hoặc tương tác làm nên một quy trình để thực hiện một công việc nào đó. Quy trình này có thể có nhiều bộ phận, cá nhân tham gia. </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20</a:t>
            </a:fld>
            <a:endParaRPr lang="en-US" dirty="0"/>
          </a:p>
        </p:txBody>
      </p:sp>
    </p:spTree>
    <p:extLst>
      <p:ext uri="{BB962C8B-B14F-4D97-AF65-F5344CB8AC3E}">
        <p14:creationId xmlns:p14="http://schemas.microsoft.com/office/powerpoint/2010/main" val="53200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3.3.1</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bằng</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21</a:t>
            </a:fld>
            <a:endParaRPr lang="en-US" dirty="0"/>
          </a:p>
        </p:txBody>
      </p:sp>
      <p:pic>
        <p:nvPicPr>
          <p:cNvPr id="4098" name="Picture 2" descr="https://www.edrawsoft.com/templates/images/document-storage-work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6" y="909509"/>
            <a:ext cx="4529314" cy="31983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conceptdraw.com/samples/resource/images/solutions/business-process-diagrams/BUSINESS-PROCESS-DIAGRAMS-Business-Process-Workflow-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21994"/>
            <a:ext cx="4529314" cy="340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02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3.3.2</a:t>
            </a:r>
            <a:r>
              <a:rPr lang="en-US" dirty="0"/>
              <a:t>. Chi </a:t>
            </a:r>
            <a:r>
              <a:rPr lang="en-US" dirty="0" err="1"/>
              <a:t>tiết</a:t>
            </a:r>
            <a:r>
              <a:rPr lang="en-US" dirty="0"/>
              <a:t> </a:t>
            </a:r>
            <a:r>
              <a:rPr lang="en-US" dirty="0" err="1"/>
              <a:t>hóa</a:t>
            </a:r>
            <a:r>
              <a:rPr lang="en-US" dirty="0"/>
              <a:t> </a:t>
            </a:r>
            <a:r>
              <a:rPr lang="en-US" dirty="0" err="1"/>
              <a:t>các</a:t>
            </a:r>
            <a:r>
              <a:rPr lang="en-US" dirty="0"/>
              <a:t> </a:t>
            </a:r>
            <a:r>
              <a:rPr lang="en-US" dirty="0" err="1"/>
              <a:t>chức</a:t>
            </a:r>
            <a:r>
              <a:rPr lang="en-US" dirty="0"/>
              <a:t> </a:t>
            </a:r>
            <a:r>
              <a:rPr lang="en-US" dirty="0" err="1" smtClean="0"/>
              <a:t>năng</a:t>
            </a:r>
            <a:endParaRPr lang="en-US" dirty="0"/>
          </a:p>
        </p:txBody>
      </p:sp>
      <p:sp>
        <p:nvSpPr>
          <p:cNvPr id="3" name="Content Placeholder 2"/>
          <p:cNvSpPr>
            <a:spLocks noGrp="1"/>
          </p:cNvSpPr>
          <p:nvPr>
            <p:ph idx="1"/>
          </p:nvPr>
        </p:nvSpPr>
        <p:spPr/>
        <p:txBody>
          <a:bodyPr/>
          <a:lstStyle/>
          <a:p>
            <a:r>
              <a:rPr lang="vi-VN" dirty="0"/>
              <a:t>Mô hình phân rã chức năng (BFD – Business Function Diagram) là công cụ biểu diễn việc phân rã có thứ bậc đơn giản các công việc cần thực hiện. </a:t>
            </a:r>
            <a:endParaRPr lang="en-US" dirty="0" smtClean="0"/>
          </a:p>
          <a:p>
            <a:r>
              <a:rPr lang="vi-VN" dirty="0" smtClean="0"/>
              <a:t>Mỗi </a:t>
            </a:r>
            <a:r>
              <a:rPr lang="vi-VN" dirty="0"/>
              <a:t>công việc được chia ra làm các công việc con, số mức chia ra phụ thuộc kích cỡ và độ phức tạp của hệ thống. </a:t>
            </a:r>
            <a:endParaRPr lang="en-US" dirty="0" smtClean="0"/>
          </a:p>
          <a:p>
            <a:r>
              <a:rPr lang="vi-VN" dirty="0"/>
              <a:t>Chức năng là công việc mà tổ chức cần làm và được phân theo nhiều mức từ tổng hợp đến chi tiết. </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22</a:t>
            </a:fld>
            <a:endParaRPr lang="en-US" dirty="0"/>
          </a:p>
        </p:txBody>
      </p:sp>
    </p:spTree>
    <p:extLst>
      <p:ext uri="{BB962C8B-B14F-4D97-AF65-F5344CB8AC3E}">
        <p14:creationId xmlns:p14="http://schemas.microsoft.com/office/powerpoint/2010/main" val="320410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3.3.2</a:t>
            </a:r>
            <a:r>
              <a:rPr lang="en-US" dirty="0"/>
              <a:t>. Chi </a:t>
            </a:r>
            <a:r>
              <a:rPr lang="en-US" dirty="0" err="1"/>
              <a:t>tiết</a:t>
            </a:r>
            <a:r>
              <a:rPr lang="en-US" dirty="0"/>
              <a:t> </a:t>
            </a:r>
            <a:r>
              <a:rPr lang="en-US" dirty="0" err="1"/>
              <a:t>hóa</a:t>
            </a:r>
            <a:r>
              <a:rPr lang="en-US" dirty="0"/>
              <a:t> </a:t>
            </a:r>
            <a:r>
              <a:rPr lang="en-US" dirty="0" err="1"/>
              <a:t>các</a:t>
            </a:r>
            <a:r>
              <a:rPr lang="en-US" dirty="0"/>
              <a:t> </a:t>
            </a:r>
            <a:r>
              <a:rPr lang="en-US" dirty="0" err="1"/>
              <a:t>chức</a:t>
            </a:r>
            <a:r>
              <a:rPr lang="en-US" dirty="0"/>
              <a:t> </a:t>
            </a:r>
            <a:r>
              <a:rPr lang="en-US" dirty="0" err="1" smtClean="0"/>
              <a:t>năng</a:t>
            </a:r>
            <a:r>
              <a:rPr lang="en-US" dirty="0" smtClean="0"/>
              <a:t> (</a:t>
            </a:r>
            <a:r>
              <a:rPr lang="en-US" dirty="0" err="1" smtClean="0"/>
              <a:t>tt</a:t>
            </a:r>
            <a:r>
              <a:rPr lang="en-US" dirty="0"/>
              <a:t>)</a:t>
            </a:r>
          </a:p>
        </p:txBody>
      </p:sp>
      <p:sp>
        <p:nvSpPr>
          <p:cNvPr id="3" name="Content Placeholder 2"/>
          <p:cNvSpPr>
            <a:spLocks noGrp="1"/>
          </p:cNvSpPr>
          <p:nvPr>
            <p:ph idx="1"/>
          </p:nvPr>
        </p:nvSpPr>
        <p:spPr/>
        <p:txBody>
          <a:bodyPr/>
          <a:lstStyle/>
          <a:p>
            <a:r>
              <a:rPr lang="en-US" altLang="en-US" dirty="0" err="1">
                <a:latin typeface="+mj-lt"/>
              </a:rPr>
              <a:t>Mô</a:t>
            </a:r>
            <a:r>
              <a:rPr lang="en-US" altLang="en-US" dirty="0">
                <a:latin typeface="+mj-lt"/>
              </a:rPr>
              <a:t> </a:t>
            </a:r>
            <a:r>
              <a:rPr lang="en-US" altLang="en-US" dirty="0" err="1">
                <a:latin typeface="+mj-lt"/>
              </a:rPr>
              <a:t>hình</a:t>
            </a:r>
            <a:r>
              <a:rPr lang="en-US" altLang="en-US" dirty="0">
                <a:latin typeface="+mj-lt"/>
              </a:rPr>
              <a:t> </a:t>
            </a:r>
            <a:r>
              <a:rPr lang="en-US" altLang="en-US" dirty="0" err="1">
                <a:latin typeface="+mj-lt"/>
              </a:rPr>
              <a:t>phân</a:t>
            </a:r>
            <a:r>
              <a:rPr lang="en-US" altLang="en-US" dirty="0">
                <a:latin typeface="+mj-lt"/>
              </a:rPr>
              <a:t> </a:t>
            </a:r>
            <a:r>
              <a:rPr lang="en-US" altLang="en-US" dirty="0" err="1">
                <a:latin typeface="+mj-lt"/>
              </a:rPr>
              <a:t>cấp</a:t>
            </a:r>
            <a:r>
              <a:rPr lang="en-US" altLang="en-US" dirty="0">
                <a:latin typeface="+mj-lt"/>
              </a:rPr>
              <a:t> </a:t>
            </a:r>
            <a:r>
              <a:rPr lang="en-US" altLang="en-US" dirty="0" err="1">
                <a:latin typeface="+mj-lt"/>
              </a:rPr>
              <a:t>chức</a:t>
            </a:r>
            <a:r>
              <a:rPr lang="en-US" altLang="en-US" dirty="0">
                <a:latin typeface="+mj-lt"/>
              </a:rPr>
              <a:t> </a:t>
            </a:r>
            <a:r>
              <a:rPr lang="en-US" altLang="en-US" dirty="0" err="1">
                <a:latin typeface="+mj-lt"/>
              </a:rPr>
              <a:t>năng</a:t>
            </a:r>
            <a:r>
              <a:rPr lang="en-US" altLang="en-US" dirty="0">
                <a:latin typeface="+mj-lt"/>
              </a:rPr>
              <a:t>: </a:t>
            </a:r>
            <a:r>
              <a:rPr lang="en-US" altLang="en-US" dirty="0" err="1">
                <a:latin typeface="+mj-lt"/>
              </a:rPr>
              <a:t>phân</a:t>
            </a:r>
            <a:r>
              <a:rPr lang="en-US" altLang="en-US" dirty="0">
                <a:latin typeface="+mj-lt"/>
              </a:rPr>
              <a:t> </a:t>
            </a:r>
            <a:r>
              <a:rPr lang="en-US" altLang="en-US" dirty="0" err="1">
                <a:latin typeface="+mj-lt"/>
              </a:rPr>
              <a:t>rã</a:t>
            </a:r>
            <a:r>
              <a:rPr lang="en-US" altLang="en-US" dirty="0">
                <a:latin typeface="+mj-lt"/>
              </a:rPr>
              <a:t> </a:t>
            </a:r>
            <a:r>
              <a:rPr lang="en-US" altLang="en-US" dirty="0" err="1">
                <a:latin typeface="+mj-lt"/>
              </a:rPr>
              <a:t>một</a:t>
            </a:r>
            <a:r>
              <a:rPr lang="en-US" altLang="en-US" dirty="0">
                <a:latin typeface="+mj-lt"/>
              </a:rPr>
              <a:t> </a:t>
            </a:r>
            <a:r>
              <a:rPr lang="en-US" altLang="en-US" dirty="0" err="1">
                <a:latin typeface="+mj-lt"/>
              </a:rPr>
              <a:t>chức</a:t>
            </a:r>
            <a:r>
              <a:rPr lang="en-US" altLang="en-US" dirty="0">
                <a:latin typeface="+mj-lt"/>
              </a:rPr>
              <a:t> </a:t>
            </a:r>
            <a:r>
              <a:rPr lang="en-US" altLang="en-US" dirty="0" err="1">
                <a:latin typeface="+mj-lt"/>
              </a:rPr>
              <a:t>năng</a:t>
            </a:r>
            <a:r>
              <a:rPr lang="en-US" altLang="en-US" dirty="0">
                <a:latin typeface="+mj-lt"/>
              </a:rPr>
              <a:t> </a:t>
            </a:r>
            <a:r>
              <a:rPr lang="en-US" altLang="en-US" dirty="0" err="1">
                <a:latin typeface="+mj-lt"/>
              </a:rPr>
              <a:t>tổng</a:t>
            </a:r>
            <a:r>
              <a:rPr lang="en-US" altLang="en-US" dirty="0">
                <a:latin typeface="+mj-lt"/>
              </a:rPr>
              <a:t> </a:t>
            </a:r>
            <a:r>
              <a:rPr lang="en-US" altLang="en-US" dirty="0" err="1">
                <a:latin typeface="+mj-lt"/>
              </a:rPr>
              <a:t>hợp</a:t>
            </a:r>
            <a:r>
              <a:rPr lang="en-US" altLang="en-US" dirty="0">
                <a:latin typeface="+mj-lt"/>
              </a:rPr>
              <a:t> </a:t>
            </a:r>
            <a:r>
              <a:rPr lang="en-US" altLang="en-US" dirty="0" err="1">
                <a:latin typeface="+mj-lt"/>
              </a:rPr>
              <a:t>thành</a:t>
            </a:r>
            <a:r>
              <a:rPr lang="en-US" altLang="en-US" dirty="0">
                <a:latin typeface="+mj-lt"/>
              </a:rPr>
              <a:t> </a:t>
            </a:r>
            <a:r>
              <a:rPr lang="en-US" altLang="en-US" dirty="0" err="1">
                <a:latin typeface="+mj-lt"/>
              </a:rPr>
              <a:t>những</a:t>
            </a:r>
            <a:r>
              <a:rPr lang="en-US" altLang="en-US" dirty="0">
                <a:latin typeface="+mj-lt"/>
              </a:rPr>
              <a:t> </a:t>
            </a:r>
            <a:r>
              <a:rPr lang="en-US" altLang="en-US" dirty="0" err="1">
                <a:latin typeface="+mj-lt"/>
              </a:rPr>
              <a:t>chức</a:t>
            </a:r>
            <a:r>
              <a:rPr lang="en-US" altLang="en-US" dirty="0">
                <a:latin typeface="+mj-lt"/>
              </a:rPr>
              <a:t> </a:t>
            </a:r>
            <a:r>
              <a:rPr lang="en-US" altLang="en-US" dirty="0" err="1">
                <a:latin typeface="+mj-lt"/>
              </a:rPr>
              <a:t>năng</a:t>
            </a:r>
            <a:r>
              <a:rPr lang="en-US" altLang="en-US" dirty="0">
                <a:latin typeface="+mj-lt"/>
              </a:rPr>
              <a:t> chi </a:t>
            </a:r>
            <a:r>
              <a:rPr lang="en-US" altLang="en-US" dirty="0" err="1">
                <a:latin typeface="+mj-lt"/>
              </a:rPr>
              <a:t>tiết</a:t>
            </a:r>
            <a:r>
              <a:rPr lang="en-US" altLang="en-US" dirty="0">
                <a:latin typeface="+mj-lt"/>
              </a:rPr>
              <a:t> </a:t>
            </a:r>
            <a:r>
              <a:rPr lang="en-US" altLang="en-US" dirty="0" err="1">
                <a:latin typeface="+mj-lt"/>
              </a:rPr>
              <a:t>hơn</a:t>
            </a:r>
            <a:r>
              <a:rPr lang="en-US" altLang="en-US" dirty="0" smtClean="0">
                <a:latin typeface="+mj-lt"/>
              </a:rPr>
              <a:t>.</a:t>
            </a:r>
          </a:p>
          <a:p>
            <a:r>
              <a:rPr lang="en-US" altLang="en-US" dirty="0" err="1">
                <a:latin typeface="+mj-lt"/>
              </a:rPr>
              <a:t>Ví</a:t>
            </a:r>
            <a:r>
              <a:rPr lang="en-US" altLang="en-US" dirty="0">
                <a:latin typeface="+mj-lt"/>
              </a:rPr>
              <a:t> </a:t>
            </a:r>
            <a:r>
              <a:rPr lang="en-US" altLang="en-US" dirty="0" err="1">
                <a:latin typeface="+mj-lt"/>
              </a:rPr>
              <a:t>dụ</a:t>
            </a:r>
            <a:r>
              <a:rPr lang="en-US" altLang="en-US" dirty="0">
                <a:latin typeface="+mj-lt"/>
              </a:rPr>
              <a:t>: </a:t>
            </a:r>
            <a:r>
              <a:rPr lang="en-US" altLang="en-US" dirty="0" err="1" smtClean="0">
                <a:latin typeface="+mj-lt"/>
              </a:rPr>
              <a:t>Biểu</a:t>
            </a:r>
            <a:r>
              <a:rPr lang="en-US" altLang="en-US" dirty="0" smtClean="0">
                <a:latin typeface="+mj-lt"/>
              </a:rPr>
              <a:t> </a:t>
            </a:r>
            <a:r>
              <a:rPr lang="en-US" altLang="en-US" dirty="0" err="1">
                <a:latin typeface="+mj-lt"/>
              </a:rPr>
              <a:t>diễn</a:t>
            </a:r>
            <a:r>
              <a:rPr lang="en-US" altLang="en-US" dirty="0">
                <a:latin typeface="+mj-lt"/>
              </a:rPr>
              <a:t> </a:t>
            </a:r>
            <a:r>
              <a:rPr lang="en-US" altLang="en-US" dirty="0" err="1">
                <a:latin typeface="+mj-lt"/>
              </a:rPr>
              <a:t>các</a:t>
            </a:r>
            <a:r>
              <a:rPr lang="en-US" altLang="en-US" dirty="0">
                <a:latin typeface="+mj-lt"/>
              </a:rPr>
              <a:t> </a:t>
            </a:r>
            <a:r>
              <a:rPr lang="en-US" altLang="en-US" dirty="0" err="1">
                <a:latin typeface="+mj-lt"/>
              </a:rPr>
              <a:t>chức</a:t>
            </a:r>
            <a:r>
              <a:rPr lang="en-US" altLang="en-US" dirty="0">
                <a:latin typeface="+mj-lt"/>
              </a:rPr>
              <a:t> n</a:t>
            </a:r>
            <a:r>
              <a:rPr lang="vi-VN" altLang="en-US" dirty="0">
                <a:latin typeface="+mj-lt"/>
              </a:rPr>
              <a:t>ă</a:t>
            </a:r>
            <a:r>
              <a:rPr lang="en-US" altLang="en-US" dirty="0">
                <a:latin typeface="+mj-lt"/>
              </a:rPr>
              <a:t>ng </a:t>
            </a:r>
            <a:r>
              <a:rPr lang="en-US" altLang="en-US" dirty="0" err="1">
                <a:latin typeface="+mj-lt"/>
              </a:rPr>
              <a:t>của</a:t>
            </a:r>
            <a:r>
              <a:rPr lang="en-US" altLang="en-US" dirty="0">
                <a:latin typeface="+mj-lt"/>
              </a:rPr>
              <a:t> </a:t>
            </a:r>
            <a:r>
              <a:rPr lang="en-US" altLang="en-US" dirty="0" err="1">
                <a:latin typeface="+mj-lt"/>
              </a:rPr>
              <a:t>hệ</a:t>
            </a:r>
            <a:r>
              <a:rPr lang="en-US" altLang="en-US" dirty="0">
                <a:latin typeface="+mj-lt"/>
              </a:rPr>
              <a:t> </a:t>
            </a:r>
            <a:r>
              <a:rPr lang="en-US" altLang="en-US" dirty="0" err="1">
                <a:latin typeface="+mj-lt"/>
              </a:rPr>
              <a:t>thống</a:t>
            </a:r>
            <a:r>
              <a:rPr lang="en-US" altLang="en-US" dirty="0">
                <a:latin typeface="+mj-lt"/>
              </a:rPr>
              <a:t> </a:t>
            </a:r>
            <a:r>
              <a:rPr lang="en-US" altLang="en-US" dirty="0" err="1">
                <a:latin typeface="+mj-lt"/>
              </a:rPr>
              <a:t>Đại</a:t>
            </a:r>
            <a:r>
              <a:rPr lang="en-US" altLang="en-US" dirty="0">
                <a:latin typeface="+mj-lt"/>
              </a:rPr>
              <a:t> </a:t>
            </a:r>
            <a:r>
              <a:rPr lang="en-US" altLang="en-US" dirty="0" err="1">
                <a:latin typeface="+mj-lt"/>
              </a:rPr>
              <a:t>lý</a:t>
            </a:r>
            <a:r>
              <a:rPr lang="en-US" altLang="en-US" dirty="0">
                <a:latin typeface="+mj-lt"/>
              </a:rPr>
              <a:t> </a:t>
            </a:r>
            <a:r>
              <a:rPr lang="en-US" altLang="en-US" dirty="0" err="1">
                <a:latin typeface="+mj-lt"/>
              </a:rPr>
              <a:t>băng</a:t>
            </a:r>
            <a:r>
              <a:rPr lang="en-US" altLang="en-US" dirty="0">
                <a:latin typeface="+mj-lt"/>
              </a:rPr>
              <a:t> </a:t>
            </a:r>
            <a:r>
              <a:rPr lang="en-US" altLang="en-US" dirty="0" err="1" smtClean="0">
                <a:latin typeface="+mj-lt"/>
              </a:rPr>
              <a:t>đĩa</a:t>
            </a:r>
            <a:endParaRPr lang="en-US" altLang="en-US" dirty="0">
              <a:latin typeface="+mj-lt"/>
            </a:endParaRPr>
          </a:p>
          <a:p>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23</a:t>
            </a:fld>
            <a:endParaRPr lang="en-US" dirty="0"/>
          </a:p>
        </p:txBody>
      </p:sp>
      <p:grpSp>
        <p:nvGrpSpPr>
          <p:cNvPr id="8" name="Group 7"/>
          <p:cNvGrpSpPr/>
          <p:nvPr/>
        </p:nvGrpSpPr>
        <p:grpSpPr>
          <a:xfrm>
            <a:off x="804334" y="1851660"/>
            <a:ext cx="8059228" cy="3695700"/>
            <a:chOff x="838200" y="2019300"/>
            <a:chExt cx="8059228" cy="3695700"/>
          </a:xfrm>
        </p:grpSpPr>
        <p:grpSp>
          <p:nvGrpSpPr>
            <p:cNvPr id="9" name="Group 4"/>
            <p:cNvGrpSpPr>
              <a:grpSpLocks/>
            </p:cNvGrpSpPr>
            <p:nvPr/>
          </p:nvGrpSpPr>
          <p:grpSpPr bwMode="auto">
            <a:xfrm>
              <a:off x="838200" y="2438400"/>
              <a:ext cx="7543800" cy="3276600"/>
              <a:chOff x="2220" y="6842"/>
              <a:chExt cx="7950" cy="2256"/>
            </a:xfrm>
          </p:grpSpPr>
          <p:sp>
            <p:nvSpPr>
              <p:cNvPr id="13" name="Rectangle 5"/>
              <p:cNvSpPr>
                <a:spLocks noChangeArrowheads="1"/>
              </p:cNvSpPr>
              <p:nvPr/>
            </p:nvSpPr>
            <p:spPr bwMode="auto">
              <a:xfrm>
                <a:off x="5070" y="6974"/>
                <a:ext cx="1800" cy="399"/>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sz="1600" dirty="0" err="1">
                    <a:latin typeface="Times New Roman" panose="02020603050405020304" pitchFamily="18" charset="0"/>
                  </a:rPr>
                  <a:t>Hệ</a:t>
                </a:r>
                <a:r>
                  <a:rPr lang="en-US" altLang="en-US" sz="1600" dirty="0">
                    <a:latin typeface="Times New Roman" panose="02020603050405020304" pitchFamily="18" charset="0"/>
                  </a:rPr>
                  <a:t> </a:t>
                </a:r>
                <a:r>
                  <a:rPr lang="en-US" altLang="en-US" sz="1600" dirty="0" err="1">
                    <a:latin typeface="Times New Roman" panose="02020603050405020304" pitchFamily="18" charset="0"/>
                  </a:rPr>
                  <a:t>quản</a:t>
                </a:r>
                <a:r>
                  <a:rPr lang="en-US" altLang="en-US" sz="1600" dirty="0">
                    <a:latin typeface="Times New Roman" panose="02020603050405020304" pitchFamily="18" charset="0"/>
                  </a:rPr>
                  <a:t> </a:t>
                </a:r>
                <a:r>
                  <a:rPr lang="en-US" altLang="en-US" sz="1600" dirty="0" err="1">
                    <a:latin typeface="Times New Roman" panose="02020603050405020304" pitchFamily="18" charset="0"/>
                  </a:rPr>
                  <a:t>lý</a:t>
                </a:r>
                <a:r>
                  <a:rPr lang="en-US" altLang="en-US" sz="1600" dirty="0">
                    <a:latin typeface="Times New Roman" panose="02020603050405020304" pitchFamily="18" charset="0"/>
                  </a:rPr>
                  <a:t> </a:t>
                </a:r>
                <a:r>
                  <a:rPr lang="en-US" altLang="en-US" sz="1600" dirty="0" err="1">
                    <a:latin typeface="Times New Roman" panose="02020603050405020304" pitchFamily="18" charset="0"/>
                  </a:rPr>
                  <a:t>cửa</a:t>
                </a:r>
                <a:r>
                  <a:rPr lang="en-US" altLang="en-US" sz="1600" dirty="0">
                    <a:latin typeface="Times New Roman" panose="02020603050405020304" pitchFamily="18" charset="0"/>
                  </a:rPr>
                  <a:t> </a:t>
                </a:r>
                <a:r>
                  <a:rPr lang="en-US" altLang="en-US" sz="1600" dirty="0" err="1">
                    <a:latin typeface="Times New Roman" panose="02020603050405020304" pitchFamily="18" charset="0"/>
                  </a:rPr>
                  <a:t>hàng</a:t>
                </a:r>
                <a:endParaRPr lang="en-US" altLang="en-US" sz="1600" dirty="0">
                  <a:latin typeface="Times New Roman" panose="02020603050405020304" pitchFamily="18" charset="0"/>
                </a:endParaRPr>
              </a:p>
            </p:txBody>
          </p:sp>
          <p:sp>
            <p:nvSpPr>
              <p:cNvPr id="14" name="Rectangle 6"/>
              <p:cNvSpPr>
                <a:spLocks noChangeArrowheads="1"/>
              </p:cNvSpPr>
              <p:nvPr/>
            </p:nvSpPr>
            <p:spPr bwMode="auto">
              <a:xfrm>
                <a:off x="3420" y="7771"/>
                <a:ext cx="1350" cy="399"/>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sz="1600">
                    <a:latin typeface="Times New Roman" panose="02020603050405020304" pitchFamily="18" charset="0"/>
                  </a:rPr>
                  <a:t>Kinh doanh</a:t>
                </a:r>
              </a:p>
            </p:txBody>
          </p:sp>
          <p:sp>
            <p:nvSpPr>
              <p:cNvPr id="15" name="Rectangle 7"/>
              <p:cNvSpPr>
                <a:spLocks noChangeArrowheads="1"/>
              </p:cNvSpPr>
              <p:nvPr/>
            </p:nvSpPr>
            <p:spPr bwMode="auto">
              <a:xfrm>
                <a:off x="5220" y="7771"/>
                <a:ext cx="1350" cy="399"/>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sz="1600">
                    <a:latin typeface="Times New Roman" panose="02020603050405020304" pitchFamily="18" charset="0"/>
                  </a:rPr>
                  <a:t>Kế toán</a:t>
                </a:r>
              </a:p>
            </p:txBody>
          </p:sp>
          <p:sp>
            <p:nvSpPr>
              <p:cNvPr id="16" name="Rectangle 8"/>
              <p:cNvSpPr>
                <a:spLocks noChangeArrowheads="1"/>
              </p:cNvSpPr>
              <p:nvPr/>
            </p:nvSpPr>
            <p:spPr bwMode="auto">
              <a:xfrm>
                <a:off x="7320" y="7771"/>
                <a:ext cx="1350" cy="399"/>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sz="1600">
                    <a:latin typeface="Times New Roman" panose="02020603050405020304" pitchFamily="18" charset="0"/>
                  </a:rPr>
                  <a:t>Quản lý tồn kho</a:t>
                </a:r>
              </a:p>
            </p:txBody>
          </p:sp>
          <p:sp>
            <p:nvSpPr>
              <p:cNvPr id="17" name="Line 9"/>
              <p:cNvSpPr>
                <a:spLocks noChangeShapeType="1"/>
              </p:cNvSpPr>
              <p:nvPr/>
            </p:nvSpPr>
            <p:spPr bwMode="auto">
              <a:xfrm>
                <a:off x="4020" y="7505"/>
                <a:ext cx="4050" cy="1"/>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 name="Line 10"/>
              <p:cNvSpPr>
                <a:spLocks noChangeShapeType="1"/>
              </p:cNvSpPr>
              <p:nvPr/>
            </p:nvSpPr>
            <p:spPr bwMode="auto">
              <a:xfrm>
                <a:off x="4020" y="7505"/>
                <a:ext cx="1" cy="26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9" name="Line 11"/>
              <p:cNvSpPr>
                <a:spLocks noChangeShapeType="1"/>
              </p:cNvSpPr>
              <p:nvPr/>
            </p:nvSpPr>
            <p:spPr bwMode="auto">
              <a:xfrm>
                <a:off x="5970" y="7373"/>
                <a:ext cx="1" cy="39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0" name="Line 12"/>
              <p:cNvSpPr>
                <a:spLocks noChangeShapeType="1"/>
              </p:cNvSpPr>
              <p:nvPr/>
            </p:nvSpPr>
            <p:spPr bwMode="auto">
              <a:xfrm>
                <a:off x="8070" y="7505"/>
                <a:ext cx="1" cy="26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3"/>
              <p:cNvSpPr>
                <a:spLocks noChangeArrowheads="1"/>
              </p:cNvSpPr>
              <p:nvPr/>
            </p:nvSpPr>
            <p:spPr bwMode="auto">
              <a:xfrm>
                <a:off x="6120" y="8568"/>
                <a:ext cx="1350" cy="398"/>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sz="1600">
                    <a:latin typeface="Times New Roman" panose="02020603050405020304" pitchFamily="18" charset="0"/>
                  </a:rPr>
                  <a:t>Quản lý nhập hàng</a:t>
                </a:r>
              </a:p>
            </p:txBody>
          </p:sp>
          <p:sp>
            <p:nvSpPr>
              <p:cNvPr id="22" name="Rectangle 14"/>
              <p:cNvSpPr>
                <a:spLocks noChangeArrowheads="1"/>
              </p:cNvSpPr>
              <p:nvPr/>
            </p:nvSpPr>
            <p:spPr bwMode="auto">
              <a:xfrm>
                <a:off x="7620" y="8568"/>
                <a:ext cx="1050" cy="398"/>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sz="1600">
                    <a:latin typeface="Times New Roman" panose="02020603050405020304" pitchFamily="18" charset="0"/>
                  </a:rPr>
                  <a:t>Quản lý xuất</a:t>
                </a:r>
              </a:p>
            </p:txBody>
          </p:sp>
          <p:sp>
            <p:nvSpPr>
              <p:cNvPr id="23" name="Rectangle 15"/>
              <p:cNvSpPr>
                <a:spLocks noChangeArrowheads="1"/>
              </p:cNvSpPr>
              <p:nvPr/>
            </p:nvSpPr>
            <p:spPr bwMode="auto">
              <a:xfrm>
                <a:off x="8970" y="8568"/>
                <a:ext cx="1050" cy="398"/>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sz="1600">
                    <a:latin typeface="Times New Roman" panose="02020603050405020304" pitchFamily="18" charset="0"/>
                  </a:rPr>
                  <a:t>Báo cáo tồn</a:t>
                </a:r>
              </a:p>
            </p:txBody>
          </p:sp>
          <p:sp>
            <p:nvSpPr>
              <p:cNvPr id="24" name="Rectangle 16"/>
              <p:cNvSpPr>
                <a:spLocks noChangeArrowheads="1"/>
              </p:cNvSpPr>
              <p:nvPr/>
            </p:nvSpPr>
            <p:spPr bwMode="auto">
              <a:xfrm>
                <a:off x="2370" y="8568"/>
                <a:ext cx="900" cy="398"/>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sz="1600">
                    <a:latin typeface="Times New Roman" panose="02020603050405020304" pitchFamily="18" charset="0"/>
                  </a:rPr>
                  <a:t>Bán lẻ</a:t>
                </a:r>
              </a:p>
            </p:txBody>
          </p:sp>
          <p:sp>
            <p:nvSpPr>
              <p:cNvPr id="25" name="Rectangle 17"/>
              <p:cNvSpPr>
                <a:spLocks noChangeArrowheads="1"/>
              </p:cNvSpPr>
              <p:nvPr/>
            </p:nvSpPr>
            <p:spPr bwMode="auto">
              <a:xfrm>
                <a:off x="3420" y="8568"/>
                <a:ext cx="1200" cy="398"/>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sz="1600">
                    <a:latin typeface="Times New Roman" panose="02020603050405020304" pitchFamily="18" charset="0"/>
                  </a:rPr>
                  <a:t>Quản lý đơn hàng</a:t>
                </a:r>
              </a:p>
            </p:txBody>
          </p:sp>
          <p:sp>
            <p:nvSpPr>
              <p:cNvPr id="26" name="Rectangle 18"/>
              <p:cNvSpPr>
                <a:spLocks noChangeArrowheads="1"/>
              </p:cNvSpPr>
              <p:nvPr/>
            </p:nvSpPr>
            <p:spPr bwMode="auto">
              <a:xfrm>
                <a:off x="4770" y="8568"/>
                <a:ext cx="1050" cy="398"/>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sz="1600">
                    <a:latin typeface="Times New Roman" panose="02020603050405020304" pitchFamily="18" charset="0"/>
                  </a:rPr>
                  <a:t>Quản lý công nợ</a:t>
                </a:r>
              </a:p>
            </p:txBody>
          </p:sp>
          <p:sp>
            <p:nvSpPr>
              <p:cNvPr id="27" name="Line 19"/>
              <p:cNvSpPr>
                <a:spLocks noChangeShapeType="1"/>
              </p:cNvSpPr>
              <p:nvPr/>
            </p:nvSpPr>
            <p:spPr bwMode="auto">
              <a:xfrm>
                <a:off x="2820" y="8435"/>
                <a:ext cx="24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8" name="Line 20"/>
              <p:cNvSpPr>
                <a:spLocks noChangeShapeType="1"/>
              </p:cNvSpPr>
              <p:nvPr/>
            </p:nvSpPr>
            <p:spPr bwMode="auto">
              <a:xfrm>
                <a:off x="2820" y="8435"/>
                <a:ext cx="0" cy="133"/>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9" name="Line 21"/>
              <p:cNvSpPr>
                <a:spLocks noChangeShapeType="1"/>
              </p:cNvSpPr>
              <p:nvPr/>
            </p:nvSpPr>
            <p:spPr bwMode="auto">
              <a:xfrm>
                <a:off x="5220" y="8435"/>
                <a:ext cx="0" cy="133"/>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0" name="Line 22"/>
              <p:cNvSpPr>
                <a:spLocks noChangeShapeType="1"/>
              </p:cNvSpPr>
              <p:nvPr/>
            </p:nvSpPr>
            <p:spPr bwMode="auto">
              <a:xfrm>
                <a:off x="4020" y="8170"/>
                <a:ext cx="0" cy="39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1" name="Line 23"/>
              <p:cNvSpPr>
                <a:spLocks noChangeShapeType="1"/>
              </p:cNvSpPr>
              <p:nvPr/>
            </p:nvSpPr>
            <p:spPr bwMode="auto">
              <a:xfrm>
                <a:off x="6720" y="8435"/>
                <a:ext cx="27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2" name="Line 24"/>
              <p:cNvSpPr>
                <a:spLocks noChangeShapeType="1"/>
              </p:cNvSpPr>
              <p:nvPr/>
            </p:nvSpPr>
            <p:spPr bwMode="auto">
              <a:xfrm>
                <a:off x="6720" y="8435"/>
                <a:ext cx="0" cy="133"/>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3" name="Line 25"/>
              <p:cNvSpPr>
                <a:spLocks noChangeShapeType="1"/>
              </p:cNvSpPr>
              <p:nvPr/>
            </p:nvSpPr>
            <p:spPr bwMode="auto">
              <a:xfrm>
                <a:off x="9420" y="8435"/>
                <a:ext cx="0" cy="133"/>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4" name="Line 26"/>
              <p:cNvSpPr>
                <a:spLocks noChangeShapeType="1"/>
              </p:cNvSpPr>
              <p:nvPr/>
            </p:nvSpPr>
            <p:spPr bwMode="auto">
              <a:xfrm>
                <a:off x="8070" y="8170"/>
                <a:ext cx="0" cy="39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5" name="Rectangle 27"/>
              <p:cNvSpPr>
                <a:spLocks noChangeArrowheads="1"/>
              </p:cNvSpPr>
              <p:nvPr/>
            </p:nvSpPr>
            <p:spPr bwMode="auto">
              <a:xfrm>
                <a:off x="2220" y="6842"/>
                <a:ext cx="7950" cy="2256"/>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grpSp>
        <p:sp>
          <p:nvSpPr>
            <p:cNvPr id="10" name="Text Box 28"/>
            <p:cNvSpPr txBox="1">
              <a:spLocks noChangeArrowheads="1"/>
            </p:cNvSpPr>
            <p:nvPr/>
          </p:nvSpPr>
          <p:spPr bwMode="auto">
            <a:xfrm>
              <a:off x="6156325" y="2019300"/>
              <a:ext cx="117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a:latin typeface="Times New Roman" panose="02020603050405020304" pitchFamily="18" charset="0"/>
                </a:rPr>
                <a:t>Chức năng</a:t>
              </a:r>
            </a:p>
          </p:txBody>
        </p:sp>
        <p:sp>
          <p:nvSpPr>
            <p:cNvPr id="11" name="Line 29"/>
            <p:cNvSpPr>
              <a:spLocks noChangeShapeType="1"/>
            </p:cNvSpPr>
            <p:nvPr/>
          </p:nvSpPr>
          <p:spPr bwMode="auto">
            <a:xfrm flipH="1">
              <a:off x="5029200" y="2362200"/>
              <a:ext cx="1600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30"/>
            <p:cNvSpPr txBox="1">
              <a:spLocks noChangeArrowheads="1"/>
            </p:cNvSpPr>
            <p:nvPr/>
          </p:nvSpPr>
          <p:spPr bwMode="auto">
            <a:xfrm>
              <a:off x="7297228" y="2857297"/>
              <a:ext cx="1600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dirty="0" err="1">
                  <a:latin typeface="Times New Roman" panose="02020603050405020304" pitchFamily="18" charset="0"/>
                </a:rPr>
                <a:t>Quan</a:t>
              </a:r>
              <a:r>
                <a:rPr lang="en-US" altLang="en-US" dirty="0">
                  <a:latin typeface="Times New Roman" panose="02020603050405020304" pitchFamily="18" charset="0"/>
                </a:rPr>
                <a:t> </a:t>
              </a:r>
              <a:r>
                <a:rPr lang="en-US" altLang="en-US" dirty="0" err="1">
                  <a:latin typeface="Times New Roman" panose="02020603050405020304" pitchFamily="18" charset="0"/>
                </a:rPr>
                <a:t>hệ</a:t>
              </a:r>
              <a:r>
                <a:rPr lang="en-US" altLang="en-US" dirty="0">
                  <a:latin typeface="Times New Roman" panose="02020603050405020304" pitchFamily="18" charset="0"/>
                </a:rPr>
                <a:t> </a:t>
              </a:r>
              <a:r>
                <a:rPr lang="en-US" altLang="en-US" dirty="0" err="1">
                  <a:latin typeface="Times New Roman" panose="02020603050405020304" pitchFamily="18" charset="0"/>
                </a:rPr>
                <a:t>bao</a:t>
              </a:r>
              <a:r>
                <a:rPr lang="en-US" altLang="en-US" dirty="0">
                  <a:latin typeface="Times New Roman" panose="02020603050405020304" pitchFamily="18" charset="0"/>
                </a:rPr>
                <a:t> </a:t>
              </a:r>
              <a:r>
                <a:rPr lang="en-US" altLang="en-US" dirty="0" err="1">
                  <a:latin typeface="Times New Roman" panose="02020603050405020304" pitchFamily="18" charset="0"/>
                </a:rPr>
                <a:t>hàm</a:t>
              </a:r>
              <a:endParaRPr lang="en-US" altLang="en-US" dirty="0">
                <a:latin typeface="Times New Roman" panose="02020603050405020304" pitchFamily="18" charset="0"/>
              </a:endParaRPr>
            </a:p>
          </p:txBody>
        </p:sp>
      </p:grpSp>
      <p:sp>
        <p:nvSpPr>
          <p:cNvPr id="36" name="Line 31"/>
          <p:cNvSpPr>
            <a:spLocks noChangeShapeType="1"/>
          </p:cNvSpPr>
          <p:nvPr/>
        </p:nvSpPr>
        <p:spPr bwMode="auto">
          <a:xfrm flipH="1">
            <a:off x="6380619" y="292336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7011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3.3.2</a:t>
            </a:r>
            <a:r>
              <a:rPr lang="en-US" dirty="0"/>
              <a:t>. Chi </a:t>
            </a:r>
            <a:r>
              <a:rPr lang="en-US" dirty="0" err="1"/>
              <a:t>tiết</a:t>
            </a:r>
            <a:r>
              <a:rPr lang="en-US" dirty="0"/>
              <a:t> </a:t>
            </a:r>
            <a:r>
              <a:rPr lang="en-US" dirty="0" err="1"/>
              <a:t>hóa</a:t>
            </a:r>
            <a:r>
              <a:rPr lang="en-US" dirty="0"/>
              <a:t> </a:t>
            </a:r>
            <a:r>
              <a:rPr lang="en-US" dirty="0" err="1"/>
              <a:t>các</a:t>
            </a:r>
            <a:r>
              <a:rPr lang="en-US" dirty="0"/>
              <a:t> </a:t>
            </a:r>
            <a:r>
              <a:rPr lang="en-US" dirty="0" err="1"/>
              <a:t>chức</a:t>
            </a:r>
            <a:r>
              <a:rPr lang="en-US" dirty="0"/>
              <a:t> </a:t>
            </a:r>
            <a:r>
              <a:rPr lang="en-US" dirty="0" err="1" smtClean="0"/>
              <a:t>năng</a:t>
            </a:r>
            <a:r>
              <a:rPr lang="en-US" dirty="0" smtClean="0"/>
              <a:t> (</a:t>
            </a:r>
            <a:r>
              <a:rPr lang="en-US" dirty="0" err="1" smtClean="0"/>
              <a:t>tt</a:t>
            </a:r>
            <a:r>
              <a:rPr lang="en-US" dirty="0"/>
              <a:t>)</a:t>
            </a:r>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3128055" y="726440"/>
            <a:ext cx="5837109" cy="2567589"/>
          </a:xfrm>
          <a:prstGeom prst="rect">
            <a:avLst/>
          </a:prstGeom>
        </p:spPr>
      </p:pic>
      <p:pic>
        <p:nvPicPr>
          <p:cNvPr id="7" name="Picture 6"/>
          <p:cNvPicPr>
            <a:picLocks noChangeAspect="1"/>
          </p:cNvPicPr>
          <p:nvPr/>
        </p:nvPicPr>
        <p:blipFill>
          <a:blip r:embed="rId3"/>
          <a:stretch>
            <a:fillRect/>
          </a:stretch>
        </p:blipFill>
        <p:spPr>
          <a:xfrm>
            <a:off x="103504" y="3215006"/>
            <a:ext cx="7260591" cy="2187291"/>
          </a:xfrm>
          <a:prstGeom prst="rect">
            <a:avLst/>
          </a:prstGeom>
        </p:spPr>
      </p:pic>
    </p:spTree>
    <p:extLst>
      <p:ext uri="{BB962C8B-B14F-4D97-AF65-F5344CB8AC3E}">
        <p14:creationId xmlns:p14="http://schemas.microsoft.com/office/powerpoint/2010/main" val="3558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3.3.2</a:t>
            </a:r>
            <a:r>
              <a:rPr lang="en-US" dirty="0"/>
              <a:t>. Chi </a:t>
            </a:r>
            <a:r>
              <a:rPr lang="en-US" dirty="0" err="1"/>
              <a:t>tiết</a:t>
            </a:r>
            <a:r>
              <a:rPr lang="en-US" dirty="0"/>
              <a:t> </a:t>
            </a:r>
            <a:r>
              <a:rPr lang="en-US" dirty="0" err="1"/>
              <a:t>hóa</a:t>
            </a:r>
            <a:r>
              <a:rPr lang="en-US" dirty="0"/>
              <a:t> </a:t>
            </a:r>
            <a:r>
              <a:rPr lang="en-US" dirty="0" err="1"/>
              <a:t>các</a:t>
            </a:r>
            <a:r>
              <a:rPr lang="en-US" dirty="0"/>
              <a:t> </a:t>
            </a:r>
            <a:r>
              <a:rPr lang="en-US" dirty="0" err="1"/>
              <a:t>chức</a:t>
            </a:r>
            <a:r>
              <a:rPr lang="en-US" dirty="0"/>
              <a:t> </a:t>
            </a:r>
            <a:r>
              <a:rPr lang="en-US" dirty="0" err="1" smtClean="0"/>
              <a:t>năng</a:t>
            </a:r>
            <a:r>
              <a:rPr lang="en-US" dirty="0" smtClean="0"/>
              <a:t> (</a:t>
            </a:r>
            <a:r>
              <a:rPr lang="en-US" dirty="0" err="1" smtClean="0"/>
              <a:t>tt</a:t>
            </a:r>
            <a:r>
              <a:rPr lang="en-US" dirty="0"/>
              <a:t>)</a:t>
            </a:r>
          </a:p>
        </p:txBody>
      </p:sp>
      <p:sp>
        <p:nvSpPr>
          <p:cNvPr id="3" name="Content Placeholder 2"/>
          <p:cNvSpPr>
            <a:spLocks noGrp="1"/>
          </p:cNvSpPr>
          <p:nvPr>
            <p:ph idx="1"/>
          </p:nvPr>
        </p:nvSpPr>
        <p:spPr/>
        <p:txBody>
          <a:bodyPr/>
          <a:lstStyle/>
          <a:p>
            <a:r>
              <a:rPr lang="vi-VN" dirty="0"/>
              <a:t>Mục đích của mô hình phân rã chức </a:t>
            </a:r>
            <a:r>
              <a:rPr lang="vi-VN" dirty="0" smtClean="0"/>
              <a:t>năng: </a:t>
            </a:r>
            <a:endParaRPr lang="en-US" dirty="0" smtClean="0"/>
          </a:p>
          <a:p>
            <a:pPr lvl="1"/>
            <a:r>
              <a:rPr lang="vi-VN" dirty="0" smtClean="0"/>
              <a:t>Xác </a:t>
            </a:r>
            <a:r>
              <a:rPr lang="vi-VN" dirty="0"/>
              <a:t>định phạm vi của hệ thống cần phân tích </a:t>
            </a:r>
            <a:endParaRPr lang="en-US" dirty="0" smtClean="0"/>
          </a:p>
          <a:p>
            <a:pPr lvl="1"/>
            <a:r>
              <a:rPr lang="vi-VN" dirty="0" smtClean="0"/>
              <a:t>Cho </a:t>
            </a:r>
            <a:r>
              <a:rPr lang="vi-VN" dirty="0"/>
              <a:t>phép mô tả khái quát dần các chức năng của tổ chức một cách trực tiếp, khách quan, phát hiện được chức năng thiếu hoặc trùng lặp </a:t>
            </a:r>
            <a:endParaRPr lang="en-US" dirty="0" smtClean="0"/>
          </a:p>
          <a:p>
            <a:pPr lvl="1"/>
            <a:r>
              <a:rPr lang="vi-VN" dirty="0" smtClean="0"/>
              <a:t>Tạo </a:t>
            </a:r>
            <a:r>
              <a:rPr lang="vi-VN" dirty="0"/>
              <a:t>điều kiện thuận lợi khi hợp tác giữa nhà thiết </a:t>
            </a:r>
            <a:r>
              <a:rPr lang="vi-VN" dirty="0" smtClean="0"/>
              <a:t>kế</a:t>
            </a:r>
            <a:r>
              <a:rPr lang="en-US" dirty="0" smtClean="0"/>
              <a:t> </a:t>
            </a:r>
            <a:r>
              <a:rPr lang="en-US" dirty="0" err="1" smtClean="0"/>
              <a:t>ứng</a:t>
            </a:r>
            <a:r>
              <a:rPr lang="en-US" dirty="0" smtClean="0"/>
              <a:t> </a:t>
            </a:r>
            <a:r>
              <a:rPr lang="en-US" dirty="0" err="1" smtClean="0"/>
              <a:t>dụng</a:t>
            </a:r>
            <a:r>
              <a:rPr lang="vi-VN" dirty="0" smtClean="0"/>
              <a:t> </a:t>
            </a:r>
            <a:r>
              <a:rPr lang="vi-VN" dirty="0"/>
              <a:t>và người sử dụng trong qua trình phát triển hệ thống</a:t>
            </a:r>
            <a:r>
              <a:rPr lang="vi-VN" dirty="0" smtClean="0"/>
              <a:t>.</a:t>
            </a:r>
            <a:endParaRPr lang="en-US" dirty="0" smtClean="0"/>
          </a:p>
          <a:p>
            <a:r>
              <a:rPr lang="en-US" dirty="0" err="1" smtClean="0"/>
              <a:t>Tiến</a:t>
            </a:r>
            <a:r>
              <a:rPr lang="en-US" dirty="0" smtClean="0"/>
              <a:t> </a:t>
            </a:r>
            <a:r>
              <a:rPr lang="en-US" dirty="0" err="1" smtClean="0"/>
              <a:t>hành</a:t>
            </a:r>
            <a:r>
              <a:rPr lang="en-US" dirty="0" smtClean="0"/>
              <a:t> </a:t>
            </a:r>
            <a:r>
              <a:rPr lang="en-US" dirty="0" err="1" smtClean="0"/>
              <a:t>phân</a:t>
            </a:r>
            <a:r>
              <a:rPr lang="en-US" dirty="0" smtClean="0"/>
              <a:t> </a:t>
            </a:r>
            <a:r>
              <a:rPr lang="en-US" dirty="0" err="1" smtClean="0"/>
              <a:t>rã</a:t>
            </a:r>
            <a:r>
              <a:rPr lang="en-US" dirty="0" smtClean="0"/>
              <a:t> </a:t>
            </a:r>
            <a:r>
              <a:rPr lang="en-US" dirty="0" err="1" smtClean="0"/>
              <a:t>chức</a:t>
            </a:r>
            <a:r>
              <a:rPr lang="en-US" dirty="0" smtClean="0"/>
              <a:t> </a:t>
            </a:r>
            <a:r>
              <a:rPr lang="en-US" dirty="0" err="1" smtClean="0"/>
              <a:t>năng</a:t>
            </a:r>
            <a:endParaRPr lang="en-US" dirty="0" smtClean="0"/>
          </a:p>
          <a:p>
            <a:pPr lvl="1"/>
            <a:r>
              <a:rPr lang="vi-VN" dirty="0"/>
              <a:t>Bước 1: Xác định chức năng </a:t>
            </a:r>
            <a:endParaRPr lang="en-US" dirty="0" smtClean="0"/>
          </a:p>
          <a:p>
            <a:pPr lvl="1"/>
            <a:r>
              <a:rPr lang="vi-VN" dirty="0"/>
              <a:t>Bước 2: Phân rã các chức </a:t>
            </a:r>
            <a:r>
              <a:rPr lang="vi-VN" dirty="0" smtClean="0"/>
              <a:t>năng</a:t>
            </a:r>
            <a:endParaRPr lang="en-US" dirty="0" smtClean="0"/>
          </a:p>
          <a:p>
            <a:pPr lvl="1"/>
            <a:r>
              <a:rPr lang="vi-VN" dirty="0"/>
              <a:t>Bước 3: Mô tả chi tiết chức năng mức lá </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25</a:t>
            </a:fld>
            <a:endParaRPr lang="en-US" dirty="0"/>
          </a:p>
        </p:txBody>
      </p:sp>
    </p:spTree>
    <p:extLst>
      <p:ext uri="{BB962C8B-B14F-4D97-AF65-F5344CB8AC3E}">
        <p14:creationId xmlns:p14="http://schemas.microsoft.com/office/powerpoint/2010/main" val="324432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a:t>
            </a:r>
            <a:r>
              <a:rPr lang="vi-VN" smtClean="0"/>
              <a:t>.4</a:t>
            </a:r>
            <a:r>
              <a:rPr lang="vi-VN" dirty="0"/>
              <a:t>.</a:t>
            </a:r>
            <a:r>
              <a:rPr lang="en-US" dirty="0"/>
              <a:t> </a:t>
            </a:r>
            <a:r>
              <a:rPr lang="vi-VN" dirty="0"/>
              <a:t>Một số tài liệu </a:t>
            </a:r>
            <a:r>
              <a:rPr lang="en-US" dirty="0"/>
              <a:t>&amp;</a:t>
            </a:r>
            <a:r>
              <a:rPr lang="vi-VN" dirty="0" smtClean="0"/>
              <a:t> </a:t>
            </a:r>
            <a:r>
              <a:rPr lang="vi-VN" dirty="0"/>
              <a:t>báo cáo </a:t>
            </a:r>
            <a:endParaRPr lang="en-US" dirty="0"/>
          </a:p>
        </p:txBody>
      </p:sp>
      <p:sp>
        <p:nvSpPr>
          <p:cNvPr id="3" name="Content Placeholder 2"/>
          <p:cNvSpPr>
            <a:spLocks noGrp="1"/>
          </p:cNvSpPr>
          <p:nvPr>
            <p:ph idx="1"/>
          </p:nvPr>
        </p:nvSpPr>
        <p:spPr/>
        <p:txBody>
          <a:bodyPr/>
          <a:lstStyle/>
          <a:p>
            <a:pPr marL="0" indent="0">
              <a:spcBef>
                <a:spcPts val="0"/>
              </a:spcBef>
              <a:buNone/>
            </a:pPr>
            <a:r>
              <a:rPr lang="en-US" dirty="0" err="1" smtClean="0"/>
              <a:t>Phương</a:t>
            </a:r>
            <a:r>
              <a:rPr lang="en-US" dirty="0" smtClean="0"/>
              <a:t> </a:t>
            </a:r>
            <a:r>
              <a:rPr lang="en-US" dirty="0" err="1" smtClean="0"/>
              <a:t>pháp</a:t>
            </a:r>
            <a:r>
              <a:rPr lang="en-US" dirty="0" smtClean="0"/>
              <a:t> </a:t>
            </a:r>
            <a:r>
              <a:rPr lang="en-US" dirty="0" err="1" smtClean="0"/>
              <a:t>viết</a:t>
            </a:r>
            <a:r>
              <a:rPr lang="en-US" dirty="0" smtClean="0"/>
              <a:t> </a:t>
            </a:r>
            <a:r>
              <a:rPr lang="en-US" dirty="0" err="1" smtClean="0"/>
              <a:t>một</a:t>
            </a:r>
            <a:r>
              <a:rPr lang="en-US" dirty="0" smtClean="0"/>
              <a:t> </a:t>
            </a:r>
            <a:r>
              <a:rPr lang="en-US" dirty="0" err="1" smtClean="0"/>
              <a:t>bản</a:t>
            </a:r>
            <a:r>
              <a:rPr lang="en-US" dirty="0" smtClean="0"/>
              <a:t> </a:t>
            </a:r>
            <a:r>
              <a:rPr lang="en-US" dirty="0" err="1" smtClean="0"/>
              <a:t>báo</a:t>
            </a:r>
            <a:r>
              <a:rPr lang="en-US" dirty="0" smtClean="0"/>
              <a:t> </a:t>
            </a:r>
            <a:r>
              <a:rPr lang="en-US" dirty="0" err="1" smtClean="0"/>
              <a:t>cáo</a:t>
            </a:r>
            <a:r>
              <a:rPr lang="en-US" dirty="0"/>
              <a:t> </a:t>
            </a:r>
            <a:r>
              <a:rPr lang="en-US" dirty="0" smtClean="0"/>
              <a:t>- </a:t>
            </a:r>
            <a:r>
              <a:rPr lang="en-US" dirty="0" err="1" smtClean="0"/>
              <a:t>Công</a:t>
            </a:r>
            <a:r>
              <a:rPr lang="en-US" dirty="0" smtClean="0"/>
              <a:t> </a:t>
            </a:r>
            <a:r>
              <a:rPr lang="en-US" dirty="0" err="1"/>
              <a:t>tác</a:t>
            </a:r>
            <a:r>
              <a:rPr lang="en-US" dirty="0"/>
              <a:t> </a:t>
            </a:r>
            <a:r>
              <a:rPr lang="en-US" dirty="0" err="1"/>
              <a:t>chuẩn</a:t>
            </a:r>
            <a:r>
              <a:rPr lang="en-US" dirty="0"/>
              <a:t> </a:t>
            </a:r>
            <a:r>
              <a:rPr lang="en-US" dirty="0" err="1" smtClean="0"/>
              <a:t>bị</a:t>
            </a:r>
            <a:r>
              <a:rPr lang="en-US" dirty="0" smtClean="0"/>
              <a:t>:</a:t>
            </a:r>
            <a:endParaRPr lang="en-US" dirty="0"/>
          </a:p>
          <a:p>
            <a:pPr>
              <a:spcBef>
                <a:spcPts val="0"/>
              </a:spcBef>
            </a:pPr>
            <a:r>
              <a:rPr lang="en-US" dirty="0" err="1" smtClean="0"/>
              <a:t>Phải</a:t>
            </a:r>
            <a:r>
              <a:rPr lang="en-US" dirty="0" smtClean="0"/>
              <a:t> </a:t>
            </a:r>
            <a:r>
              <a:rPr lang="en-US" dirty="0" err="1"/>
              <a:t>xác</a:t>
            </a:r>
            <a:r>
              <a:rPr lang="en-US" dirty="0"/>
              <a:t> </a:t>
            </a:r>
            <a:r>
              <a:rPr lang="en-US" dirty="0" err="1"/>
              <a:t>định</a:t>
            </a:r>
            <a:r>
              <a:rPr lang="en-US" dirty="0"/>
              <a:t> </a:t>
            </a:r>
            <a:r>
              <a:rPr lang="en-US" dirty="0" err="1"/>
              <a:t>đựơc</a:t>
            </a:r>
            <a:r>
              <a:rPr lang="en-US" dirty="0"/>
              <a:t> </a:t>
            </a:r>
            <a:r>
              <a:rPr lang="en-US" dirty="0" err="1"/>
              <a:t>mục</a:t>
            </a:r>
            <a:r>
              <a:rPr lang="en-US" dirty="0"/>
              <a:t> </a:t>
            </a:r>
            <a:r>
              <a:rPr lang="en-US" dirty="0" err="1"/>
              <a:t>đích</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bản</a:t>
            </a:r>
            <a:r>
              <a:rPr lang="en-US" dirty="0"/>
              <a:t> </a:t>
            </a:r>
            <a:r>
              <a:rPr lang="en-US" dirty="0" err="1"/>
              <a:t>báo</a:t>
            </a:r>
            <a:r>
              <a:rPr lang="en-US" dirty="0"/>
              <a:t> </a:t>
            </a:r>
            <a:r>
              <a:rPr lang="en-US" dirty="0" err="1"/>
              <a:t>cáo</a:t>
            </a:r>
            <a:r>
              <a:rPr lang="en-US" dirty="0"/>
              <a:t>, </a:t>
            </a:r>
            <a:r>
              <a:rPr lang="en-US" dirty="0" err="1"/>
              <a:t>báo</a:t>
            </a:r>
            <a:r>
              <a:rPr lang="en-US" dirty="0"/>
              <a:t> </a:t>
            </a:r>
            <a:r>
              <a:rPr lang="en-US" dirty="0" err="1"/>
              <a:t>cáo</a:t>
            </a:r>
            <a:r>
              <a:rPr lang="en-US" dirty="0"/>
              <a:t> </a:t>
            </a:r>
            <a:r>
              <a:rPr lang="en-US" dirty="0" err="1"/>
              <a:t>thường</a:t>
            </a:r>
            <a:r>
              <a:rPr lang="en-US" dirty="0"/>
              <a:t> </a:t>
            </a:r>
            <a:r>
              <a:rPr lang="en-US" dirty="0" err="1"/>
              <a:t>kỳ</a:t>
            </a:r>
            <a:r>
              <a:rPr lang="en-US" dirty="0"/>
              <a:t> hay </a:t>
            </a:r>
            <a:r>
              <a:rPr lang="en-US" dirty="0" err="1"/>
              <a:t>báo</a:t>
            </a:r>
            <a:r>
              <a:rPr lang="en-US" dirty="0"/>
              <a:t> </a:t>
            </a:r>
            <a:r>
              <a:rPr lang="en-US" dirty="0" err="1"/>
              <a:t>cáo</a:t>
            </a:r>
            <a:r>
              <a:rPr lang="en-US" dirty="0"/>
              <a:t> </a:t>
            </a:r>
            <a:r>
              <a:rPr lang="en-US" dirty="0" err="1"/>
              <a:t>chuyên</a:t>
            </a:r>
            <a:r>
              <a:rPr lang="en-US" dirty="0"/>
              <a:t> </a:t>
            </a:r>
            <a:r>
              <a:rPr lang="en-US" dirty="0" err="1"/>
              <a:t>đề</a:t>
            </a:r>
            <a:r>
              <a:rPr lang="en-US" dirty="0"/>
              <a:t>, </a:t>
            </a:r>
            <a:r>
              <a:rPr lang="en-US" dirty="0" err="1"/>
              <a:t>từ</a:t>
            </a:r>
            <a:r>
              <a:rPr lang="en-US" dirty="0"/>
              <a:t> </a:t>
            </a:r>
            <a:r>
              <a:rPr lang="en-US" dirty="0" err="1"/>
              <a:t>đó</a:t>
            </a:r>
            <a:r>
              <a:rPr lang="en-US" dirty="0"/>
              <a:t> </a:t>
            </a:r>
            <a:r>
              <a:rPr lang="en-US" dirty="0" err="1"/>
              <a:t>mới</a:t>
            </a:r>
            <a:r>
              <a:rPr lang="en-US" dirty="0"/>
              <a:t> </a:t>
            </a:r>
            <a:r>
              <a:rPr lang="en-US" dirty="0" err="1"/>
              <a:t>có</a:t>
            </a:r>
            <a:r>
              <a:rPr lang="en-US" dirty="0"/>
              <a:t> </a:t>
            </a:r>
            <a:r>
              <a:rPr lang="en-US" dirty="0" err="1"/>
              <a:t>cơ</a:t>
            </a:r>
            <a:r>
              <a:rPr lang="en-US" dirty="0"/>
              <a:t> </a:t>
            </a:r>
            <a:r>
              <a:rPr lang="en-US" dirty="0" err="1"/>
              <a:t>sở</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đề</a:t>
            </a:r>
            <a:r>
              <a:rPr lang="en-US" dirty="0"/>
              <a:t> </a:t>
            </a:r>
            <a:r>
              <a:rPr lang="en-US" dirty="0" err="1"/>
              <a:t>cương</a:t>
            </a:r>
            <a:r>
              <a:rPr lang="en-US" dirty="0"/>
              <a:t> </a:t>
            </a:r>
            <a:r>
              <a:rPr lang="en-US" dirty="0" err="1"/>
              <a:t>báo</a:t>
            </a:r>
            <a:r>
              <a:rPr lang="en-US" dirty="0"/>
              <a:t> </a:t>
            </a:r>
            <a:r>
              <a:rPr lang="en-US" dirty="0" err="1" smtClean="0"/>
              <a:t>cáo</a:t>
            </a:r>
            <a:r>
              <a:rPr lang="en-US" dirty="0" smtClean="0"/>
              <a:t>.</a:t>
            </a:r>
          </a:p>
          <a:p>
            <a:pPr>
              <a:spcBef>
                <a:spcPts val="0"/>
              </a:spcBef>
            </a:pPr>
            <a:r>
              <a:rPr lang="en-US" dirty="0" err="1" smtClean="0"/>
              <a:t>Xây</a:t>
            </a:r>
            <a:r>
              <a:rPr lang="en-US" dirty="0" smtClean="0"/>
              <a:t> </a:t>
            </a:r>
            <a:r>
              <a:rPr lang="en-US" dirty="0" err="1"/>
              <a:t>dựng</a:t>
            </a:r>
            <a:r>
              <a:rPr lang="en-US" dirty="0"/>
              <a:t> </a:t>
            </a:r>
            <a:r>
              <a:rPr lang="en-US" dirty="0" err="1"/>
              <a:t>đề</a:t>
            </a:r>
            <a:r>
              <a:rPr lang="en-US" dirty="0"/>
              <a:t> </a:t>
            </a:r>
            <a:r>
              <a:rPr lang="en-US" dirty="0" err="1"/>
              <a:t>cương</a:t>
            </a:r>
            <a:r>
              <a:rPr lang="en-US" dirty="0"/>
              <a:t> </a:t>
            </a:r>
            <a:r>
              <a:rPr lang="en-US" dirty="0" err="1"/>
              <a:t>khái</a:t>
            </a:r>
            <a:r>
              <a:rPr lang="en-US" dirty="0"/>
              <a:t> </a:t>
            </a:r>
            <a:r>
              <a:rPr lang="en-US" dirty="0" err="1" smtClean="0"/>
              <a:t>quát</a:t>
            </a:r>
            <a:r>
              <a:rPr lang="en-US" dirty="0" smtClean="0"/>
              <a:t>.</a:t>
            </a:r>
            <a:endParaRPr lang="en-US" dirty="0"/>
          </a:p>
          <a:p>
            <a:pPr>
              <a:spcBef>
                <a:spcPts val="0"/>
              </a:spcBef>
            </a:pPr>
            <a:r>
              <a:rPr lang="en-US" dirty="0" err="1" smtClean="0"/>
              <a:t>Tùy</a:t>
            </a:r>
            <a:r>
              <a:rPr lang="en-US" dirty="0" smtClean="0"/>
              <a:t> </a:t>
            </a:r>
            <a:r>
              <a:rPr lang="en-US" dirty="0" err="1"/>
              <a:t>theo</a:t>
            </a:r>
            <a:r>
              <a:rPr lang="en-US" dirty="0"/>
              <a:t> </a:t>
            </a:r>
            <a:r>
              <a:rPr lang="en-US" dirty="0" err="1"/>
              <a:t>mỗi</a:t>
            </a:r>
            <a:r>
              <a:rPr lang="en-US" dirty="0"/>
              <a:t> </a:t>
            </a:r>
            <a:r>
              <a:rPr lang="en-US" dirty="0" err="1"/>
              <a:t>loại</a:t>
            </a:r>
            <a:r>
              <a:rPr lang="en-US" dirty="0"/>
              <a:t> </a:t>
            </a:r>
            <a:r>
              <a:rPr lang="en-US" dirty="0" err="1"/>
              <a:t>báo</a:t>
            </a:r>
            <a:r>
              <a:rPr lang="en-US" dirty="0"/>
              <a:t> </a:t>
            </a:r>
            <a:r>
              <a:rPr lang="en-US" dirty="0" err="1"/>
              <a:t>cáo</a:t>
            </a:r>
            <a:r>
              <a:rPr lang="en-US" dirty="0"/>
              <a:t> </a:t>
            </a:r>
            <a:r>
              <a:rPr lang="en-US" dirty="0" err="1"/>
              <a:t>mà</a:t>
            </a:r>
            <a:r>
              <a:rPr lang="en-US" dirty="0"/>
              <a:t> </a:t>
            </a:r>
            <a:r>
              <a:rPr lang="en-US" dirty="0" err="1"/>
              <a:t>người</a:t>
            </a:r>
            <a:r>
              <a:rPr lang="en-US" dirty="0"/>
              <a:t> </a:t>
            </a:r>
            <a:r>
              <a:rPr lang="en-US" dirty="0" err="1"/>
              <a:t>soạn</a:t>
            </a:r>
            <a:r>
              <a:rPr lang="en-US" dirty="0"/>
              <a:t> </a:t>
            </a:r>
            <a:r>
              <a:rPr lang="en-US" dirty="0" err="1"/>
              <a:t>thảo</a:t>
            </a:r>
            <a:r>
              <a:rPr lang="en-US" dirty="0"/>
              <a:t> </a:t>
            </a:r>
            <a:r>
              <a:rPr lang="en-US" dirty="0" err="1"/>
              <a:t>lựa</a:t>
            </a:r>
            <a:r>
              <a:rPr lang="en-US" dirty="0"/>
              <a:t> </a:t>
            </a:r>
            <a:r>
              <a:rPr lang="en-US" dirty="0" err="1"/>
              <a:t>chọn</a:t>
            </a:r>
            <a:r>
              <a:rPr lang="en-US" dirty="0"/>
              <a:t> </a:t>
            </a:r>
            <a:r>
              <a:rPr lang="en-US" dirty="0" err="1"/>
              <a:t>một</a:t>
            </a:r>
            <a:r>
              <a:rPr lang="en-US" dirty="0"/>
              <a:t> </a:t>
            </a:r>
            <a:r>
              <a:rPr lang="en-US" dirty="0" err="1"/>
              <a:t>bố</a:t>
            </a:r>
            <a:r>
              <a:rPr lang="en-US" dirty="0"/>
              <a:t> </a:t>
            </a:r>
            <a:r>
              <a:rPr lang="en-US" dirty="0" err="1"/>
              <a:t>cục</a:t>
            </a:r>
            <a:r>
              <a:rPr lang="en-US" dirty="0"/>
              <a:t> </a:t>
            </a:r>
            <a:r>
              <a:rPr lang="en-US" dirty="0" err="1"/>
              <a:t>cho</a:t>
            </a:r>
            <a:r>
              <a:rPr lang="en-US" dirty="0"/>
              <a:t> </a:t>
            </a:r>
            <a:r>
              <a:rPr lang="en-US" dirty="0" err="1"/>
              <a:t>thích</a:t>
            </a:r>
            <a:r>
              <a:rPr lang="en-US" dirty="0"/>
              <a:t> </a:t>
            </a:r>
            <a:r>
              <a:rPr lang="en-US" dirty="0" err="1"/>
              <a:t>hợp</a:t>
            </a:r>
            <a:r>
              <a:rPr lang="en-US" dirty="0"/>
              <a:t>, </a:t>
            </a:r>
            <a:r>
              <a:rPr lang="en-US" dirty="0" err="1"/>
              <a:t>ngoài</a:t>
            </a:r>
            <a:r>
              <a:rPr lang="en-US" dirty="0"/>
              <a:t> </a:t>
            </a:r>
            <a:r>
              <a:rPr lang="en-US" dirty="0" err="1"/>
              <a:t>những</a:t>
            </a:r>
            <a:r>
              <a:rPr lang="en-US" dirty="0"/>
              <a:t> </a:t>
            </a:r>
            <a:r>
              <a:rPr lang="en-US" dirty="0" err="1"/>
              <a:t>phần</a:t>
            </a:r>
            <a:r>
              <a:rPr lang="en-US" dirty="0"/>
              <a:t> </a:t>
            </a:r>
            <a:r>
              <a:rPr lang="en-US" dirty="0" err="1"/>
              <a:t>tiêu</a:t>
            </a:r>
            <a:r>
              <a:rPr lang="en-US" dirty="0"/>
              <a:t> </a:t>
            </a:r>
            <a:r>
              <a:rPr lang="en-US" dirty="0" err="1"/>
              <a:t>đề</a:t>
            </a:r>
            <a:r>
              <a:rPr lang="en-US" dirty="0"/>
              <a:t>, </a:t>
            </a:r>
            <a:r>
              <a:rPr lang="en-US" dirty="0" err="1"/>
              <a:t>tên</a:t>
            </a:r>
            <a:r>
              <a:rPr lang="en-US" dirty="0"/>
              <a:t> </a:t>
            </a:r>
            <a:r>
              <a:rPr lang="en-US" dirty="0" err="1"/>
              <a:t>cơ</a:t>
            </a:r>
            <a:r>
              <a:rPr lang="en-US" dirty="0"/>
              <a:t> </a:t>
            </a:r>
            <a:r>
              <a:rPr lang="en-US" dirty="0" err="1"/>
              <a:t>quan</a:t>
            </a:r>
            <a:r>
              <a:rPr lang="en-US" dirty="0"/>
              <a:t>, </a:t>
            </a:r>
            <a:r>
              <a:rPr lang="en-US" dirty="0" err="1"/>
              <a:t>tên</a:t>
            </a:r>
            <a:r>
              <a:rPr lang="en-US" dirty="0"/>
              <a:t> </a:t>
            </a:r>
            <a:r>
              <a:rPr lang="en-US" dirty="0" err="1"/>
              <a:t>báo</a:t>
            </a:r>
            <a:r>
              <a:rPr lang="en-US" dirty="0"/>
              <a:t> </a:t>
            </a:r>
            <a:r>
              <a:rPr lang="en-US" dirty="0" err="1"/>
              <a:t>cáo</a:t>
            </a:r>
            <a:r>
              <a:rPr lang="en-US" dirty="0"/>
              <a:t>… </a:t>
            </a:r>
            <a:r>
              <a:rPr lang="en-US" dirty="0" err="1"/>
              <a:t>phần</a:t>
            </a:r>
            <a:r>
              <a:rPr lang="en-US" dirty="0"/>
              <a:t> </a:t>
            </a:r>
            <a:r>
              <a:rPr lang="en-US" dirty="0" err="1"/>
              <a:t>nội</a:t>
            </a:r>
            <a:r>
              <a:rPr lang="en-US" dirty="0"/>
              <a:t> dung </a:t>
            </a:r>
            <a:r>
              <a:rPr lang="en-US" dirty="0" err="1"/>
              <a:t>thường</a:t>
            </a:r>
            <a:r>
              <a:rPr lang="en-US" dirty="0"/>
              <a:t> </a:t>
            </a:r>
            <a:r>
              <a:rPr lang="en-US" dirty="0" err="1"/>
              <a:t>có</a:t>
            </a:r>
            <a:r>
              <a:rPr lang="en-US" dirty="0"/>
              <a:t> 3 </a:t>
            </a:r>
            <a:r>
              <a:rPr lang="en-US" dirty="0" err="1"/>
              <a:t>phần</a:t>
            </a:r>
            <a:r>
              <a:rPr lang="en-US" dirty="0"/>
              <a:t> </a:t>
            </a:r>
            <a:r>
              <a:rPr lang="en-US" dirty="0" err="1"/>
              <a:t>nhỏ</a:t>
            </a:r>
            <a:r>
              <a:rPr lang="en-US" dirty="0" smtClean="0"/>
              <a:t>:</a:t>
            </a:r>
          </a:p>
          <a:p>
            <a:pPr lvl="1">
              <a:spcBef>
                <a:spcPts val="0"/>
              </a:spcBef>
            </a:pPr>
            <a:r>
              <a:rPr lang="en-US" i="1" dirty="0" err="1" smtClean="0"/>
              <a:t>Phần</a:t>
            </a:r>
            <a:r>
              <a:rPr lang="en-US" i="1" dirty="0" smtClean="0"/>
              <a:t> 1</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hoặc</a:t>
            </a:r>
            <a:r>
              <a:rPr lang="en-US" dirty="0" smtClean="0"/>
              <a:t> </a:t>
            </a:r>
            <a:r>
              <a:rPr lang="en-US" dirty="0" err="1" smtClean="0"/>
              <a:t>mô</a:t>
            </a:r>
            <a:r>
              <a:rPr lang="en-US" dirty="0" smtClean="0"/>
              <a:t> </a:t>
            </a:r>
            <a:r>
              <a:rPr lang="en-US" dirty="0" err="1" smtClean="0"/>
              <a:t>tả</a:t>
            </a:r>
            <a:r>
              <a:rPr lang="en-US" dirty="0" smtClean="0"/>
              <a:t> </a:t>
            </a:r>
            <a:r>
              <a:rPr lang="en-US" dirty="0" err="1" smtClean="0"/>
              <a:t>sự</a:t>
            </a:r>
            <a:r>
              <a:rPr lang="en-US" dirty="0" smtClean="0"/>
              <a:t> </a:t>
            </a:r>
            <a:r>
              <a:rPr lang="en-US" dirty="0" err="1" smtClean="0"/>
              <a:t>việc</a:t>
            </a:r>
            <a:r>
              <a:rPr lang="en-US" dirty="0" smtClean="0"/>
              <a:t>, </a:t>
            </a:r>
            <a:r>
              <a:rPr lang="en-US" dirty="0" err="1" smtClean="0"/>
              <a:t>hiện</a:t>
            </a:r>
            <a:r>
              <a:rPr lang="en-US" dirty="0" smtClean="0"/>
              <a:t> </a:t>
            </a:r>
            <a:r>
              <a:rPr lang="en-US" dirty="0" err="1" smtClean="0"/>
              <a:t>tượng</a:t>
            </a:r>
            <a:r>
              <a:rPr lang="en-US" dirty="0" smtClean="0"/>
              <a:t> </a:t>
            </a:r>
            <a:r>
              <a:rPr lang="en-US" dirty="0" err="1" smtClean="0"/>
              <a:t>xảy</a:t>
            </a:r>
            <a:r>
              <a:rPr lang="en-US" dirty="0" smtClean="0"/>
              <a:t> </a:t>
            </a:r>
            <a:r>
              <a:rPr lang="en-US" dirty="0" err="1" smtClean="0"/>
              <a:t>ra.</a:t>
            </a:r>
            <a:endParaRPr lang="en-US" dirty="0" smtClean="0"/>
          </a:p>
          <a:p>
            <a:pPr lvl="1">
              <a:spcBef>
                <a:spcPts val="0"/>
              </a:spcBef>
            </a:pPr>
            <a:r>
              <a:rPr lang="en-US" i="1" dirty="0" err="1" smtClean="0"/>
              <a:t>Phần</a:t>
            </a:r>
            <a:r>
              <a:rPr lang="en-US" i="1" dirty="0" smtClean="0"/>
              <a:t> 2</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nguyên</a:t>
            </a:r>
            <a:r>
              <a:rPr lang="en-US" dirty="0" smtClean="0"/>
              <a:t> </a:t>
            </a:r>
            <a:r>
              <a:rPr lang="en-US" dirty="0" err="1" smtClean="0"/>
              <a:t>nhân</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của</a:t>
            </a:r>
            <a:r>
              <a:rPr lang="en-US" dirty="0" smtClean="0"/>
              <a:t> </a:t>
            </a:r>
            <a:r>
              <a:rPr lang="en-US" dirty="0" err="1" smtClean="0"/>
              <a:t>sự</a:t>
            </a:r>
            <a:r>
              <a:rPr lang="en-US" dirty="0" smtClean="0"/>
              <a:t> </a:t>
            </a:r>
            <a:r>
              <a:rPr lang="en-US" dirty="0" err="1" smtClean="0"/>
              <a:t>việc</a:t>
            </a:r>
            <a:r>
              <a:rPr lang="en-US" dirty="0" smtClean="0"/>
              <a:t>, </a:t>
            </a:r>
            <a:r>
              <a:rPr lang="en-US" dirty="0" err="1" smtClean="0"/>
              <a:t>hiện</a:t>
            </a:r>
            <a:r>
              <a:rPr lang="en-US" dirty="0" smtClean="0"/>
              <a:t> </a:t>
            </a:r>
            <a:r>
              <a:rPr lang="en-US" dirty="0" err="1" smtClean="0"/>
              <a:t>tượng</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những</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cần</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giải</a:t>
            </a:r>
            <a:r>
              <a:rPr lang="en-US" dirty="0" smtClean="0"/>
              <a:t> </a:t>
            </a:r>
            <a:r>
              <a:rPr lang="en-US" dirty="0" err="1" smtClean="0"/>
              <a:t>quyết</a:t>
            </a:r>
            <a:r>
              <a:rPr lang="en-US" dirty="0" smtClean="0"/>
              <a:t>.</a:t>
            </a:r>
            <a:br>
              <a:rPr lang="en-US" dirty="0" smtClean="0"/>
            </a:b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26</a:t>
            </a:fld>
            <a:endParaRPr lang="en-US" dirty="0"/>
          </a:p>
        </p:txBody>
      </p:sp>
    </p:spTree>
    <p:extLst>
      <p:ext uri="{BB962C8B-B14F-4D97-AF65-F5344CB8AC3E}">
        <p14:creationId xmlns:p14="http://schemas.microsoft.com/office/powerpoint/2010/main" val="357039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a:t>
            </a:r>
            <a:r>
              <a:rPr lang="vi-VN" smtClean="0"/>
              <a:t>.4</a:t>
            </a:r>
            <a:r>
              <a:rPr lang="vi-VN" dirty="0"/>
              <a:t>.</a:t>
            </a:r>
            <a:r>
              <a:rPr lang="en-US" dirty="0"/>
              <a:t> </a:t>
            </a:r>
            <a:r>
              <a:rPr lang="vi-VN" dirty="0"/>
              <a:t>Một số tài liệu </a:t>
            </a:r>
            <a:r>
              <a:rPr lang="en-US" dirty="0"/>
              <a:t>&amp;</a:t>
            </a:r>
            <a:r>
              <a:rPr lang="vi-VN" dirty="0" smtClean="0"/>
              <a:t> </a:t>
            </a:r>
            <a:r>
              <a:rPr lang="vi-VN" dirty="0"/>
              <a:t>báo cáo </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spcBef>
                <a:spcPts val="0"/>
              </a:spcBef>
            </a:pPr>
            <a:r>
              <a:rPr lang="en-US" i="1" dirty="0" err="1" smtClean="0"/>
              <a:t>Phần</a:t>
            </a:r>
            <a:r>
              <a:rPr lang="en-US" i="1" dirty="0" smtClean="0"/>
              <a:t> 3</a:t>
            </a:r>
            <a:r>
              <a:rPr lang="en-US" dirty="0" smtClean="0"/>
              <a:t>: </a:t>
            </a:r>
          </a:p>
          <a:p>
            <a:pPr lvl="2">
              <a:spcBef>
                <a:spcPts val="0"/>
              </a:spcBef>
            </a:pPr>
            <a:r>
              <a:rPr lang="en-US" dirty="0" err="1" smtClean="0"/>
              <a:t>Nêu</a:t>
            </a:r>
            <a:r>
              <a:rPr lang="en-US" dirty="0" smtClean="0"/>
              <a:t> </a:t>
            </a:r>
            <a:r>
              <a:rPr lang="en-US" dirty="0" err="1"/>
              <a:t>những</a:t>
            </a:r>
            <a:r>
              <a:rPr lang="en-US" dirty="0"/>
              <a:t> </a:t>
            </a:r>
            <a:r>
              <a:rPr lang="en-US" dirty="0" err="1"/>
              <a:t>phương</a:t>
            </a:r>
            <a:r>
              <a:rPr lang="en-US" dirty="0"/>
              <a:t> </a:t>
            </a:r>
            <a:r>
              <a:rPr lang="en-US" dirty="0" err="1"/>
              <a:t>hướng</a:t>
            </a:r>
            <a:r>
              <a:rPr lang="en-US" dirty="0"/>
              <a:t>, </a:t>
            </a:r>
            <a:r>
              <a:rPr lang="en-US" dirty="0" err="1"/>
              <a:t>nhiệm</a:t>
            </a:r>
            <a:r>
              <a:rPr lang="en-US" dirty="0"/>
              <a:t> </a:t>
            </a:r>
            <a:r>
              <a:rPr lang="en-US" dirty="0" err="1"/>
              <a:t>vụ</a:t>
            </a:r>
            <a:r>
              <a:rPr lang="en-US" dirty="0"/>
              <a:t> </a:t>
            </a:r>
            <a:r>
              <a:rPr lang="en-US" dirty="0" err="1"/>
              <a:t>chính</a:t>
            </a:r>
            <a:r>
              <a:rPr lang="en-US" dirty="0"/>
              <a:t> </a:t>
            </a:r>
            <a:r>
              <a:rPr lang="en-US" dirty="0" err="1"/>
              <a:t>để</a:t>
            </a:r>
            <a:r>
              <a:rPr lang="en-US" dirty="0"/>
              <a:t> </a:t>
            </a:r>
            <a:r>
              <a:rPr lang="en-US" dirty="0" err="1"/>
              <a:t>tiếp</a:t>
            </a:r>
            <a:r>
              <a:rPr lang="en-US" dirty="0"/>
              <a:t> </a:t>
            </a:r>
            <a:r>
              <a:rPr lang="en-US" dirty="0" err="1"/>
              <a:t>tục</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tổ</a:t>
            </a:r>
            <a:r>
              <a:rPr lang="en-US" dirty="0"/>
              <a:t> </a:t>
            </a:r>
            <a:r>
              <a:rPr lang="en-US" dirty="0" err="1"/>
              <a:t>chức</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tồn</a:t>
            </a:r>
            <a:r>
              <a:rPr lang="en-US" dirty="0"/>
              <a:t> </a:t>
            </a:r>
            <a:r>
              <a:rPr lang="en-US" dirty="0" err="1"/>
              <a:t>tại</a:t>
            </a:r>
            <a:r>
              <a:rPr lang="en-US" dirty="0"/>
              <a:t> </a:t>
            </a:r>
            <a:r>
              <a:rPr lang="en-US" dirty="0" err="1"/>
              <a:t>đang</a:t>
            </a:r>
            <a:r>
              <a:rPr lang="en-US" dirty="0"/>
              <a:t> </a:t>
            </a:r>
            <a:r>
              <a:rPr lang="en-US" dirty="0" err="1"/>
              <a:t>cần</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nhiệm</a:t>
            </a:r>
            <a:r>
              <a:rPr lang="en-US" dirty="0"/>
              <a:t> </a:t>
            </a:r>
            <a:r>
              <a:rPr lang="en-US" dirty="0" err="1"/>
              <a:t>vụ</a:t>
            </a:r>
            <a:r>
              <a:rPr lang="en-US" dirty="0"/>
              <a:t> </a:t>
            </a:r>
            <a:r>
              <a:rPr lang="en-US" dirty="0" err="1"/>
              <a:t>tiếp</a:t>
            </a:r>
            <a:r>
              <a:rPr lang="en-US" dirty="0"/>
              <a:t> </a:t>
            </a:r>
            <a:r>
              <a:rPr lang="en-US" dirty="0" err="1"/>
              <a:t>tục</a:t>
            </a:r>
            <a:r>
              <a:rPr lang="en-US" dirty="0"/>
              <a:t> </a:t>
            </a:r>
            <a:r>
              <a:rPr lang="en-US" dirty="0" err="1"/>
              <a:t>đặt</a:t>
            </a:r>
            <a:r>
              <a:rPr lang="en-US" dirty="0"/>
              <a:t> </a:t>
            </a:r>
            <a:r>
              <a:rPr lang="en-US" dirty="0" err="1" smtClean="0"/>
              <a:t>ra.</a:t>
            </a:r>
            <a:endParaRPr lang="en-US" dirty="0"/>
          </a:p>
          <a:p>
            <a:pPr lvl="2">
              <a:spcBef>
                <a:spcPts val="0"/>
              </a:spcBef>
            </a:pPr>
            <a:r>
              <a:rPr lang="en-US" dirty="0" smtClean="0"/>
              <a:t>Thu </a:t>
            </a:r>
            <a:r>
              <a:rPr lang="en-US" dirty="0" err="1"/>
              <a:t>thập</a:t>
            </a:r>
            <a:r>
              <a:rPr lang="en-US" dirty="0"/>
              <a:t> </a:t>
            </a:r>
            <a:r>
              <a:rPr lang="en-US" dirty="0" err="1"/>
              <a:t>tài</a:t>
            </a:r>
            <a:r>
              <a:rPr lang="en-US" dirty="0"/>
              <a:t> </a:t>
            </a:r>
            <a:r>
              <a:rPr lang="en-US" dirty="0" err="1"/>
              <a:t>liệu</a:t>
            </a:r>
            <a:r>
              <a:rPr lang="en-US" dirty="0"/>
              <a:t>, </a:t>
            </a:r>
            <a:r>
              <a:rPr lang="en-US" dirty="0" err="1"/>
              <a:t>số</a:t>
            </a:r>
            <a:r>
              <a:rPr lang="en-US" dirty="0"/>
              <a:t> </a:t>
            </a:r>
            <a:r>
              <a:rPr lang="en-US" dirty="0" err="1"/>
              <a:t>liệu</a:t>
            </a:r>
            <a:r>
              <a:rPr lang="en-US" dirty="0"/>
              <a:t> </a:t>
            </a:r>
            <a:r>
              <a:rPr lang="en-US" dirty="0" err="1"/>
              <a:t>để</a:t>
            </a:r>
            <a:r>
              <a:rPr lang="en-US" dirty="0"/>
              <a:t> </a:t>
            </a:r>
            <a:r>
              <a:rPr lang="en-US" dirty="0" err="1"/>
              <a:t>đưa</a:t>
            </a:r>
            <a:r>
              <a:rPr lang="en-US" dirty="0"/>
              <a:t> </a:t>
            </a:r>
            <a:r>
              <a:rPr lang="en-US" dirty="0" err="1"/>
              <a:t>vào</a:t>
            </a:r>
            <a:r>
              <a:rPr lang="en-US" dirty="0"/>
              <a:t> </a:t>
            </a:r>
            <a:r>
              <a:rPr lang="en-US" dirty="0" err="1"/>
              <a:t>báo</a:t>
            </a:r>
            <a:r>
              <a:rPr lang="en-US" dirty="0"/>
              <a:t> </a:t>
            </a:r>
            <a:r>
              <a:rPr lang="en-US" dirty="0" err="1" smtClean="0"/>
              <a:t>cáo</a:t>
            </a:r>
            <a:r>
              <a:rPr lang="en-US" dirty="0" smtClean="0"/>
              <a:t>.</a:t>
            </a:r>
            <a:endParaRPr lang="en-US" dirty="0"/>
          </a:p>
          <a:p>
            <a:pPr lvl="2">
              <a:spcBef>
                <a:spcPts val="0"/>
              </a:spcBef>
            </a:pPr>
            <a:r>
              <a:rPr lang="en-US" dirty="0" err="1" smtClean="0"/>
              <a:t>Chọn</a:t>
            </a:r>
            <a:r>
              <a:rPr lang="en-US" dirty="0" smtClean="0"/>
              <a:t> </a:t>
            </a:r>
            <a:r>
              <a:rPr lang="en-US" dirty="0" err="1"/>
              <a:t>lọc</a:t>
            </a:r>
            <a:r>
              <a:rPr lang="en-US" dirty="0"/>
              <a:t> </a:t>
            </a:r>
            <a:r>
              <a:rPr lang="en-US" dirty="0" err="1"/>
              <a:t>tài</a:t>
            </a:r>
            <a:r>
              <a:rPr lang="en-US" dirty="0"/>
              <a:t> </a:t>
            </a:r>
            <a:r>
              <a:rPr lang="en-US" dirty="0" err="1"/>
              <a:t>liệu</a:t>
            </a:r>
            <a:r>
              <a:rPr lang="en-US" dirty="0"/>
              <a:t>, </a:t>
            </a:r>
            <a:r>
              <a:rPr lang="en-US" dirty="0" err="1"/>
              <a:t>tổng</a:t>
            </a:r>
            <a:r>
              <a:rPr lang="en-US" dirty="0"/>
              <a:t> </a:t>
            </a:r>
            <a:r>
              <a:rPr lang="en-US" dirty="0" err="1"/>
              <a:t>hợp</a:t>
            </a:r>
            <a:r>
              <a:rPr lang="en-US" dirty="0"/>
              <a:t> </a:t>
            </a:r>
            <a:r>
              <a:rPr lang="en-US" dirty="0" err="1"/>
              <a:t>sự</a:t>
            </a:r>
            <a:r>
              <a:rPr lang="en-US" dirty="0"/>
              <a:t> </a:t>
            </a:r>
            <a:r>
              <a:rPr lang="en-US" dirty="0" err="1"/>
              <a:t>kiện</a:t>
            </a:r>
            <a:r>
              <a:rPr lang="en-US" dirty="0"/>
              <a:t> </a:t>
            </a:r>
            <a:r>
              <a:rPr lang="en-US" dirty="0" err="1"/>
              <a:t>và</a:t>
            </a:r>
            <a:r>
              <a:rPr lang="en-US" dirty="0"/>
              <a:t> </a:t>
            </a:r>
            <a:r>
              <a:rPr lang="en-US" dirty="0" err="1"/>
              <a:t>số</a:t>
            </a:r>
            <a:r>
              <a:rPr lang="en-US" dirty="0"/>
              <a:t> </a:t>
            </a:r>
            <a:r>
              <a:rPr lang="en-US" dirty="0" err="1"/>
              <a:t>liệu</a:t>
            </a:r>
            <a:r>
              <a:rPr lang="en-US" dirty="0"/>
              <a:t> </a:t>
            </a:r>
            <a:r>
              <a:rPr lang="en-US" dirty="0" err="1"/>
              <a:t>phục</a:t>
            </a:r>
            <a:r>
              <a:rPr lang="en-US" dirty="0"/>
              <a:t> </a:t>
            </a:r>
            <a:r>
              <a:rPr lang="en-US" dirty="0" err="1"/>
              <a:t>vụ</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trọng</a:t>
            </a:r>
            <a:r>
              <a:rPr lang="en-US" dirty="0"/>
              <a:t> </a:t>
            </a:r>
            <a:r>
              <a:rPr lang="en-US" dirty="0" err="1"/>
              <a:t>tâm</a:t>
            </a:r>
            <a:r>
              <a:rPr lang="en-US" dirty="0"/>
              <a:t> </a:t>
            </a:r>
            <a:r>
              <a:rPr lang="en-US" dirty="0" err="1"/>
              <a:t>của</a:t>
            </a:r>
            <a:r>
              <a:rPr lang="en-US" dirty="0"/>
              <a:t> </a:t>
            </a:r>
            <a:r>
              <a:rPr lang="en-US" dirty="0" err="1"/>
              <a:t>báo</a:t>
            </a:r>
            <a:r>
              <a:rPr lang="en-US" dirty="0"/>
              <a:t> </a:t>
            </a:r>
            <a:r>
              <a:rPr lang="en-US" dirty="0" err="1" smtClean="0"/>
              <a:t>cáo</a:t>
            </a:r>
            <a:r>
              <a:rPr lang="en-US" dirty="0" smtClean="0"/>
              <a:t>.</a:t>
            </a:r>
            <a:endParaRPr lang="en-US" dirty="0"/>
          </a:p>
          <a:p>
            <a:pPr lvl="2">
              <a:spcBef>
                <a:spcPts val="0"/>
              </a:spcBef>
            </a:pPr>
            <a:r>
              <a:rPr lang="en-US" dirty="0" err="1" smtClean="0"/>
              <a:t>Đánh</a:t>
            </a:r>
            <a:r>
              <a:rPr lang="en-US" dirty="0" smtClean="0"/>
              <a:t> </a:t>
            </a:r>
            <a:r>
              <a:rPr lang="en-US" dirty="0" err="1"/>
              <a:t>giá</a:t>
            </a:r>
            <a:r>
              <a:rPr lang="en-US" dirty="0"/>
              <a:t> </a:t>
            </a:r>
            <a:r>
              <a:rPr lang="en-US" dirty="0" err="1"/>
              <a:t>tình</a:t>
            </a:r>
            <a:r>
              <a:rPr lang="en-US" dirty="0"/>
              <a:t> </a:t>
            </a:r>
            <a:r>
              <a:rPr lang="en-US" dirty="0" err="1"/>
              <a:t>hình</a:t>
            </a:r>
            <a:r>
              <a:rPr lang="en-US" dirty="0"/>
              <a:t> qua </a:t>
            </a:r>
            <a:r>
              <a:rPr lang="en-US" dirty="0" err="1"/>
              <a:t>tài</a:t>
            </a:r>
            <a:r>
              <a:rPr lang="en-US" dirty="0"/>
              <a:t> </a:t>
            </a:r>
            <a:r>
              <a:rPr lang="en-US" dirty="0" err="1"/>
              <a:t>liệu</a:t>
            </a:r>
            <a:r>
              <a:rPr lang="en-US" dirty="0"/>
              <a:t>, </a:t>
            </a:r>
            <a:r>
              <a:rPr lang="en-US" dirty="0" err="1"/>
              <a:t>số</a:t>
            </a:r>
            <a:r>
              <a:rPr lang="en-US" dirty="0"/>
              <a:t> </a:t>
            </a:r>
            <a:r>
              <a:rPr lang="en-US" dirty="0" err="1"/>
              <a:t>liệu</a:t>
            </a:r>
            <a:r>
              <a:rPr lang="en-US" dirty="0"/>
              <a:t> </a:t>
            </a:r>
            <a:r>
              <a:rPr lang="en-US" dirty="0" err="1"/>
              <a:t>một</a:t>
            </a:r>
            <a:r>
              <a:rPr lang="en-US" dirty="0"/>
              <a:t> </a:t>
            </a:r>
            <a:r>
              <a:rPr lang="en-US" dirty="0" err="1"/>
              <a:t>cách</a:t>
            </a:r>
            <a:r>
              <a:rPr lang="en-US" dirty="0"/>
              <a:t> </a:t>
            </a:r>
            <a:r>
              <a:rPr lang="en-US" dirty="0" err="1"/>
              <a:t>khái</a:t>
            </a:r>
            <a:r>
              <a:rPr lang="en-US" dirty="0"/>
              <a:t> </a:t>
            </a:r>
            <a:r>
              <a:rPr lang="en-US" dirty="0" err="1" smtClean="0"/>
              <a:t>quát</a:t>
            </a:r>
            <a:r>
              <a:rPr lang="en-US" dirty="0" smtClean="0"/>
              <a:t>.</a:t>
            </a:r>
            <a:endParaRPr lang="en-US" dirty="0"/>
          </a:p>
          <a:p>
            <a:pPr lvl="2">
              <a:spcBef>
                <a:spcPts val="0"/>
              </a:spcBef>
            </a:pPr>
            <a:r>
              <a:rPr lang="en-US" dirty="0" err="1" smtClean="0"/>
              <a:t>Dự</a:t>
            </a:r>
            <a:r>
              <a:rPr lang="en-US" dirty="0" smtClean="0"/>
              <a:t> </a:t>
            </a:r>
            <a:r>
              <a:rPr lang="en-US" dirty="0" err="1"/>
              <a:t>kiến</a:t>
            </a:r>
            <a:r>
              <a:rPr lang="en-US" dirty="0"/>
              <a:t> </a:t>
            </a:r>
            <a:r>
              <a:rPr lang="en-US" dirty="0" err="1"/>
              <a:t>những</a:t>
            </a:r>
            <a:r>
              <a:rPr lang="en-US" dirty="0"/>
              <a:t> </a:t>
            </a:r>
            <a:r>
              <a:rPr lang="en-US" dirty="0" err="1"/>
              <a:t>đề</a:t>
            </a:r>
            <a:r>
              <a:rPr lang="en-US" dirty="0"/>
              <a:t> </a:t>
            </a:r>
            <a:r>
              <a:rPr lang="en-US" dirty="0" err="1"/>
              <a:t>xuất</a:t>
            </a:r>
            <a:r>
              <a:rPr lang="en-US" dirty="0"/>
              <a:t> </a:t>
            </a:r>
            <a:r>
              <a:rPr lang="en-US" dirty="0" err="1"/>
              <a:t>kiến</a:t>
            </a:r>
            <a:r>
              <a:rPr lang="en-US" dirty="0"/>
              <a:t> </a:t>
            </a:r>
            <a:r>
              <a:rPr lang="en-US" dirty="0" err="1"/>
              <a:t>nghị</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27</a:t>
            </a:fld>
            <a:endParaRPr lang="en-US" dirty="0"/>
          </a:p>
        </p:txBody>
      </p:sp>
    </p:spTree>
    <p:extLst>
      <p:ext uri="{BB962C8B-B14F-4D97-AF65-F5344CB8AC3E}">
        <p14:creationId xmlns:p14="http://schemas.microsoft.com/office/powerpoint/2010/main" val="39490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a:t>
            </a:r>
            <a:r>
              <a:rPr lang="vi-VN" smtClean="0"/>
              <a:t>.4</a:t>
            </a:r>
            <a:r>
              <a:rPr lang="vi-VN" dirty="0"/>
              <a:t>.</a:t>
            </a:r>
            <a:r>
              <a:rPr lang="en-US" dirty="0"/>
              <a:t> </a:t>
            </a:r>
            <a:r>
              <a:rPr lang="vi-VN" dirty="0"/>
              <a:t>Một số tài liệu </a:t>
            </a:r>
            <a:r>
              <a:rPr lang="en-US" dirty="0"/>
              <a:t>&amp;</a:t>
            </a:r>
            <a:r>
              <a:rPr lang="vi-VN" dirty="0" smtClean="0"/>
              <a:t> </a:t>
            </a:r>
            <a:r>
              <a:rPr lang="vi-VN" dirty="0"/>
              <a:t>báo cáo </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smtClean="0"/>
              <a:t>Một</a:t>
            </a:r>
            <a:r>
              <a:rPr lang="en-US" dirty="0" smtClean="0"/>
              <a:t> </a:t>
            </a:r>
            <a:r>
              <a:rPr lang="en-US" dirty="0" err="1" smtClean="0"/>
              <a:t>số</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và</a:t>
            </a:r>
            <a:r>
              <a:rPr lang="en-US" dirty="0" smtClean="0"/>
              <a:t> </a:t>
            </a:r>
            <a:r>
              <a:rPr lang="en-US" dirty="0" err="1" smtClean="0"/>
              <a:t>báo</a:t>
            </a:r>
            <a:r>
              <a:rPr lang="en-US" dirty="0" smtClean="0"/>
              <a:t> </a:t>
            </a:r>
            <a:r>
              <a:rPr lang="en-US" dirty="0" err="1" smtClean="0"/>
              <a:t>cáo</a:t>
            </a:r>
            <a:endParaRPr lang="en-US" dirty="0" smtClean="0"/>
          </a:p>
          <a:p>
            <a:r>
              <a:rPr lang="en-US" dirty="0" err="1" smtClean="0"/>
              <a:t>Kế</a:t>
            </a:r>
            <a:r>
              <a:rPr lang="en-US" dirty="0" smtClean="0"/>
              <a:t> </a:t>
            </a:r>
            <a:r>
              <a:rPr lang="en-US" dirty="0" err="1" smtClean="0"/>
              <a:t>hoạch</a:t>
            </a:r>
            <a:r>
              <a:rPr lang="en-US" dirty="0" smtClean="0"/>
              <a:t> </a:t>
            </a:r>
            <a:r>
              <a:rPr lang="en-US" dirty="0" err="1" smtClean="0"/>
              <a:t>thực</a:t>
            </a:r>
            <a:r>
              <a:rPr lang="en-US" dirty="0" smtClean="0"/>
              <a:t> </a:t>
            </a:r>
            <a:r>
              <a:rPr lang="en-US" dirty="0" err="1" smtClean="0"/>
              <a:t>hiện</a:t>
            </a:r>
            <a:endParaRPr lang="en-US" dirty="0" smtClean="0"/>
          </a:p>
          <a:p>
            <a:r>
              <a:rPr lang="en-US" dirty="0" smtClean="0"/>
              <a:t>Thu </a:t>
            </a:r>
            <a:r>
              <a:rPr lang="en-US" dirty="0" err="1" smtClean="0"/>
              <a:t>thập</a:t>
            </a:r>
            <a:r>
              <a:rPr lang="en-US" dirty="0" smtClean="0"/>
              <a:t> </a:t>
            </a:r>
            <a:r>
              <a:rPr lang="en-US" dirty="0" err="1" smtClean="0"/>
              <a:t>yêu</a:t>
            </a:r>
            <a:r>
              <a:rPr lang="en-US" dirty="0" smtClean="0"/>
              <a:t> </a:t>
            </a:r>
            <a:r>
              <a:rPr lang="en-US" dirty="0" err="1" smtClean="0"/>
              <a:t>cầu</a:t>
            </a:r>
            <a:r>
              <a:rPr lang="en-US" dirty="0" smtClean="0"/>
              <a:t> </a:t>
            </a:r>
            <a:r>
              <a:rPr lang="en-US" dirty="0" err="1" smtClean="0"/>
              <a:t>và</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 SRS</a:t>
            </a:r>
          </a:p>
          <a:p>
            <a:r>
              <a:rPr lang="en-US" dirty="0" err="1" smtClean="0"/>
              <a:t>Tài</a:t>
            </a:r>
            <a:r>
              <a:rPr lang="en-US" dirty="0" smtClean="0"/>
              <a:t> </a:t>
            </a:r>
            <a:r>
              <a:rPr lang="en-US" dirty="0" err="1" smtClean="0"/>
              <a:t>liệu</a:t>
            </a:r>
            <a:r>
              <a:rPr lang="en-US" dirty="0" smtClean="0"/>
              <a:t> </a:t>
            </a:r>
            <a:r>
              <a:rPr lang="en-US" dirty="0" err="1" smtClean="0"/>
              <a:t>phân</a:t>
            </a:r>
            <a:r>
              <a:rPr lang="en-US" dirty="0" smtClean="0"/>
              <a:t> </a:t>
            </a:r>
            <a:r>
              <a:rPr lang="en-US" dirty="0" err="1" smtClean="0"/>
              <a:t>tích</a:t>
            </a:r>
            <a:r>
              <a:rPr lang="en-US" dirty="0"/>
              <a:t> </a:t>
            </a:r>
            <a:r>
              <a:rPr lang="en-US" dirty="0" smtClean="0"/>
              <a:t>(</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a:t>
            </a:r>
          </a:p>
          <a:p>
            <a:r>
              <a:rPr lang="en-US" dirty="0" err="1" smtClean="0"/>
              <a:t>Tài</a:t>
            </a:r>
            <a:r>
              <a:rPr lang="en-US" dirty="0" smtClean="0"/>
              <a:t> </a:t>
            </a:r>
            <a:r>
              <a:rPr lang="en-US" dirty="0" err="1" smtClean="0"/>
              <a:t>liệu</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 </a:t>
            </a:r>
            <a:r>
              <a:rPr lang="en-US" dirty="0" err="1" smtClean="0"/>
              <a:t>Tài</a:t>
            </a:r>
            <a:r>
              <a:rPr lang="en-US" dirty="0" smtClean="0"/>
              <a:t> </a:t>
            </a:r>
            <a:r>
              <a:rPr lang="en-US" dirty="0" err="1" smtClean="0"/>
              <a:t>liệu</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màn</a:t>
            </a:r>
            <a:r>
              <a:rPr lang="en-US" dirty="0" smtClean="0"/>
              <a:t> </a:t>
            </a:r>
            <a:r>
              <a:rPr lang="en-US" dirty="0" err="1" smtClean="0"/>
              <a:t>hình</a:t>
            </a:r>
            <a:endParaRPr lang="en-US" dirty="0" smtClean="0"/>
          </a:p>
          <a:p>
            <a:r>
              <a:rPr lang="en-US" dirty="0" err="1" smtClean="0"/>
              <a:t>Tài</a:t>
            </a:r>
            <a:r>
              <a:rPr lang="en-US" dirty="0" smtClean="0"/>
              <a:t> </a:t>
            </a:r>
            <a:r>
              <a:rPr lang="en-US" dirty="0" err="1" smtClean="0"/>
              <a:t>liệu</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sử</a:t>
            </a:r>
            <a:r>
              <a:rPr lang="en-US" dirty="0" smtClean="0"/>
              <a:t> </a:t>
            </a:r>
            <a:r>
              <a:rPr lang="en-US" dirty="0" err="1" smtClean="0"/>
              <a:t>dụng</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28</a:t>
            </a:fld>
            <a:endParaRPr lang="en-US" dirty="0"/>
          </a:p>
        </p:txBody>
      </p:sp>
    </p:spTree>
    <p:extLst>
      <p:ext uri="{BB962C8B-B14F-4D97-AF65-F5344CB8AC3E}">
        <p14:creationId xmlns:p14="http://schemas.microsoft.com/office/powerpoint/2010/main" val="357314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question%20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189" y="726440"/>
            <a:ext cx="3417296"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0"/>
          </p:nvPr>
        </p:nvSpPr>
        <p:spPr/>
        <p:txBody>
          <a:bodyPr/>
          <a:lstStyle/>
          <a:p>
            <a:r>
              <a:rPr lang="vi-VN" smtClean="0"/>
              <a:t>Chương 3. Phát triển ứng dụng</a:t>
            </a:r>
            <a:endParaRPr lang="en-US" dirty="0"/>
          </a:p>
        </p:txBody>
      </p:sp>
      <p:sp>
        <p:nvSpPr>
          <p:cNvPr id="6" name="Slide Number Placeholder 5"/>
          <p:cNvSpPr>
            <a:spLocks noGrp="1"/>
          </p:cNvSpPr>
          <p:nvPr>
            <p:ph type="sldNum" sz="quarter" idx="11"/>
          </p:nvPr>
        </p:nvSpPr>
        <p:spPr/>
        <p:txBody>
          <a:bodyPr/>
          <a:lstStyle/>
          <a:p>
            <a:fld id="{099B615F-C769-49CC-AD0C-AE566D56EEA8}" type="slidenum">
              <a:rPr lang="en-US" smtClean="0"/>
              <a:pPr/>
              <a:t>29</a:t>
            </a:fld>
            <a:endParaRPr lang="en-US" dirty="0"/>
          </a:p>
        </p:txBody>
      </p:sp>
    </p:spTree>
    <p:extLst>
      <p:ext uri="{BB962C8B-B14F-4D97-AF65-F5344CB8AC3E}">
        <p14:creationId xmlns:p14="http://schemas.microsoft.com/office/powerpoint/2010/main" val="154665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a:t>
            </a:r>
            <a:r>
              <a:rPr lang="vi-VN" smtClean="0"/>
              <a:t>.1</a:t>
            </a:r>
            <a:r>
              <a:rPr lang="vi-VN" dirty="0"/>
              <a:t>.</a:t>
            </a:r>
            <a:r>
              <a:rPr lang="en-US" dirty="0"/>
              <a:t> </a:t>
            </a:r>
            <a:r>
              <a:rPr lang="vi-VN" dirty="0"/>
              <a:t>Mô tả yêu cầu của ứng dụng</a:t>
            </a:r>
            <a:endParaRPr lang="en-US" dirty="0"/>
          </a:p>
        </p:txBody>
      </p:sp>
      <p:sp>
        <p:nvSpPr>
          <p:cNvPr id="3" name="Content Placeholder 2"/>
          <p:cNvSpPr>
            <a:spLocks noGrp="1"/>
          </p:cNvSpPr>
          <p:nvPr>
            <p:ph idx="1"/>
          </p:nvPr>
        </p:nvSpPr>
        <p:spPr/>
        <p:txBody>
          <a:bodyPr/>
          <a:lstStyle/>
          <a:p>
            <a:r>
              <a:rPr lang="vi-VN" dirty="0" smtClean="0"/>
              <a:t>Để </a:t>
            </a:r>
            <a:r>
              <a:rPr lang="vi-VN" dirty="0"/>
              <a:t>xây dựng một </a:t>
            </a:r>
            <a:r>
              <a:rPr lang="en-US" dirty="0" err="1" smtClean="0"/>
              <a:t>chương</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r>
              <a:rPr lang="en-US" dirty="0" smtClean="0"/>
              <a:t> </a:t>
            </a:r>
            <a:r>
              <a:rPr lang="vi-VN" dirty="0" smtClean="0"/>
              <a:t>có </a:t>
            </a:r>
            <a:r>
              <a:rPr lang="vi-VN" dirty="0"/>
              <a:t>thể dùng được thực sự, </a:t>
            </a:r>
            <a:r>
              <a:rPr lang="en-US" dirty="0" err="1" smtClean="0"/>
              <a:t>chương</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đó</a:t>
            </a:r>
            <a:r>
              <a:rPr lang="en-US" dirty="0" smtClean="0"/>
              <a:t> </a:t>
            </a:r>
            <a:r>
              <a:rPr lang="vi-VN" dirty="0" smtClean="0"/>
              <a:t>phải </a:t>
            </a:r>
            <a:r>
              <a:rPr lang="vi-VN" dirty="0"/>
              <a:t>đạt được yêu cầu gì?</a:t>
            </a:r>
          </a:p>
          <a:p>
            <a:r>
              <a:rPr lang="vi-VN" dirty="0" smtClean="0"/>
              <a:t>Yêu </a:t>
            </a:r>
            <a:r>
              <a:rPr lang="vi-VN" dirty="0"/>
              <a:t>cầu </a:t>
            </a:r>
            <a:r>
              <a:rPr lang="en-US" dirty="0" err="1" smtClean="0"/>
              <a:t>về</a:t>
            </a:r>
            <a:r>
              <a:rPr lang="en-US" dirty="0" smtClean="0"/>
              <a:t> </a:t>
            </a:r>
            <a:r>
              <a:rPr lang="vi-VN" dirty="0" smtClean="0"/>
              <a:t>chức </a:t>
            </a:r>
            <a:r>
              <a:rPr lang="vi-VN" dirty="0"/>
              <a:t>năng có phải là quan trọng nhất không?</a:t>
            </a:r>
          </a:p>
          <a:p>
            <a:r>
              <a:rPr lang="en-US" dirty="0" err="1" smtClean="0"/>
              <a:t>Cần</a:t>
            </a:r>
            <a:r>
              <a:rPr lang="vi-VN" dirty="0" smtClean="0"/>
              <a:t> </a:t>
            </a:r>
            <a:r>
              <a:rPr lang="vi-VN" dirty="0"/>
              <a:t>xác định đầy đủ, rõ ràng các yêu cầu chức </a:t>
            </a:r>
            <a:r>
              <a:rPr lang="vi-VN" dirty="0" smtClean="0"/>
              <a:t>năng</a:t>
            </a:r>
            <a:r>
              <a:rPr lang="en-US" dirty="0" smtClean="0"/>
              <a:t>. </a:t>
            </a:r>
            <a:r>
              <a:rPr lang="en-US" dirty="0" err="1" smtClean="0"/>
              <a:t>Nếu</a:t>
            </a:r>
            <a:r>
              <a:rPr lang="en-US" dirty="0" smtClean="0"/>
              <a:t> </a:t>
            </a:r>
            <a:r>
              <a:rPr lang="en-US" dirty="0" err="1" smtClean="0"/>
              <a:t>không</a:t>
            </a:r>
            <a:r>
              <a:rPr lang="en-US" dirty="0" smtClean="0"/>
              <a:t> </a:t>
            </a:r>
            <a:r>
              <a:rPr lang="vi-VN" dirty="0" smtClean="0"/>
              <a:t>thì </a:t>
            </a:r>
            <a:r>
              <a:rPr lang="vi-VN" dirty="0"/>
              <a:t>sẽ xảy ra </a:t>
            </a:r>
            <a:r>
              <a:rPr lang="en-US" dirty="0" err="1" smtClean="0"/>
              <a:t>vấn</a:t>
            </a:r>
            <a:r>
              <a:rPr lang="en-US" dirty="0" smtClean="0"/>
              <a:t> </a:t>
            </a:r>
            <a:r>
              <a:rPr lang="en-US" dirty="0" err="1" smtClean="0"/>
              <a:t>đề</a:t>
            </a:r>
            <a:r>
              <a:rPr lang="en-US" dirty="0" smtClean="0"/>
              <a:t> </a:t>
            </a:r>
            <a:r>
              <a:rPr lang="vi-VN" dirty="0" smtClean="0"/>
              <a:t>gì?</a:t>
            </a:r>
            <a:endParaRPr lang="en-US" dirty="0" smtClean="0"/>
          </a:p>
          <a:p>
            <a:endParaRPr lang="en-US" dirty="0"/>
          </a:p>
          <a:p>
            <a:pPr marL="0" indent="0">
              <a:buNone/>
            </a:pPr>
            <a:r>
              <a:rPr lang="en-US" dirty="0" smtClean="0">
                <a:sym typeface="Symbol" panose="05050102010706020507" pitchFamily="18" charset="2"/>
              </a:rPr>
              <a:t> </a:t>
            </a:r>
            <a:r>
              <a:rPr lang="en-US" dirty="0" err="1" smtClean="0"/>
              <a:t>Yêu</a:t>
            </a:r>
            <a:r>
              <a:rPr lang="en-US" dirty="0" smtClean="0"/>
              <a:t> </a:t>
            </a:r>
            <a:r>
              <a:rPr lang="en-US" dirty="0" err="1"/>
              <a:t>cầu</a:t>
            </a:r>
            <a:r>
              <a:rPr lang="en-US" dirty="0"/>
              <a:t> </a:t>
            </a:r>
            <a:r>
              <a:rPr lang="en-US" dirty="0" err="1"/>
              <a:t>chức</a:t>
            </a:r>
            <a:r>
              <a:rPr lang="en-US" dirty="0"/>
              <a:t> </a:t>
            </a:r>
            <a:r>
              <a:rPr lang="en-US" dirty="0" err="1"/>
              <a:t>năng</a:t>
            </a:r>
            <a:r>
              <a:rPr lang="en-US" dirty="0"/>
              <a:t> </a:t>
            </a:r>
            <a:r>
              <a:rPr lang="en-US" dirty="0" err="1"/>
              <a:t>mô</a:t>
            </a:r>
            <a:r>
              <a:rPr lang="en-US" dirty="0"/>
              <a:t> </a:t>
            </a:r>
            <a:r>
              <a:rPr lang="en-US" dirty="0" err="1"/>
              <a:t>tả</a:t>
            </a:r>
            <a:r>
              <a:rPr lang="en-US" dirty="0"/>
              <a:t> </a:t>
            </a:r>
            <a:r>
              <a:rPr lang="en-US" dirty="0" err="1" smtClean="0"/>
              <a:t>hệ</a:t>
            </a:r>
            <a:r>
              <a:rPr lang="en-US" dirty="0" smtClean="0"/>
              <a:t> </a:t>
            </a:r>
            <a:r>
              <a:rPr lang="en-US" dirty="0" err="1" smtClean="0"/>
              <a:t>thống</a:t>
            </a:r>
            <a:r>
              <a:rPr lang="en-US" dirty="0" smtClean="0"/>
              <a:t> </a:t>
            </a:r>
            <a:r>
              <a:rPr lang="en-US" dirty="0" err="1" smtClean="0"/>
              <a:t>sẽ</a:t>
            </a:r>
            <a:r>
              <a:rPr lang="en-US" dirty="0" smtClean="0"/>
              <a:t> </a:t>
            </a:r>
            <a:r>
              <a:rPr lang="en-US" dirty="0" err="1"/>
              <a:t>làm</a:t>
            </a:r>
            <a:r>
              <a:rPr lang="en-US" dirty="0"/>
              <a:t> </a:t>
            </a:r>
            <a:r>
              <a:rPr lang="en-US" dirty="0" err="1"/>
              <a:t>gì</a:t>
            </a:r>
            <a:r>
              <a:rPr lang="en-US" dirty="0"/>
              <a:t>. </a:t>
            </a:r>
            <a:r>
              <a:rPr lang="en-US" dirty="0" err="1" smtClean="0"/>
              <a:t>Yêu</a:t>
            </a:r>
            <a:r>
              <a:rPr lang="en-US" dirty="0" smtClean="0"/>
              <a:t> </a:t>
            </a:r>
            <a:r>
              <a:rPr lang="en-US" dirty="0" err="1" smtClean="0"/>
              <a:t>cầu</a:t>
            </a:r>
            <a:r>
              <a:rPr lang="en-US" dirty="0" smtClean="0"/>
              <a:t> </a:t>
            </a:r>
            <a:r>
              <a:rPr lang="en-US" dirty="0" err="1" smtClean="0"/>
              <a:t>chức</a:t>
            </a:r>
            <a:r>
              <a:rPr lang="en-US" dirty="0" smtClean="0"/>
              <a:t> </a:t>
            </a:r>
            <a:r>
              <a:rPr lang="en-US" dirty="0" err="1" smtClean="0"/>
              <a:t>năng</a:t>
            </a:r>
            <a:r>
              <a:rPr lang="en-US" dirty="0" smtClean="0"/>
              <a:t> </a:t>
            </a:r>
            <a:r>
              <a:rPr lang="en-US" dirty="0" err="1"/>
              <a:t>mô</a:t>
            </a:r>
            <a:r>
              <a:rPr lang="en-US" dirty="0"/>
              <a:t> </a:t>
            </a:r>
            <a:r>
              <a:rPr lang="en-US" dirty="0" err="1"/>
              <a:t>tả</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hoặc</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của</a:t>
            </a:r>
            <a:r>
              <a:rPr lang="en-US" dirty="0"/>
              <a:t> </a:t>
            </a:r>
            <a:r>
              <a:rPr lang="en-US" dirty="0" err="1" smtClean="0"/>
              <a:t>hệ</a:t>
            </a:r>
            <a:r>
              <a:rPr lang="en-US" dirty="0" smtClean="0"/>
              <a:t> </a:t>
            </a:r>
            <a:r>
              <a:rPr lang="en-US" dirty="0" err="1" smtClean="0"/>
              <a:t>thống</a:t>
            </a:r>
            <a:r>
              <a:rPr lang="en-US" dirty="0" smtClean="0"/>
              <a:t> </a:t>
            </a:r>
            <a:r>
              <a:rPr lang="en-US" dirty="0" err="1" smtClean="0"/>
              <a:t>một</a:t>
            </a:r>
            <a:r>
              <a:rPr lang="en-US" dirty="0" smtClean="0"/>
              <a:t> </a:t>
            </a:r>
            <a:r>
              <a:rPr lang="en-US" dirty="0" err="1"/>
              <a:t>cách</a:t>
            </a:r>
            <a:r>
              <a:rPr lang="en-US" dirty="0"/>
              <a:t> chi </a:t>
            </a:r>
            <a:r>
              <a:rPr lang="en-US" dirty="0" err="1"/>
              <a:t>tiết</a:t>
            </a:r>
            <a:r>
              <a:rPr lang="en-US" dirty="0"/>
              <a:t>.</a:t>
            </a:r>
            <a:endParaRPr lang="vi-VN" dirty="0"/>
          </a:p>
          <a:p>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a:t>
            </a:fld>
            <a:endParaRPr lang="en-US" dirty="0"/>
          </a:p>
        </p:txBody>
      </p:sp>
    </p:spTree>
    <p:extLst>
      <p:ext uri="{BB962C8B-B14F-4D97-AF65-F5344CB8AC3E}">
        <p14:creationId xmlns:p14="http://schemas.microsoft.com/office/powerpoint/2010/main" val="117303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a:t>
            </a:r>
            <a:r>
              <a:rPr lang="vi-VN" smtClean="0"/>
              <a:t>.1</a:t>
            </a:r>
            <a:r>
              <a:rPr lang="vi-VN" dirty="0"/>
              <a:t>.</a:t>
            </a:r>
            <a:r>
              <a:rPr lang="en-US" dirty="0"/>
              <a:t> </a:t>
            </a:r>
            <a:r>
              <a:rPr lang="vi-VN" dirty="0"/>
              <a:t>Mô tả yêu cầu của ứng </a:t>
            </a:r>
            <a:r>
              <a:rPr lang="vi-VN" dirty="0" smtClean="0"/>
              <a:t>dụng</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altLang="en-US" dirty="0" err="1" smtClean="0"/>
              <a:t>Các</a:t>
            </a:r>
            <a:r>
              <a:rPr lang="en-US" altLang="en-US" dirty="0" smtClean="0"/>
              <a:t> </a:t>
            </a:r>
            <a:r>
              <a:rPr lang="en-US" altLang="en-US" dirty="0" err="1" smtClean="0"/>
              <a:t>cách</a:t>
            </a:r>
            <a:r>
              <a:rPr lang="en-US" altLang="en-US" dirty="0" smtClean="0"/>
              <a:t> </a:t>
            </a:r>
            <a:r>
              <a:rPr lang="en-US" altLang="en-US" dirty="0" err="1" smtClean="0"/>
              <a:t>mô</a:t>
            </a:r>
            <a:r>
              <a:rPr lang="en-US" altLang="en-US" dirty="0" smtClean="0"/>
              <a:t> </a:t>
            </a:r>
            <a:r>
              <a:rPr lang="en-US" altLang="en-US" dirty="0" err="1" smtClean="0"/>
              <a:t>tả</a:t>
            </a:r>
            <a:r>
              <a:rPr lang="en-US" altLang="en-US" dirty="0" smtClean="0"/>
              <a:t> </a:t>
            </a:r>
            <a:r>
              <a:rPr lang="en-US" altLang="en-US" dirty="0" err="1" smtClean="0"/>
              <a:t>yêu</a:t>
            </a:r>
            <a:r>
              <a:rPr lang="en-US" altLang="en-US" dirty="0" smtClean="0"/>
              <a:t> </a:t>
            </a:r>
            <a:r>
              <a:rPr lang="en-US" altLang="en-US" dirty="0" err="1" smtClean="0"/>
              <a:t>cầu</a:t>
            </a:r>
            <a:r>
              <a:rPr lang="en-US" altLang="en-US" dirty="0" smtClean="0"/>
              <a:t> </a:t>
            </a:r>
            <a:r>
              <a:rPr lang="en-US" altLang="en-US" dirty="0" err="1" smtClean="0"/>
              <a:t>ứng</a:t>
            </a:r>
            <a:r>
              <a:rPr lang="en-US" altLang="en-US" dirty="0" smtClean="0"/>
              <a:t> </a:t>
            </a:r>
            <a:r>
              <a:rPr lang="en-US" altLang="en-US" dirty="0" err="1" smtClean="0"/>
              <a:t>dụng</a:t>
            </a:r>
            <a:endParaRPr lang="en-US" altLang="en-US" dirty="0" smtClean="0"/>
          </a:p>
          <a:p>
            <a:pPr algn="just"/>
            <a:r>
              <a:rPr lang="en-US" altLang="en-US" i="1" dirty="0" err="1" smtClean="0"/>
              <a:t>Văn</a:t>
            </a:r>
            <a:r>
              <a:rPr lang="en-US" altLang="en-US" i="1" dirty="0" smtClean="0"/>
              <a:t> </a:t>
            </a:r>
            <a:r>
              <a:rPr lang="en-US" altLang="en-US" i="1" dirty="0" err="1"/>
              <a:t>bản</a:t>
            </a:r>
            <a:r>
              <a:rPr lang="en-US" altLang="en-US" i="1" dirty="0"/>
              <a:t>: </a:t>
            </a:r>
            <a:r>
              <a:rPr lang="en-US" altLang="en-US" dirty="0" err="1"/>
              <a:t>Tài</a:t>
            </a:r>
            <a:r>
              <a:rPr lang="en-US" altLang="en-US" dirty="0"/>
              <a:t> </a:t>
            </a:r>
            <a:r>
              <a:rPr lang="en-US" altLang="en-US" dirty="0" err="1"/>
              <a:t>liệu</a:t>
            </a:r>
            <a:r>
              <a:rPr lang="en-US" altLang="en-US" dirty="0"/>
              <a:t> </a:t>
            </a:r>
            <a:r>
              <a:rPr lang="en-US" altLang="en-US" dirty="0" err="1"/>
              <a:t>phải</a:t>
            </a:r>
            <a:r>
              <a:rPr lang="en-US" altLang="en-US" dirty="0"/>
              <a:t> </a:t>
            </a:r>
            <a:r>
              <a:rPr lang="en-US" altLang="en-US" dirty="0" err="1"/>
              <a:t>được</a:t>
            </a:r>
            <a:r>
              <a:rPr lang="en-US" altLang="en-US" dirty="0"/>
              <a:t> </a:t>
            </a:r>
            <a:r>
              <a:rPr lang="en-US" altLang="en-US" dirty="0" err="1"/>
              <a:t>viết</a:t>
            </a:r>
            <a:r>
              <a:rPr lang="en-US" altLang="en-US" dirty="0"/>
              <a:t> 1 </a:t>
            </a:r>
            <a:r>
              <a:rPr lang="en-US" altLang="en-US" dirty="0" err="1"/>
              <a:t>cách</a:t>
            </a:r>
            <a:r>
              <a:rPr lang="en-US" altLang="en-US" dirty="0"/>
              <a:t> </a:t>
            </a:r>
            <a:r>
              <a:rPr lang="en-US" altLang="en-US" dirty="0" err="1"/>
              <a:t>cẩn</a:t>
            </a:r>
            <a:r>
              <a:rPr lang="en-US" altLang="en-US" dirty="0"/>
              <a:t> </a:t>
            </a:r>
            <a:r>
              <a:rPr lang="en-US" altLang="en-US" dirty="0" err="1"/>
              <a:t>thận</a:t>
            </a:r>
            <a:r>
              <a:rPr lang="en-US" altLang="en-US" dirty="0"/>
              <a:t>, có </a:t>
            </a:r>
            <a:r>
              <a:rPr lang="en-US" altLang="en-US" dirty="0" err="1"/>
              <a:t>bô</a:t>
            </a:r>
            <a:r>
              <a:rPr lang="en-US" altLang="en-US" dirty="0"/>
              <a:t>́ </a:t>
            </a:r>
            <a:r>
              <a:rPr lang="en-US" altLang="en-US" dirty="0" err="1"/>
              <a:t>cục</a:t>
            </a:r>
            <a:r>
              <a:rPr lang="en-US" altLang="en-US" dirty="0"/>
              <a:t> </a:t>
            </a:r>
            <a:r>
              <a:rPr lang="en-US" altLang="en-US" dirty="0" err="1"/>
              <a:t>ro</a:t>
            </a:r>
            <a:r>
              <a:rPr lang="en-US" altLang="en-US" dirty="0"/>
              <a:t>̃ </a:t>
            </a:r>
            <a:r>
              <a:rPr lang="en-US" altLang="en-US" dirty="0" err="1"/>
              <a:t>ràng</a:t>
            </a:r>
            <a:r>
              <a:rPr lang="en-US" altLang="en-US" dirty="0"/>
              <a:t> </a:t>
            </a:r>
            <a:r>
              <a:rPr lang="en-US" altLang="en-US" dirty="0" err="1"/>
              <a:t>bằng</a:t>
            </a:r>
            <a:r>
              <a:rPr lang="en-US" altLang="en-US" dirty="0"/>
              <a:t> </a:t>
            </a:r>
            <a:r>
              <a:rPr lang="en-US" altLang="en-US" dirty="0" err="1"/>
              <a:t>ngôn</a:t>
            </a:r>
            <a:r>
              <a:rPr lang="en-US" altLang="en-US" dirty="0"/>
              <a:t> </a:t>
            </a:r>
            <a:r>
              <a:rPr lang="en-US" altLang="en-US" dirty="0" err="1"/>
              <a:t>ngư</a:t>
            </a:r>
            <a:r>
              <a:rPr lang="en-US" altLang="en-US" dirty="0"/>
              <a:t>̃ </a:t>
            </a:r>
            <a:r>
              <a:rPr lang="en-US" altLang="en-US" dirty="0" err="1"/>
              <a:t>tư</a:t>
            </a:r>
            <a:r>
              <a:rPr lang="en-US" altLang="en-US" dirty="0"/>
              <a:t>̣ </a:t>
            </a:r>
            <a:r>
              <a:rPr lang="en-US" altLang="en-US" dirty="0" err="1"/>
              <a:t>nhiên</a:t>
            </a:r>
            <a:r>
              <a:rPr lang="en-US" altLang="en-US" dirty="0"/>
              <a:t>. </a:t>
            </a:r>
          </a:p>
          <a:p>
            <a:pPr algn="just"/>
            <a:r>
              <a:rPr lang="en-US" altLang="en-US" i="1" dirty="0" err="1"/>
              <a:t>Mô</a:t>
            </a:r>
            <a:r>
              <a:rPr lang="en-US" altLang="en-US" i="1" dirty="0"/>
              <a:t> </a:t>
            </a:r>
            <a:r>
              <a:rPr lang="en-US" altLang="en-US" i="1" dirty="0" err="1"/>
              <a:t>hình</a:t>
            </a:r>
            <a:r>
              <a:rPr lang="en-US" altLang="en-US" i="1" dirty="0"/>
              <a:t>: </a:t>
            </a:r>
            <a:r>
              <a:rPr lang="en-US" altLang="en-US" dirty="0" err="1"/>
              <a:t>đê</a:t>
            </a:r>
            <a:r>
              <a:rPr lang="en-US" altLang="en-US" dirty="0"/>
              <a:t>̉ </a:t>
            </a:r>
            <a:r>
              <a:rPr lang="en-US" altLang="en-US" dirty="0" err="1"/>
              <a:t>mô</a:t>
            </a:r>
            <a:r>
              <a:rPr lang="en-US" altLang="en-US" dirty="0"/>
              <a:t> tả </a:t>
            </a:r>
            <a:r>
              <a:rPr lang="en-US" altLang="en-US" dirty="0" err="1"/>
              <a:t>quy</a:t>
            </a:r>
            <a:r>
              <a:rPr lang="en-US" altLang="en-US" dirty="0"/>
              <a:t> </a:t>
            </a:r>
            <a:r>
              <a:rPr lang="en-US" altLang="en-US" dirty="0" err="1"/>
              <a:t>trình</a:t>
            </a:r>
            <a:r>
              <a:rPr lang="en-US" altLang="en-US" dirty="0"/>
              <a:t> </a:t>
            </a:r>
            <a:r>
              <a:rPr lang="en-US" altLang="en-US" dirty="0" err="1"/>
              <a:t>biến</a:t>
            </a:r>
            <a:r>
              <a:rPr lang="en-US" altLang="en-US" dirty="0"/>
              <a:t> </a:t>
            </a:r>
            <a:r>
              <a:rPr lang="en-US" altLang="en-US" dirty="0" err="1"/>
              <a:t>đổi</a:t>
            </a:r>
            <a:r>
              <a:rPr lang="en-US" altLang="en-US" dirty="0"/>
              <a:t>, </a:t>
            </a:r>
            <a:r>
              <a:rPr lang="en-US" altLang="en-US" dirty="0" err="1"/>
              <a:t>trạng</a:t>
            </a:r>
            <a:r>
              <a:rPr lang="en-US" altLang="en-US" dirty="0"/>
              <a:t> </a:t>
            </a:r>
            <a:r>
              <a:rPr lang="en-US" altLang="en-US" dirty="0" err="1"/>
              <a:t>thái</a:t>
            </a:r>
            <a:r>
              <a:rPr lang="en-US" altLang="en-US" dirty="0"/>
              <a:t> </a:t>
            </a:r>
            <a:r>
              <a:rPr lang="en-US" altLang="en-US" dirty="0" err="1"/>
              <a:t>hê</a:t>
            </a:r>
            <a:r>
              <a:rPr lang="en-US" altLang="en-US" dirty="0"/>
              <a:t>̣ </a:t>
            </a:r>
            <a:r>
              <a:rPr lang="en-US" altLang="en-US" dirty="0" err="1"/>
              <a:t>thống</a:t>
            </a:r>
            <a:r>
              <a:rPr lang="en-US" altLang="en-US" dirty="0"/>
              <a:t> </a:t>
            </a:r>
            <a:r>
              <a:rPr lang="en-US" altLang="en-US" dirty="0" err="1"/>
              <a:t>va</a:t>
            </a:r>
            <a:r>
              <a:rPr lang="en-US" altLang="en-US" dirty="0"/>
              <a:t>̀ </a:t>
            </a:r>
            <a:r>
              <a:rPr lang="en-US" altLang="en-US" dirty="0" err="1"/>
              <a:t>các</a:t>
            </a:r>
            <a:r>
              <a:rPr lang="en-US" altLang="en-US" dirty="0"/>
              <a:t> </a:t>
            </a:r>
            <a:r>
              <a:rPr lang="en-US" altLang="en-US" dirty="0" err="1"/>
              <a:t>thay</a:t>
            </a:r>
            <a:r>
              <a:rPr lang="en-US" altLang="en-US" dirty="0"/>
              <a:t> </a:t>
            </a:r>
            <a:r>
              <a:rPr lang="en-US" altLang="en-US" dirty="0" err="1"/>
              <a:t>đổi</a:t>
            </a:r>
            <a:r>
              <a:rPr lang="en-US" altLang="en-US" dirty="0"/>
              <a:t> </a:t>
            </a:r>
            <a:r>
              <a:rPr lang="en-US" altLang="en-US" dirty="0" err="1"/>
              <a:t>giữa</a:t>
            </a:r>
            <a:r>
              <a:rPr lang="en-US" altLang="en-US" dirty="0"/>
              <a:t> </a:t>
            </a:r>
            <a:r>
              <a:rPr lang="en-US" altLang="en-US" dirty="0" err="1"/>
              <a:t>chúng</a:t>
            </a:r>
            <a:r>
              <a:rPr lang="en-US" altLang="en-US" dirty="0"/>
              <a:t>, </a:t>
            </a:r>
            <a:r>
              <a:rPr lang="en-US" altLang="en-US" dirty="0" err="1"/>
              <a:t>các</a:t>
            </a:r>
            <a:r>
              <a:rPr lang="en-US" altLang="en-US" dirty="0"/>
              <a:t> </a:t>
            </a:r>
            <a:r>
              <a:rPr lang="en-US" altLang="en-US" dirty="0" err="1"/>
              <a:t>quan</a:t>
            </a:r>
            <a:r>
              <a:rPr lang="en-US" altLang="en-US" dirty="0"/>
              <a:t> </a:t>
            </a:r>
            <a:r>
              <a:rPr lang="en-US" altLang="en-US" dirty="0" err="1"/>
              <a:t>hê</a:t>
            </a:r>
            <a:r>
              <a:rPr lang="en-US" altLang="en-US" dirty="0"/>
              <a:t>̣ </a:t>
            </a:r>
            <a:r>
              <a:rPr lang="en-US" altLang="en-US" dirty="0" err="1"/>
              <a:t>dư</a:t>
            </a:r>
            <a:r>
              <a:rPr lang="en-US" altLang="en-US" dirty="0"/>
              <a:t>̃ </a:t>
            </a:r>
            <a:r>
              <a:rPr lang="en-US" altLang="en-US" dirty="0" err="1"/>
              <a:t>liệu</a:t>
            </a:r>
            <a:r>
              <a:rPr lang="en-US" altLang="en-US" dirty="0"/>
              <a:t>, </a:t>
            </a:r>
            <a:r>
              <a:rPr lang="en-US" altLang="en-US" dirty="0" err="1"/>
              <a:t>dòng</a:t>
            </a:r>
            <a:r>
              <a:rPr lang="en-US" altLang="en-US" dirty="0"/>
              <a:t> logic, </a:t>
            </a:r>
            <a:r>
              <a:rPr lang="en-US" altLang="en-US" dirty="0" err="1"/>
              <a:t>lớp</a:t>
            </a:r>
            <a:r>
              <a:rPr lang="en-US" altLang="en-US" dirty="0"/>
              <a:t> </a:t>
            </a:r>
            <a:r>
              <a:rPr lang="en-US" altLang="en-US" dirty="0" err="1"/>
              <a:t>va</a:t>
            </a:r>
            <a:r>
              <a:rPr lang="en-US" altLang="en-US" dirty="0"/>
              <a:t>̀ </a:t>
            </a:r>
            <a:r>
              <a:rPr lang="en-US" altLang="en-US" dirty="0" err="1"/>
              <a:t>mối</a:t>
            </a:r>
            <a:r>
              <a:rPr lang="en-US" altLang="en-US" dirty="0"/>
              <a:t> </a:t>
            </a:r>
            <a:r>
              <a:rPr lang="en-US" altLang="en-US" dirty="0" err="1"/>
              <a:t>quan</a:t>
            </a:r>
            <a:r>
              <a:rPr lang="en-US" altLang="en-US" dirty="0"/>
              <a:t> </a:t>
            </a:r>
            <a:r>
              <a:rPr lang="en-US" altLang="en-US" dirty="0" err="1"/>
              <a:t>hê</a:t>
            </a:r>
            <a:r>
              <a:rPr lang="en-US" altLang="en-US" dirty="0"/>
              <a:t>̣ </a:t>
            </a:r>
            <a:r>
              <a:rPr lang="en-US" altLang="en-US" dirty="0" err="1"/>
              <a:t>giữa</a:t>
            </a:r>
            <a:r>
              <a:rPr lang="en-US" altLang="en-US" dirty="0"/>
              <a:t> </a:t>
            </a:r>
            <a:r>
              <a:rPr lang="en-US" altLang="en-US" dirty="0" err="1"/>
              <a:t>các</a:t>
            </a:r>
            <a:r>
              <a:rPr lang="en-US" altLang="en-US" dirty="0"/>
              <a:t> </a:t>
            </a:r>
            <a:r>
              <a:rPr lang="en-US" altLang="en-US" dirty="0" err="1"/>
              <a:t>lớp</a:t>
            </a:r>
            <a:r>
              <a:rPr lang="en-US" altLang="en-US" dirty="0"/>
              <a:t>. </a:t>
            </a:r>
          </a:p>
          <a:p>
            <a:pPr algn="just"/>
            <a:r>
              <a:rPr lang="en-US" altLang="en-US" i="1" dirty="0" err="1"/>
              <a:t>Đặc</a:t>
            </a:r>
            <a:r>
              <a:rPr lang="en-US" altLang="en-US" i="1" dirty="0"/>
              <a:t> tả </a:t>
            </a:r>
            <a:r>
              <a:rPr lang="en-US" altLang="en-US" i="1" dirty="0" err="1"/>
              <a:t>hình</a:t>
            </a:r>
            <a:r>
              <a:rPr lang="en-US" altLang="en-US" i="1" dirty="0"/>
              <a:t> </a:t>
            </a:r>
            <a:r>
              <a:rPr lang="en-US" altLang="en-US" i="1" dirty="0" err="1"/>
              <a:t>thức</a:t>
            </a:r>
            <a:r>
              <a:rPr lang="en-US" altLang="en-US" i="1" dirty="0"/>
              <a:t>:</a:t>
            </a:r>
            <a:r>
              <a:rPr lang="en-US" altLang="en-US" dirty="0"/>
              <a:t> </a:t>
            </a:r>
            <a:r>
              <a:rPr lang="en-US" altLang="en-US" dirty="0" err="1"/>
              <a:t>xác</a:t>
            </a:r>
            <a:r>
              <a:rPr lang="en-US" altLang="en-US" dirty="0"/>
              <a:t> </a:t>
            </a:r>
            <a:r>
              <a:rPr lang="en-US" altLang="en-US" dirty="0" err="1"/>
              <a:t>định</a:t>
            </a:r>
            <a:r>
              <a:rPr lang="en-US" altLang="en-US" dirty="0"/>
              <a:t> </a:t>
            </a:r>
            <a:r>
              <a:rPr lang="en-US" altLang="en-US" dirty="0" err="1"/>
              <a:t>các</a:t>
            </a:r>
            <a:r>
              <a:rPr lang="en-US" altLang="en-US" dirty="0"/>
              <a:t> </a:t>
            </a:r>
            <a:r>
              <a:rPr lang="en-US" altLang="en-US" dirty="0" err="1"/>
              <a:t>yêu</a:t>
            </a:r>
            <a:r>
              <a:rPr lang="en-US" altLang="en-US" dirty="0"/>
              <a:t> </a:t>
            </a:r>
            <a:r>
              <a:rPr lang="en-US" altLang="en-US" dirty="0" err="1"/>
              <a:t>cầu</a:t>
            </a:r>
            <a:r>
              <a:rPr lang="en-US" altLang="en-US" dirty="0"/>
              <a:t> </a:t>
            </a:r>
            <a:r>
              <a:rPr lang="en-US" altLang="en-US" dirty="0" err="1"/>
              <a:t>bằng</a:t>
            </a:r>
            <a:r>
              <a:rPr lang="en-US" altLang="en-US" dirty="0"/>
              <a:t> </a:t>
            </a:r>
            <a:r>
              <a:rPr lang="en-US" altLang="en-US" dirty="0" err="1"/>
              <a:t>ngôn</a:t>
            </a:r>
            <a:r>
              <a:rPr lang="en-US" altLang="en-US" dirty="0"/>
              <a:t> </a:t>
            </a:r>
            <a:r>
              <a:rPr lang="en-US" altLang="en-US" dirty="0" err="1"/>
              <a:t>ngư</a:t>
            </a:r>
            <a:r>
              <a:rPr lang="en-US" altLang="en-US" dirty="0"/>
              <a:t>̃ logic </a:t>
            </a:r>
            <a:r>
              <a:rPr lang="en-US" altLang="en-US" dirty="0" err="1"/>
              <a:t>toán</a:t>
            </a:r>
            <a:r>
              <a:rPr lang="en-US" altLang="en-US" dirty="0"/>
              <a:t> </a:t>
            </a:r>
            <a:r>
              <a:rPr lang="en-US" altLang="en-US" dirty="0" err="1"/>
              <a:t>học</a:t>
            </a:r>
            <a:r>
              <a:rPr lang="en-US" altLang="en-US" dirty="0"/>
              <a:t>. </a:t>
            </a:r>
          </a:p>
          <a:p>
            <a:pPr algn="just">
              <a:buNone/>
            </a:pPr>
            <a:r>
              <a:rPr lang="en-US" altLang="en-US" dirty="0" err="1" smtClean="0"/>
              <a:t>Chọn</a:t>
            </a:r>
            <a:r>
              <a:rPr lang="en-US" altLang="en-US" dirty="0" smtClean="0"/>
              <a:t> </a:t>
            </a:r>
            <a:r>
              <a:rPr lang="en-US" altLang="en-US" dirty="0" err="1" smtClean="0"/>
              <a:t>cách</a:t>
            </a:r>
            <a:r>
              <a:rPr lang="en-US" altLang="en-US" dirty="0" smtClean="0"/>
              <a:t> </a:t>
            </a:r>
            <a:r>
              <a:rPr lang="en-US" altLang="en-US" dirty="0" err="1" smtClean="0"/>
              <a:t>nào</a:t>
            </a:r>
            <a:r>
              <a:rPr lang="en-US" altLang="en-US" dirty="0" smtClean="0"/>
              <a:t>?</a:t>
            </a:r>
            <a:endParaRPr lang="en-US" alt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a:t>
            </a:fld>
            <a:endParaRPr lang="en-US" dirty="0"/>
          </a:p>
        </p:txBody>
      </p:sp>
    </p:spTree>
    <p:extLst>
      <p:ext uri="{BB962C8B-B14F-4D97-AF65-F5344CB8AC3E}">
        <p14:creationId xmlns:p14="http://schemas.microsoft.com/office/powerpoint/2010/main" val="342452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a:t>
            </a:r>
            <a:r>
              <a:rPr lang="vi-VN" smtClean="0"/>
              <a:t>.2</a:t>
            </a:r>
            <a:r>
              <a:rPr lang="vi-VN" dirty="0"/>
              <a:t>.</a:t>
            </a:r>
            <a:r>
              <a:rPr lang="en-US" dirty="0"/>
              <a:t> </a:t>
            </a:r>
            <a:r>
              <a:rPr lang="vi-VN" dirty="0"/>
              <a:t>Kỹ năng xây dựng ứng </a:t>
            </a:r>
            <a:r>
              <a:rPr lang="vi-VN" dirty="0" smtClean="0"/>
              <a:t>dụng</a:t>
            </a:r>
            <a:endParaRPr lang="en-US" dirty="0"/>
          </a:p>
        </p:txBody>
      </p:sp>
      <p:sp>
        <p:nvSpPr>
          <p:cNvPr id="3" name="Content Placeholder 2"/>
          <p:cNvSpPr>
            <a:spLocks noGrp="1"/>
          </p:cNvSpPr>
          <p:nvPr>
            <p:ph idx="1"/>
          </p:nvPr>
        </p:nvSpPr>
        <p:spPr/>
        <p:txBody>
          <a:bodyPr/>
          <a:lstStyle/>
          <a:p>
            <a:pPr marL="0" indent="0">
              <a:buNone/>
            </a:pPr>
            <a:r>
              <a:rPr lang="en-US" smtClean="0"/>
              <a:t>3.2.1</a:t>
            </a:r>
            <a:r>
              <a:rPr lang="en-US" dirty="0"/>
              <a:t>.	</a:t>
            </a:r>
            <a:r>
              <a:rPr lang="en-US" dirty="0" err="1"/>
              <a:t>Phân</a:t>
            </a:r>
            <a:r>
              <a:rPr lang="en-US" dirty="0"/>
              <a:t> </a:t>
            </a:r>
            <a:r>
              <a:rPr lang="en-US" dirty="0" err="1"/>
              <a:t>tích</a:t>
            </a:r>
            <a:r>
              <a:rPr lang="en-US" dirty="0"/>
              <a:t> </a:t>
            </a:r>
            <a:r>
              <a:rPr lang="en-US" dirty="0" err="1"/>
              <a:t>nghiệp</a:t>
            </a:r>
            <a:r>
              <a:rPr lang="en-US" dirty="0"/>
              <a:t> </a:t>
            </a:r>
            <a:r>
              <a:rPr lang="en-US" dirty="0" err="1"/>
              <a:t>vụ</a:t>
            </a:r>
            <a:r>
              <a:rPr lang="en-US" dirty="0"/>
              <a:t> </a:t>
            </a:r>
            <a:r>
              <a:rPr lang="en-US" dirty="0" err="1"/>
              <a:t>và</a:t>
            </a:r>
            <a:r>
              <a:rPr lang="en-US" dirty="0"/>
              <a:t> </a:t>
            </a:r>
            <a:r>
              <a:rPr lang="en-US" dirty="0" err="1"/>
              <a:t>thu</a:t>
            </a:r>
            <a:r>
              <a:rPr lang="en-US" dirty="0"/>
              <a:t> </a:t>
            </a:r>
            <a:r>
              <a:rPr lang="en-US" dirty="0" err="1"/>
              <a:t>nhận</a:t>
            </a:r>
            <a:r>
              <a:rPr lang="en-US" dirty="0"/>
              <a:t> </a:t>
            </a:r>
            <a:r>
              <a:rPr lang="en-US" dirty="0" err="1"/>
              <a:t>yêu</a:t>
            </a:r>
            <a:r>
              <a:rPr lang="en-US" dirty="0"/>
              <a:t> </a:t>
            </a:r>
            <a:r>
              <a:rPr lang="en-US" dirty="0" err="1"/>
              <a:t>cầu</a:t>
            </a:r>
            <a:endParaRPr lang="en-US" dirty="0"/>
          </a:p>
          <a:p>
            <a:pPr marL="0" indent="0">
              <a:buNone/>
            </a:pPr>
            <a:r>
              <a:rPr lang="en-US" smtClean="0"/>
              <a:t>3.2.2</a:t>
            </a:r>
            <a:r>
              <a:rPr lang="en-US" dirty="0"/>
              <a:t>.	</a:t>
            </a:r>
            <a:r>
              <a:rPr lang="en-US" dirty="0" err="1"/>
              <a:t>Xác</a:t>
            </a:r>
            <a:r>
              <a:rPr lang="en-US" dirty="0"/>
              <a:t> </a:t>
            </a:r>
            <a:r>
              <a:rPr lang="en-US" dirty="0" err="1"/>
              <a:t>định</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ứng</a:t>
            </a:r>
            <a:r>
              <a:rPr lang="en-US" dirty="0"/>
              <a:t> </a:t>
            </a:r>
            <a:r>
              <a:rPr lang="en-US" dirty="0" err="1"/>
              <a:t>dụng</a:t>
            </a:r>
            <a:endParaRPr lang="en-US" dirty="0"/>
          </a:p>
          <a:p>
            <a:pPr marL="0" indent="0">
              <a:buNone/>
            </a:pPr>
            <a:r>
              <a:rPr lang="en-US" smtClean="0"/>
              <a:t>3.2.3</a:t>
            </a:r>
            <a:r>
              <a:rPr lang="en-US" dirty="0"/>
              <a:t>.	</a:t>
            </a:r>
            <a:r>
              <a:rPr lang="en-US" dirty="0" err="1"/>
              <a:t>Xác</a:t>
            </a:r>
            <a:r>
              <a:rPr lang="en-US" dirty="0"/>
              <a:t> </a:t>
            </a:r>
            <a:r>
              <a:rPr lang="en-US" dirty="0" err="1"/>
              <a:t>định</a:t>
            </a:r>
            <a:r>
              <a:rPr lang="en-US" dirty="0"/>
              <a:t> </a:t>
            </a:r>
            <a:r>
              <a:rPr lang="en-US" dirty="0" err="1"/>
              <a:t>loại</a:t>
            </a:r>
            <a:r>
              <a:rPr lang="en-US" dirty="0"/>
              <a:t> </a:t>
            </a:r>
            <a:r>
              <a:rPr lang="en-US" dirty="0" err="1"/>
              <a:t>ứng</a:t>
            </a:r>
            <a:r>
              <a:rPr lang="en-US" dirty="0"/>
              <a:t> </a:t>
            </a:r>
            <a:r>
              <a:rPr lang="en-US" dirty="0" err="1"/>
              <a:t>dụng</a:t>
            </a:r>
            <a:endParaRPr lang="en-US" dirty="0"/>
          </a:p>
          <a:p>
            <a:pPr marL="0" indent="0">
              <a:buNone/>
            </a:pPr>
            <a:r>
              <a:rPr lang="en-US" smtClean="0"/>
              <a:t>3.2.4</a:t>
            </a:r>
            <a:r>
              <a:rPr lang="en-US" dirty="0"/>
              <a:t>.	</a:t>
            </a:r>
            <a:r>
              <a:rPr lang="en-US" dirty="0" err="1"/>
              <a:t>Lập</a:t>
            </a:r>
            <a:r>
              <a:rPr lang="en-US" dirty="0"/>
              <a:t> </a:t>
            </a:r>
            <a:r>
              <a:rPr lang="en-US" dirty="0" err="1"/>
              <a:t>kế</a:t>
            </a:r>
            <a:r>
              <a:rPr lang="en-US" dirty="0"/>
              <a:t> </a:t>
            </a:r>
            <a:r>
              <a:rPr lang="en-US" dirty="0" err="1"/>
              <a:t>hoạch</a:t>
            </a:r>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a:t>
            </a:fld>
            <a:endParaRPr lang="en-US" dirty="0"/>
          </a:p>
        </p:txBody>
      </p:sp>
    </p:spTree>
    <p:extLst>
      <p:ext uri="{BB962C8B-B14F-4D97-AF65-F5344CB8AC3E}">
        <p14:creationId xmlns:p14="http://schemas.microsoft.com/office/powerpoint/2010/main" val="197086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3.2.1</a:t>
            </a:r>
            <a:r>
              <a:rPr lang="en-US" dirty="0" smtClean="0"/>
              <a:t>. </a:t>
            </a:r>
            <a:r>
              <a:rPr lang="en-US" dirty="0" err="1" smtClean="0"/>
              <a:t>Phân</a:t>
            </a:r>
            <a:r>
              <a:rPr lang="en-US" dirty="0" smtClean="0"/>
              <a:t> </a:t>
            </a:r>
            <a:r>
              <a:rPr lang="en-US" dirty="0" err="1"/>
              <a:t>tích</a:t>
            </a:r>
            <a:r>
              <a:rPr lang="en-US" dirty="0"/>
              <a:t> </a:t>
            </a:r>
            <a:r>
              <a:rPr lang="en-US" dirty="0" err="1"/>
              <a:t>nghiệp</a:t>
            </a:r>
            <a:r>
              <a:rPr lang="en-US" dirty="0"/>
              <a:t> </a:t>
            </a:r>
            <a:r>
              <a:rPr lang="en-US" dirty="0" err="1"/>
              <a:t>vụ</a:t>
            </a:r>
            <a:r>
              <a:rPr lang="en-US" dirty="0"/>
              <a:t> </a:t>
            </a:r>
            <a:r>
              <a:rPr lang="en-US" dirty="0" err="1"/>
              <a:t>và</a:t>
            </a:r>
            <a:r>
              <a:rPr lang="en-US" dirty="0"/>
              <a:t> </a:t>
            </a:r>
            <a:r>
              <a:rPr lang="en-US" dirty="0" err="1"/>
              <a:t>thu</a:t>
            </a:r>
            <a:r>
              <a:rPr lang="en-US" dirty="0"/>
              <a:t> </a:t>
            </a:r>
            <a:r>
              <a:rPr lang="en-US" dirty="0" err="1"/>
              <a:t>nhận</a:t>
            </a:r>
            <a:r>
              <a:rPr lang="en-US" dirty="0"/>
              <a:t> </a:t>
            </a:r>
            <a:r>
              <a:rPr lang="en-US" dirty="0" err="1"/>
              <a:t>yêu</a:t>
            </a:r>
            <a:r>
              <a:rPr lang="en-US" dirty="0"/>
              <a:t> </a:t>
            </a:r>
            <a:r>
              <a:rPr lang="en-US" dirty="0" err="1" smtClean="0"/>
              <a:t>cầu</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6</a:t>
            </a:fld>
            <a:endParaRPr lang="en-US" dirty="0"/>
          </a:p>
        </p:txBody>
      </p:sp>
      <p:grpSp>
        <p:nvGrpSpPr>
          <p:cNvPr id="25" name="Group 24"/>
          <p:cNvGrpSpPr/>
          <p:nvPr/>
        </p:nvGrpSpPr>
        <p:grpSpPr>
          <a:xfrm>
            <a:off x="248356" y="726441"/>
            <a:ext cx="8398933" cy="4754880"/>
            <a:chOff x="762000" y="1077913"/>
            <a:chExt cx="7696200" cy="5027612"/>
          </a:xfrm>
        </p:grpSpPr>
        <p:sp>
          <p:nvSpPr>
            <p:cNvPr id="6" name="AutoShape 1"/>
            <p:cNvSpPr>
              <a:spLocks noChangeArrowheads="1"/>
            </p:cNvSpPr>
            <p:nvPr/>
          </p:nvSpPr>
          <p:spPr bwMode="auto">
            <a:xfrm>
              <a:off x="762000" y="1077913"/>
              <a:ext cx="3048000" cy="762000"/>
            </a:xfrm>
            <a:prstGeom prst="flowChartPreparation">
              <a:avLst/>
            </a:prstGeom>
            <a:solidFill>
              <a:schemeClr val="accent6">
                <a:lumMod val="20000"/>
                <a:lumOff val="80000"/>
              </a:schemeClr>
            </a:solidFill>
            <a:ln w="9360">
              <a:solidFill>
                <a:srgbClr val="BBE0E3"/>
              </a:solidFill>
              <a:miter lim="800000"/>
              <a:headEnd/>
              <a:tailEnd/>
            </a:ln>
            <a:effectLst>
              <a:outerShdw dist="17819" dir="2700000" algn="ctr" rotWithShape="0">
                <a:srgbClr val="808080">
                  <a:alpha val="50026"/>
                </a:srgbClr>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sz="2400" b="1" dirty="0" err="1">
                  <a:solidFill>
                    <a:srgbClr val="FF0000"/>
                  </a:solidFill>
                  <a:latin typeface="Times New Roman" panose="02020603050405020304" pitchFamily="18" charset="0"/>
                </a:rPr>
                <a:t>Xác</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định</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yêu</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cầu</a:t>
              </a:r>
              <a:endParaRPr lang="en-US" altLang="en-US" sz="2400" b="1" dirty="0">
                <a:solidFill>
                  <a:srgbClr val="FF0000"/>
                </a:solidFill>
                <a:latin typeface="Times New Roman" panose="02020603050405020304" pitchFamily="18" charset="0"/>
              </a:endParaRPr>
            </a:p>
          </p:txBody>
        </p:sp>
        <p:sp>
          <p:nvSpPr>
            <p:cNvPr id="7" name="AutoShape 2"/>
            <p:cNvSpPr>
              <a:spLocks noChangeArrowheads="1"/>
            </p:cNvSpPr>
            <p:nvPr/>
          </p:nvSpPr>
          <p:spPr bwMode="auto">
            <a:xfrm>
              <a:off x="5410200" y="1154113"/>
              <a:ext cx="3048000" cy="762000"/>
            </a:xfrm>
            <a:prstGeom prst="flowChartPreparation">
              <a:avLst/>
            </a:prstGeom>
            <a:solidFill>
              <a:schemeClr val="accent6">
                <a:lumMod val="20000"/>
                <a:lumOff val="80000"/>
              </a:schemeClr>
            </a:solidFill>
            <a:ln w="9360">
              <a:solidFill>
                <a:srgbClr val="BBE0E3"/>
              </a:solidFill>
              <a:miter lim="800000"/>
              <a:headEnd/>
              <a:tailEnd/>
            </a:ln>
            <a:effectLst>
              <a:outerShdw dist="17819" dir="2700000" algn="ctr" rotWithShape="0">
                <a:srgbClr val="808080">
                  <a:alpha val="50026"/>
                </a:srgbClr>
              </a:outerShdw>
            </a:effectLst>
          </p:spPr>
          <p:txBody>
            <a:bodyPr lIns="0" tIns="46800" rIns="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sz="2000" b="1" dirty="0" err="1">
                  <a:solidFill>
                    <a:srgbClr val="FF0000"/>
                  </a:solidFill>
                  <a:latin typeface="Times New Roman" panose="02020603050405020304" pitchFamily="18" charset="0"/>
                </a:rPr>
                <a:t>Chọn</a:t>
              </a:r>
              <a:r>
                <a:rPr lang="en-US" altLang="en-US" sz="2000" b="1" dirty="0">
                  <a:solidFill>
                    <a:srgbClr val="FF0000"/>
                  </a:solidFill>
                  <a:latin typeface="Times New Roman" panose="02020603050405020304" pitchFamily="18" charset="0"/>
                </a:rPr>
                <a:t> </a:t>
              </a:r>
              <a:r>
                <a:rPr lang="en-US" altLang="en-US" sz="2000" b="1" dirty="0" err="1">
                  <a:solidFill>
                    <a:srgbClr val="FF0000"/>
                  </a:solidFill>
                  <a:latin typeface="Times New Roman" panose="02020603050405020304" pitchFamily="18" charset="0"/>
                </a:rPr>
                <a:t>lựa</a:t>
              </a:r>
              <a:r>
                <a:rPr lang="en-US" altLang="en-US" sz="2000" b="1" dirty="0">
                  <a:solidFill>
                    <a:srgbClr val="FF0000"/>
                  </a:solidFill>
                  <a:latin typeface="Times New Roman" panose="02020603050405020304" pitchFamily="18" charset="0"/>
                </a:rPr>
                <a:t> </a:t>
              </a:r>
              <a:r>
                <a:rPr lang="en-US" altLang="en-US" sz="2000" b="1" dirty="0" err="1">
                  <a:solidFill>
                    <a:srgbClr val="FF0000"/>
                  </a:solidFill>
                  <a:latin typeface="Times New Roman" panose="02020603050405020304" pitchFamily="18" charset="0"/>
                </a:rPr>
                <a:t>phương</a:t>
              </a:r>
              <a:r>
                <a:rPr lang="en-US" altLang="en-US" sz="2000" b="1" dirty="0">
                  <a:solidFill>
                    <a:srgbClr val="FF0000"/>
                  </a:solidFill>
                  <a:latin typeface="Times New Roman" panose="02020603050405020304" pitchFamily="18" charset="0"/>
                </a:rPr>
                <a:t> </a:t>
              </a:r>
              <a:r>
                <a:rPr lang="en-US" altLang="en-US" sz="2000" b="1" dirty="0" err="1">
                  <a:solidFill>
                    <a:srgbClr val="FF0000"/>
                  </a:solidFill>
                  <a:latin typeface="Times New Roman" panose="02020603050405020304" pitchFamily="18" charset="0"/>
                </a:rPr>
                <a:t>án</a:t>
              </a:r>
              <a:r>
                <a:rPr lang="en-US" altLang="en-US" sz="2000" b="1" dirty="0">
                  <a:solidFill>
                    <a:srgbClr val="FF0000"/>
                  </a:solidFill>
                  <a:latin typeface="Times New Roman" panose="02020603050405020304" pitchFamily="18" charset="0"/>
                </a:rPr>
                <a:t> </a:t>
              </a:r>
              <a:r>
                <a:rPr lang="en-US" altLang="en-US" sz="2000" b="1" dirty="0" err="1">
                  <a:solidFill>
                    <a:srgbClr val="FF0000"/>
                  </a:solidFill>
                  <a:latin typeface="Times New Roman" panose="02020603050405020304" pitchFamily="18" charset="0"/>
                </a:rPr>
                <a:t>thiết</a:t>
              </a:r>
              <a:r>
                <a:rPr lang="en-US" altLang="en-US" sz="2000" b="1" dirty="0">
                  <a:solidFill>
                    <a:srgbClr val="FF0000"/>
                  </a:solidFill>
                  <a:latin typeface="Times New Roman" panose="02020603050405020304" pitchFamily="18" charset="0"/>
                </a:rPr>
                <a:t> </a:t>
              </a:r>
              <a:r>
                <a:rPr lang="en-US" altLang="en-US" sz="2000" b="1" dirty="0" err="1">
                  <a:solidFill>
                    <a:srgbClr val="FF0000"/>
                  </a:solidFill>
                  <a:latin typeface="Times New Roman" panose="02020603050405020304" pitchFamily="18" charset="0"/>
                </a:rPr>
                <a:t>kế</a:t>
              </a:r>
              <a:endParaRPr lang="en-US" altLang="en-US" sz="2000" b="1" dirty="0">
                <a:solidFill>
                  <a:srgbClr val="FF0000"/>
                </a:solidFill>
                <a:latin typeface="Times New Roman" panose="02020603050405020304" pitchFamily="18" charset="0"/>
              </a:endParaRPr>
            </a:p>
          </p:txBody>
        </p:sp>
        <p:grpSp>
          <p:nvGrpSpPr>
            <p:cNvPr id="8" name="Group 3"/>
            <p:cNvGrpSpPr>
              <a:grpSpLocks/>
            </p:cNvGrpSpPr>
            <p:nvPr/>
          </p:nvGrpSpPr>
          <p:grpSpPr bwMode="auto">
            <a:xfrm>
              <a:off x="1219200" y="2525713"/>
              <a:ext cx="6856413" cy="3579812"/>
              <a:chOff x="768" y="1591"/>
              <a:chExt cx="4319" cy="2255"/>
            </a:xfrm>
          </p:grpSpPr>
          <p:sp>
            <p:nvSpPr>
              <p:cNvPr id="9" name="AutoShape 4"/>
              <p:cNvSpPr>
                <a:spLocks noChangeArrowheads="1"/>
              </p:cNvSpPr>
              <p:nvPr/>
            </p:nvSpPr>
            <p:spPr bwMode="auto">
              <a:xfrm>
                <a:off x="768" y="1591"/>
                <a:ext cx="4320" cy="2256"/>
              </a:xfrm>
              <a:prstGeom prst="octagon">
                <a:avLst>
                  <a:gd name="adj" fmla="val 8042"/>
                </a:avLst>
              </a:prstGeom>
              <a:solidFill>
                <a:schemeClr val="accent6">
                  <a:lumMod val="20000"/>
                  <a:lumOff val="80000"/>
                </a:schemeClr>
              </a:solidFill>
              <a:ln w="9360">
                <a:solidFill>
                  <a:srgbClr val="000000"/>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10" name="Text Box 5"/>
              <p:cNvSpPr txBox="1">
                <a:spLocks noChangeArrowheads="1"/>
              </p:cNvSpPr>
              <p:nvPr/>
            </p:nvSpPr>
            <p:spPr bwMode="auto">
              <a:xfrm>
                <a:off x="2110" y="1698"/>
                <a:ext cx="1579" cy="251"/>
              </a:xfrm>
              <a:prstGeom prst="rect">
                <a:avLst/>
              </a:prstGeom>
              <a:solidFill>
                <a:srgbClr val="CCE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buClrTx/>
                  <a:buFontTx/>
                  <a:buNone/>
                </a:pPr>
                <a:r>
                  <a:rPr lang="en-US" altLang="en-US" sz="2000" b="1" dirty="0" err="1">
                    <a:solidFill>
                      <a:srgbClr val="990000"/>
                    </a:solidFill>
                    <a:latin typeface="Times New Roman" panose="02020603050405020304" pitchFamily="18" charset="0"/>
                  </a:rPr>
                  <a:t>Cấu</a:t>
                </a:r>
                <a:r>
                  <a:rPr lang="en-US" altLang="en-US" sz="2000" b="1" dirty="0">
                    <a:solidFill>
                      <a:srgbClr val="990000"/>
                    </a:solidFill>
                    <a:latin typeface="Times New Roman" panose="02020603050405020304" pitchFamily="18" charset="0"/>
                  </a:rPr>
                  <a:t> </a:t>
                </a:r>
                <a:r>
                  <a:rPr lang="en-US" altLang="en-US" sz="2000" b="1" dirty="0" err="1">
                    <a:solidFill>
                      <a:srgbClr val="990000"/>
                    </a:solidFill>
                    <a:latin typeface="Times New Roman" panose="02020603050405020304" pitchFamily="18" charset="0"/>
                  </a:rPr>
                  <a:t>trúc</a:t>
                </a:r>
                <a:r>
                  <a:rPr lang="en-US" altLang="en-US" sz="2000" b="1" dirty="0">
                    <a:solidFill>
                      <a:srgbClr val="990000"/>
                    </a:solidFill>
                    <a:latin typeface="Times New Roman" panose="02020603050405020304" pitchFamily="18" charset="0"/>
                  </a:rPr>
                  <a:t> </a:t>
                </a:r>
                <a:r>
                  <a:rPr lang="en-US" altLang="en-US" sz="2000" b="1" dirty="0" err="1">
                    <a:solidFill>
                      <a:srgbClr val="990000"/>
                    </a:solidFill>
                    <a:latin typeface="Times New Roman" panose="02020603050405020304" pitchFamily="18" charset="0"/>
                  </a:rPr>
                  <a:t>hoá</a:t>
                </a:r>
                <a:r>
                  <a:rPr lang="en-US" altLang="en-US" sz="2000" b="1" dirty="0">
                    <a:solidFill>
                      <a:srgbClr val="990000"/>
                    </a:solidFill>
                    <a:latin typeface="Times New Roman" panose="02020603050405020304" pitchFamily="18" charset="0"/>
                  </a:rPr>
                  <a:t> </a:t>
                </a:r>
                <a:r>
                  <a:rPr lang="en-US" altLang="en-US" sz="2000" b="1" dirty="0" err="1">
                    <a:solidFill>
                      <a:srgbClr val="990000"/>
                    </a:solidFill>
                    <a:latin typeface="Times New Roman" panose="02020603050405020304" pitchFamily="18" charset="0"/>
                  </a:rPr>
                  <a:t>yêu</a:t>
                </a:r>
                <a:r>
                  <a:rPr lang="en-US" altLang="en-US" sz="2000" b="1" dirty="0">
                    <a:solidFill>
                      <a:srgbClr val="990000"/>
                    </a:solidFill>
                    <a:latin typeface="Times New Roman" panose="02020603050405020304" pitchFamily="18" charset="0"/>
                  </a:rPr>
                  <a:t> </a:t>
                </a:r>
                <a:r>
                  <a:rPr lang="en-US" altLang="en-US" sz="2000" b="1" dirty="0" err="1">
                    <a:solidFill>
                      <a:srgbClr val="990000"/>
                    </a:solidFill>
                    <a:latin typeface="Times New Roman" panose="02020603050405020304" pitchFamily="18" charset="0"/>
                  </a:rPr>
                  <a:t>cầu</a:t>
                </a:r>
                <a:endParaRPr lang="en-US" altLang="en-US" sz="2000" b="1" dirty="0">
                  <a:solidFill>
                    <a:srgbClr val="990000"/>
                  </a:solidFill>
                  <a:latin typeface="Times New Roman" panose="02020603050405020304" pitchFamily="18" charset="0"/>
                </a:endParaRPr>
              </a:p>
            </p:txBody>
          </p:sp>
        </p:grpSp>
        <p:sp>
          <p:nvSpPr>
            <p:cNvPr id="11" name="AutoShape 6"/>
            <p:cNvSpPr>
              <a:spLocks noChangeArrowheads="1"/>
            </p:cNvSpPr>
            <p:nvPr/>
          </p:nvSpPr>
          <p:spPr bwMode="auto">
            <a:xfrm>
              <a:off x="2057400" y="1916113"/>
              <a:ext cx="533400" cy="457200"/>
            </a:xfrm>
            <a:prstGeom prst="upDownArrow">
              <a:avLst>
                <a:gd name="adj1" fmla="val 50000"/>
                <a:gd name="adj2" fmla="val 19907"/>
              </a:avLst>
            </a:prstGeom>
            <a:solidFill>
              <a:schemeClr val="accent6">
                <a:lumMod val="60000"/>
                <a:lumOff val="40000"/>
              </a:schemeClr>
            </a:solidFill>
            <a:ln w="9360">
              <a:solidFill>
                <a:srgbClr val="3399FF"/>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12" name="AutoShape 7"/>
            <p:cNvSpPr>
              <a:spLocks noChangeArrowheads="1"/>
            </p:cNvSpPr>
            <p:nvPr/>
          </p:nvSpPr>
          <p:spPr bwMode="auto">
            <a:xfrm>
              <a:off x="6705600" y="1992313"/>
              <a:ext cx="533400" cy="457200"/>
            </a:xfrm>
            <a:prstGeom prst="upDownArrow">
              <a:avLst>
                <a:gd name="adj1" fmla="val 50000"/>
                <a:gd name="adj2" fmla="val 19907"/>
              </a:avLst>
            </a:prstGeom>
            <a:solidFill>
              <a:schemeClr val="accent6">
                <a:lumMod val="60000"/>
                <a:lumOff val="40000"/>
              </a:schemeClr>
            </a:solidFill>
            <a:ln w="9360">
              <a:solidFill>
                <a:srgbClr val="3399FF"/>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13" name="AutoShape 8"/>
            <p:cNvSpPr>
              <a:spLocks noChangeArrowheads="1"/>
            </p:cNvSpPr>
            <p:nvPr/>
          </p:nvSpPr>
          <p:spPr bwMode="auto">
            <a:xfrm>
              <a:off x="4191000" y="1306513"/>
              <a:ext cx="1066800" cy="457200"/>
            </a:xfrm>
            <a:prstGeom prst="leftRightArrow">
              <a:avLst>
                <a:gd name="adj1" fmla="val 50000"/>
                <a:gd name="adj2" fmla="val 46451"/>
              </a:avLst>
            </a:prstGeom>
            <a:solidFill>
              <a:schemeClr val="accent6">
                <a:lumMod val="60000"/>
                <a:lumOff val="40000"/>
              </a:schemeClr>
            </a:solidFill>
            <a:ln w="9360">
              <a:solidFill>
                <a:srgbClr val="3399FF"/>
              </a:solidFill>
              <a:miter lim="800000"/>
              <a:headEnd/>
              <a:tailEnd/>
            </a:ln>
            <a:effectLst>
              <a:outerShdw dist="17819" dir="2700000" algn="ctr" rotWithShape="0">
                <a:srgbClr val="808080"/>
              </a:outerShdw>
            </a:effectLst>
          </p:spPr>
          <p:txBody>
            <a:bodyPr wrap="none" anchor="ctr"/>
            <a:lstStyle/>
            <a:p>
              <a:endParaRPr lang="en-US" altLang="en-US"/>
            </a:p>
          </p:txBody>
        </p:sp>
        <p:grpSp>
          <p:nvGrpSpPr>
            <p:cNvPr id="14" name="Group 9"/>
            <p:cNvGrpSpPr>
              <a:grpSpLocks/>
            </p:cNvGrpSpPr>
            <p:nvPr/>
          </p:nvGrpSpPr>
          <p:grpSpPr bwMode="auto">
            <a:xfrm>
              <a:off x="1828800" y="3287713"/>
              <a:ext cx="2360613" cy="2589212"/>
              <a:chOff x="1152" y="2071"/>
              <a:chExt cx="1487" cy="1631"/>
            </a:xfrm>
          </p:grpSpPr>
          <p:sp>
            <p:nvSpPr>
              <p:cNvPr id="15" name="AutoShape 10"/>
              <p:cNvSpPr>
                <a:spLocks noChangeArrowheads="1"/>
              </p:cNvSpPr>
              <p:nvPr/>
            </p:nvSpPr>
            <p:spPr bwMode="auto">
              <a:xfrm>
                <a:off x="1152" y="2071"/>
                <a:ext cx="1488" cy="1632"/>
              </a:xfrm>
              <a:prstGeom prst="roundRect">
                <a:avLst>
                  <a:gd name="adj" fmla="val 16667"/>
                </a:avLst>
              </a:prstGeom>
              <a:solidFill>
                <a:srgbClr val="FFFFFF"/>
              </a:solidFill>
              <a:ln w="9360">
                <a:solidFill>
                  <a:srgbClr val="000000"/>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16" name="Text Box 11"/>
              <p:cNvSpPr txBox="1">
                <a:spLocks noChangeArrowheads="1"/>
              </p:cNvSpPr>
              <p:nvPr/>
            </p:nvSpPr>
            <p:spPr bwMode="auto">
              <a:xfrm>
                <a:off x="1154" y="2174"/>
                <a:ext cx="133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buClrTx/>
                  <a:buFontTx/>
                  <a:buNone/>
                </a:pPr>
                <a:r>
                  <a:rPr lang="en-US" altLang="en-US" sz="1600" b="1">
                    <a:solidFill>
                      <a:srgbClr val="000000"/>
                    </a:solidFill>
                    <a:latin typeface="Times New Roman" panose="02020603050405020304" pitchFamily="18" charset="0"/>
                  </a:rPr>
                  <a:t>Phương pháp cấu trúc</a:t>
                </a:r>
              </a:p>
            </p:txBody>
          </p:sp>
        </p:grpSp>
        <p:grpSp>
          <p:nvGrpSpPr>
            <p:cNvPr id="17" name="Group 12"/>
            <p:cNvGrpSpPr>
              <a:grpSpLocks/>
            </p:cNvGrpSpPr>
            <p:nvPr/>
          </p:nvGrpSpPr>
          <p:grpSpPr bwMode="auto">
            <a:xfrm>
              <a:off x="5032375" y="3211513"/>
              <a:ext cx="2768600" cy="2665412"/>
              <a:chOff x="3170" y="2023"/>
              <a:chExt cx="1744" cy="1679"/>
            </a:xfrm>
          </p:grpSpPr>
          <p:sp>
            <p:nvSpPr>
              <p:cNvPr id="18" name="AutoShape 13"/>
              <p:cNvSpPr>
                <a:spLocks noChangeArrowheads="1"/>
              </p:cNvSpPr>
              <p:nvPr/>
            </p:nvSpPr>
            <p:spPr bwMode="auto">
              <a:xfrm>
                <a:off x="3216" y="2023"/>
                <a:ext cx="1584" cy="1680"/>
              </a:xfrm>
              <a:prstGeom prst="roundRect">
                <a:avLst>
                  <a:gd name="adj" fmla="val 16667"/>
                </a:avLst>
              </a:prstGeom>
              <a:solidFill>
                <a:srgbClr val="FFFFFF"/>
              </a:solidFill>
              <a:ln w="9360">
                <a:solidFill>
                  <a:srgbClr val="000000"/>
                </a:solidFill>
                <a:miter lim="800000"/>
                <a:headEnd/>
                <a:tailEnd/>
              </a:ln>
              <a:effectLst>
                <a:outerShdw dist="17819" dir="2700000" algn="ctr" rotWithShape="0">
                  <a:srgbClr val="808080"/>
                </a:outerShdw>
              </a:effectLst>
            </p:spPr>
            <p:txBody>
              <a:bodyPr wrap="none" anchor="ctr"/>
              <a:lstStyle/>
              <a:p>
                <a:endParaRPr lang="en-US" altLang="en-US"/>
              </a:p>
            </p:txBody>
          </p:sp>
          <p:sp>
            <p:nvSpPr>
              <p:cNvPr id="19" name="Text Box 14"/>
              <p:cNvSpPr txBox="1">
                <a:spLocks noChangeArrowheads="1"/>
              </p:cNvSpPr>
              <p:nvPr/>
            </p:nvSpPr>
            <p:spPr bwMode="auto">
              <a:xfrm>
                <a:off x="3170" y="2128"/>
                <a:ext cx="174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buClrTx/>
                  <a:buFontTx/>
                  <a:buNone/>
                </a:pPr>
                <a:r>
                  <a:rPr lang="en-US" altLang="en-US" sz="1600" b="1">
                    <a:solidFill>
                      <a:srgbClr val="000000"/>
                    </a:solidFill>
                    <a:latin typeface="Times New Roman" panose="02020603050405020304" pitchFamily="18" charset="0"/>
                  </a:rPr>
                  <a:t>Phương pháp đối tượng UML</a:t>
                </a:r>
              </a:p>
            </p:txBody>
          </p:sp>
        </p:grpSp>
        <p:sp>
          <p:nvSpPr>
            <p:cNvPr id="20" name="AutoShape 15"/>
            <p:cNvSpPr>
              <a:spLocks noChangeArrowheads="1"/>
            </p:cNvSpPr>
            <p:nvPr/>
          </p:nvSpPr>
          <p:spPr bwMode="auto">
            <a:xfrm>
              <a:off x="2057400" y="3821113"/>
              <a:ext cx="1981200" cy="609600"/>
            </a:xfrm>
            <a:prstGeom prst="octagon">
              <a:avLst>
                <a:gd name="adj" fmla="val 23148"/>
              </a:avLst>
            </a:prstGeom>
            <a:solidFill>
              <a:schemeClr val="accent6">
                <a:lumMod val="60000"/>
                <a:lumOff val="40000"/>
              </a:schemeClr>
            </a:solidFill>
            <a:ln w="9360">
              <a:solidFill>
                <a:srgbClr val="66FFFF"/>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dirty="0" err="1">
                  <a:solidFill>
                    <a:srgbClr val="000000"/>
                  </a:solidFill>
                  <a:latin typeface="Times New Roman" panose="02020603050405020304" pitchFamily="18" charset="0"/>
                </a:rPr>
                <a:t>Mô</a:t>
              </a:r>
              <a:r>
                <a:rPr lang="en-US" altLang="en-US" dirty="0">
                  <a:solidFill>
                    <a:srgbClr val="000000"/>
                  </a:solidFill>
                  <a:latin typeface="Times New Roman" panose="02020603050405020304" pitchFamily="18" charset="0"/>
                </a:rPr>
                <a:t> </a:t>
              </a:r>
              <a:r>
                <a:rPr lang="en-US" altLang="en-US" dirty="0" err="1">
                  <a:solidFill>
                    <a:srgbClr val="000000"/>
                  </a:solidFill>
                  <a:latin typeface="Times New Roman" panose="02020603050405020304" pitchFamily="18" charset="0"/>
                </a:rPr>
                <a:t>hình</a:t>
              </a:r>
              <a:r>
                <a:rPr lang="en-US" altLang="en-US" dirty="0">
                  <a:solidFill>
                    <a:srgbClr val="000000"/>
                  </a:solidFill>
                  <a:latin typeface="Times New Roman" panose="02020603050405020304" pitchFamily="18" charset="0"/>
                </a:rPr>
                <a:t> </a:t>
              </a:r>
              <a:r>
                <a:rPr lang="en-US" altLang="en-US" dirty="0" err="1">
                  <a:solidFill>
                    <a:srgbClr val="000000"/>
                  </a:solidFill>
                  <a:latin typeface="Times New Roman" panose="02020603050405020304" pitchFamily="18" charset="0"/>
                </a:rPr>
                <a:t>xử</a:t>
              </a:r>
              <a:r>
                <a:rPr lang="en-US" altLang="en-US" dirty="0">
                  <a:solidFill>
                    <a:srgbClr val="000000"/>
                  </a:solidFill>
                  <a:latin typeface="Times New Roman" panose="02020603050405020304" pitchFamily="18" charset="0"/>
                </a:rPr>
                <a:t> </a:t>
              </a:r>
              <a:r>
                <a:rPr lang="en-US" altLang="en-US" dirty="0" err="1">
                  <a:solidFill>
                    <a:srgbClr val="000000"/>
                  </a:solidFill>
                  <a:latin typeface="Times New Roman" panose="02020603050405020304" pitchFamily="18" charset="0"/>
                </a:rPr>
                <a:t>lý</a:t>
              </a:r>
              <a:endParaRPr lang="en-US" altLang="en-US" dirty="0">
                <a:solidFill>
                  <a:srgbClr val="000000"/>
                </a:solidFill>
                <a:latin typeface="Times New Roman" panose="02020603050405020304" pitchFamily="18" charset="0"/>
              </a:endParaRPr>
            </a:p>
          </p:txBody>
        </p:sp>
        <p:sp>
          <p:nvSpPr>
            <p:cNvPr id="21" name="AutoShape 16"/>
            <p:cNvSpPr>
              <a:spLocks noChangeArrowheads="1"/>
            </p:cNvSpPr>
            <p:nvPr/>
          </p:nvSpPr>
          <p:spPr bwMode="auto">
            <a:xfrm>
              <a:off x="2057400" y="4659313"/>
              <a:ext cx="1981200" cy="609600"/>
            </a:xfrm>
            <a:prstGeom prst="octagon">
              <a:avLst>
                <a:gd name="adj" fmla="val 23148"/>
              </a:avLst>
            </a:prstGeom>
            <a:solidFill>
              <a:schemeClr val="accent6">
                <a:lumMod val="60000"/>
                <a:lumOff val="40000"/>
              </a:schemeClr>
            </a:solidFill>
            <a:ln w="9360">
              <a:solidFill>
                <a:srgbClr val="66FFFF"/>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dirty="0" err="1">
                  <a:solidFill>
                    <a:srgbClr val="000000"/>
                  </a:solidFill>
                  <a:latin typeface="Times New Roman" panose="02020603050405020304" pitchFamily="18" charset="0"/>
                </a:rPr>
                <a:t>Mô</a:t>
              </a:r>
              <a:r>
                <a:rPr lang="en-US" altLang="en-US" dirty="0">
                  <a:solidFill>
                    <a:srgbClr val="000000"/>
                  </a:solidFill>
                  <a:latin typeface="Times New Roman" panose="02020603050405020304" pitchFamily="18" charset="0"/>
                </a:rPr>
                <a:t> </a:t>
              </a:r>
              <a:r>
                <a:rPr lang="en-US" altLang="en-US" dirty="0" err="1">
                  <a:solidFill>
                    <a:srgbClr val="000000"/>
                  </a:solidFill>
                  <a:latin typeface="Times New Roman" panose="02020603050405020304" pitchFamily="18" charset="0"/>
                </a:rPr>
                <a:t>hình</a:t>
              </a:r>
              <a:r>
                <a:rPr lang="en-US" altLang="en-US" dirty="0">
                  <a:solidFill>
                    <a:srgbClr val="000000"/>
                  </a:solidFill>
                  <a:latin typeface="Times New Roman" panose="02020603050405020304" pitchFamily="18" charset="0"/>
                </a:rPr>
                <a:t> </a:t>
              </a:r>
              <a:r>
                <a:rPr lang="en-US" altLang="en-US" dirty="0" err="1">
                  <a:solidFill>
                    <a:srgbClr val="000000"/>
                  </a:solidFill>
                  <a:latin typeface="Times New Roman" panose="02020603050405020304" pitchFamily="18" charset="0"/>
                </a:rPr>
                <a:t>dữ</a:t>
              </a:r>
              <a:r>
                <a:rPr lang="en-US" altLang="en-US" dirty="0">
                  <a:solidFill>
                    <a:srgbClr val="000000"/>
                  </a:solidFill>
                  <a:latin typeface="Times New Roman" panose="02020603050405020304" pitchFamily="18" charset="0"/>
                </a:rPr>
                <a:t> </a:t>
              </a:r>
              <a:r>
                <a:rPr lang="en-US" altLang="en-US" dirty="0" err="1">
                  <a:solidFill>
                    <a:srgbClr val="000000"/>
                  </a:solidFill>
                  <a:latin typeface="Times New Roman" panose="02020603050405020304" pitchFamily="18" charset="0"/>
                </a:rPr>
                <a:t>liệu</a:t>
              </a:r>
              <a:endParaRPr lang="en-US" altLang="en-US" dirty="0">
                <a:solidFill>
                  <a:srgbClr val="000000"/>
                </a:solidFill>
                <a:latin typeface="Times New Roman" panose="02020603050405020304" pitchFamily="18" charset="0"/>
              </a:endParaRPr>
            </a:p>
          </p:txBody>
        </p:sp>
        <p:sp>
          <p:nvSpPr>
            <p:cNvPr id="22" name="AutoShape 17"/>
            <p:cNvSpPr>
              <a:spLocks noChangeArrowheads="1"/>
            </p:cNvSpPr>
            <p:nvPr/>
          </p:nvSpPr>
          <p:spPr bwMode="auto">
            <a:xfrm>
              <a:off x="5410200" y="3744913"/>
              <a:ext cx="1981200" cy="609600"/>
            </a:xfrm>
            <a:prstGeom prst="octagon">
              <a:avLst>
                <a:gd name="adj" fmla="val 23148"/>
              </a:avLst>
            </a:prstGeom>
            <a:solidFill>
              <a:schemeClr val="accent6">
                <a:lumMod val="60000"/>
                <a:lumOff val="40000"/>
              </a:schemeClr>
            </a:solidFill>
            <a:ln w="9360">
              <a:solidFill>
                <a:srgbClr val="66FFFF"/>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dirty="0" err="1">
                  <a:solidFill>
                    <a:srgbClr val="000000"/>
                  </a:solidFill>
                  <a:latin typeface="Times New Roman" panose="02020603050405020304" pitchFamily="18" charset="0"/>
                </a:rPr>
                <a:t>Mô</a:t>
              </a:r>
              <a:r>
                <a:rPr lang="en-US" altLang="en-US" dirty="0">
                  <a:solidFill>
                    <a:srgbClr val="000000"/>
                  </a:solidFill>
                  <a:latin typeface="Times New Roman" panose="02020603050405020304" pitchFamily="18" charset="0"/>
                </a:rPr>
                <a:t> </a:t>
              </a:r>
              <a:r>
                <a:rPr lang="en-US" altLang="en-US" dirty="0" err="1">
                  <a:solidFill>
                    <a:srgbClr val="000000"/>
                  </a:solidFill>
                  <a:latin typeface="Times New Roman" panose="02020603050405020304" pitchFamily="18" charset="0"/>
                </a:rPr>
                <a:t>hình</a:t>
              </a:r>
              <a:r>
                <a:rPr lang="en-US" altLang="en-US" dirty="0">
                  <a:solidFill>
                    <a:srgbClr val="000000"/>
                  </a:solidFill>
                  <a:latin typeface="Times New Roman" panose="02020603050405020304" pitchFamily="18" charset="0"/>
                </a:rPr>
                <a:t> </a:t>
              </a:r>
              <a:r>
                <a:rPr lang="en-US" altLang="en-US" dirty="0" err="1">
                  <a:solidFill>
                    <a:srgbClr val="000000"/>
                  </a:solidFill>
                  <a:latin typeface="Times New Roman" panose="02020603050405020304" pitchFamily="18" charset="0"/>
                </a:rPr>
                <a:t>hoạt</a:t>
              </a:r>
              <a:r>
                <a:rPr lang="en-US" altLang="en-US" dirty="0">
                  <a:solidFill>
                    <a:srgbClr val="000000"/>
                  </a:solidFill>
                  <a:latin typeface="Times New Roman" panose="02020603050405020304" pitchFamily="18" charset="0"/>
                </a:rPr>
                <a:t> </a:t>
              </a:r>
              <a:r>
                <a:rPr lang="en-US" altLang="en-US" dirty="0" err="1">
                  <a:solidFill>
                    <a:srgbClr val="000000"/>
                  </a:solidFill>
                  <a:latin typeface="Times New Roman" panose="02020603050405020304" pitchFamily="18" charset="0"/>
                </a:rPr>
                <a:t>động</a:t>
              </a:r>
              <a:endParaRPr lang="en-US" altLang="en-US" dirty="0">
                <a:solidFill>
                  <a:srgbClr val="000000"/>
                </a:solidFill>
                <a:latin typeface="Times New Roman" panose="02020603050405020304" pitchFamily="18" charset="0"/>
              </a:endParaRPr>
            </a:p>
          </p:txBody>
        </p:sp>
        <p:sp>
          <p:nvSpPr>
            <p:cNvPr id="23" name="AutoShape 18"/>
            <p:cNvSpPr>
              <a:spLocks noChangeArrowheads="1"/>
            </p:cNvSpPr>
            <p:nvPr/>
          </p:nvSpPr>
          <p:spPr bwMode="auto">
            <a:xfrm>
              <a:off x="5410200" y="4430713"/>
              <a:ext cx="1981200" cy="609600"/>
            </a:xfrm>
            <a:prstGeom prst="octagon">
              <a:avLst>
                <a:gd name="adj" fmla="val 23148"/>
              </a:avLst>
            </a:prstGeom>
            <a:solidFill>
              <a:schemeClr val="accent6">
                <a:lumMod val="60000"/>
                <a:lumOff val="40000"/>
              </a:schemeClr>
            </a:solidFill>
            <a:ln w="9360">
              <a:solidFill>
                <a:srgbClr val="66FFFF"/>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a:solidFill>
                    <a:srgbClr val="000000"/>
                  </a:solidFill>
                  <a:latin typeface="Times New Roman" panose="02020603050405020304" pitchFamily="18" charset="0"/>
                </a:rPr>
                <a:t>Mô hình Use case</a:t>
              </a:r>
            </a:p>
          </p:txBody>
        </p:sp>
        <p:sp>
          <p:nvSpPr>
            <p:cNvPr id="24" name="AutoShape 19"/>
            <p:cNvSpPr>
              <a:spLocks noChangeArrowheads="1"/>
            </p:cNvSpPr>
            <p:nvPr/>
          </p:nvSpPr>
          <p:spPr bwMode="auto">
            <a:xfrm>
              <a:off x="5410200" y="5116513"/>
              <a:ext cx="1981200" cy="609600"/>
            </a:xfrm>
            <a:prstGeom prst="octagon">
              <a:avLst>
                <a:gd name="adj" fmla="val 23148"/>
              </a:avLst>
            </a:prstGeom>
            <a:solidFill>
              <a:schemeClr val="accent6">
                <a:lumMod val="60000"/>
                <a:lumOff val="40000"/>
              </a:schemeClr>
            </a:solidFill>
            <a:ln w="9360">
              <a:solidFill>
                <a:srgbClr val="66FFFF"/>
              </a:solidFill>
              <a:miter lim="800000"/>
              <a:headEnd/>
              <a:tailEnd/>
            </a:ln>
            <a:effectLst>
              <a:outerShdw dist="17819" dir="2700000" algn="ctr" rotWithShape="0">
                <a:srgbClr val="808080"/>
              </a:outerShdw>
            </a:effec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SimSun" panose="02010600030101010101" pitchFamily="2" charset="-122"/>
                </a:defRPr>
              </a:lvl9pPr>
            </a:lstStyle>
            <a:p>
              <a:pPr algn="ctr">
                <a:buClrTx/>
                <a:buFontTx/>
                <a:buNone/>
              </a:pPr>
              <a:r>
                <a:rPr lang="en-US" altLang="en-US" dirty="0" err="1">
                  <a:solidFill>
                    <a:srgbClr val="000000"/>
                  </a:solidFill>
                  <a:latin typeface="Times New Roman" panose="02020603050405020304" pitchFamily="18" charset="0"/>
                </a:rPr>
                <a:t>Mô</a:t>
              </a:r>
              <a:r>
                <a:rPr lang="en-US" altLang="en-US" dirty="0">
                  <a:solidFill>
                    <a:srgbClr val="000000"/>
                  </a:solidFill>
                  <a:latin typeface="Times New Roman" panose="02020603050405020304" pitchFamily="18" charset="0"/>
                </a:rPr>
                <a:t> </a:t>
              </a:r>
              <a:r>
                <a:rPr lang="en-US" altLang="en-US" dirty="0" err="1">
                  <a:solidFill>
                    <a:srgbClr val="000000"/>
                  </a:solidFill>
                  <a:latin typeface="Times New Roman" panose="02020603050405020304" pitchFamily="18" charset="0"/>
                </a:rPr>
                <a:t>hình</a:t>
              </a:r>
              <a:r>
                <a:rPr lang="en-US" altLang="en-US" dirty="0">
                  <a:solidFill>
                    <a:srgbClr val="000000"/>
                  </a:solidFill>
                  <a:latin typeface="Times New Roman" panose="02020603050405020304" pitchFamily="18" charset="0"/>
                </a:rPr>
                <a:t> Class</a:t>
              </a:r>
            </a:p>
          </p:txBody>
        </p:sp>
      </p:grpSp>
    </p:spTree>
    <p:extLst>
      <p:ext uri="{BB962C8B-B14F-4D97-AF65-F5344CB8AC3E}">
        <p14:creationId xmlns:p14="http://schemas.microsoft.com/office/powerpoint/2010/main" val="357202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3.2.1</a:t>
            </a:r>
            <a:r>
              <a:rPr lang="en-US" dirty="0"/>
              <a:t>. </a:t>
            </a:r>
            <a:r>
              <a:rPr lang="en-US" dirty="0" err="1"/>
              <a:t>Phân</a:t>
            </a:r>
            <a:r>
              <a:rPr lang="en-US" dirty="0"/>
              <a:t> </a:t>
            </a:r>
            <a:r>
              <a:rPr lang="en-US" dirty="0" err="1"/>
              <a:t>tích</a:t>
            </a:r>
            <a:r>
              <a:rPr lang="en-US" dirty="0"/>
              <a:t> </a:t>
            </a:r>
            <a:r>
              <a:rPr lang="en-US" dirty="0" err="1"/>
              <a:t>nghiệp</a:t>
            </a:r>
            <a:r>
              <a:rPr lang="en-US" dirty="0"/>
              <a:t> </a:t>
            </a:r>
            <a:r>
              <a:rPr lang="en-US" dirty="0" err="1"/>
              <a:t>vụ</a:t>
            </a:r>
            <a:r>
              <a:rPr lang="en-US" dirty="0"/>
              <a:t> </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spcBef>
                <a:spcPts val="0"/>
              </a:spcBef>
              <a:buNone/>
              <a:tabLst>
                <a:tab pos="457200"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smtClean="0"/>
              <a:t>Khảo</a:t>
            </a:r>
            <a:r>
              <a:rPr lang="en-US" altLang="en-US" dirty="0" smtClean="0"/>
              <a:t> </a:t>
            </a:r>
            <a:r>
              <a:rPr lang="en-US" altLang="en-US" dirty="0" err="1" smtClean="0"/>
              <a:t>sát</a:t>
            </a:r>
            <a:r>
              <a:rPr lang="en-US" altLang="en-US" dirty="0" smtClean="0"/>
              <a:t> </a:t>
            </a:r>
            <a:r>
              <a:rPr lang="en-US" altLang="en-US" dirty="0" err="1" smtClean="0"/>
              <a:t>yêu</a:t>
            </a:r>
            <a:r>
              <a:rPr lang="en-US" altLang="en-US" dirty="0" smtClean="0"/>
              <a:t> </a:t>
            </a:r>
            <a:r>
              <a:rPr lang="en-US" altLang="en-US" dirty="0" err="1" smtClean="0"/>
              <a:t>cầu</a:t>
            </a:r>
            <a:endParaRPr lang="en-US" altLang="en-US" dirty="0" smtClean="0"/>
          </a:p>
          <a:p>
            <a:pPr>
              <a:spcBef>
                <a:spcPts val="0"/>
              </a:spcBef>
              <a:tabLst>
                <a:tab pos="457200"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smtClean="0"/>
              <a:t>Tiếp</a:t>
            </a:r>
            <a:r>
              <a:rPr lang="en-US" altLang="en-US" dirty="0" smtClean="0"/>
              <a:t> </a:t>
            </a:r>
            <a:r>
              <a:rPr lang="en-US" altLang="en-US" dirty="0" err="1"/>
              <a:t>cận</a:t>
            </a:r>
            <a:r>
              <a:rPr lang="en-US" altLang="en-US" dirty="0"/>
              <a:t> </a:t>
            </a:r>
            <a:r>
              <a:rPr lang="en-US" altLang="en-US" dirty="0" err="1"/>
              <a:t>với</a:t>
            </a:r>
            <a:r>
              <a:rPr lang="en-US" altLang="en-US" dirty="0"/>
              <a:t> </a:t>
            </a:r>
            <a:r>
              <a:rPr lang="en-US" altLang="en-US" dirty="0" err="1"/>
              <a:t>nghiệp</a:t>
            </a:r>
            <a:r>
              <a:rPr lang="en-US" altLang="en-US" dirty="0"/>
              <a:t> </a:t>
            </a:r>
            <a:r>
              <a:rPr lang="en-US" altLang="en-US" dirty="0" err="1"/>
              <a:t>vụ</a:t>
            </a:r>
            <a:r>
              <a:rPr lang="en-US" altLang="en-US" dirty="0"/>
              <a:t> </a:t>
            </a:r>
            <a:r>
              <a:rPr lang="en-US" altLang="en-US" dirty="0" err="1"/>
              <a:t>chuyên</a:t>
            </a:r>
            <a:r>
              <a:rPr lang="en-US" altLang="en-US" dirty="0"/>
              <a:t> </a:t>
            </a:r>
            <a:r>
              <a:rPr lang="en-US" altLang="en-US" dirty="0" err="1"/>
              <a:t>môn</a:t>
            </a:r>
            <a:r>
              <a:rPr lang="en-US" altLang="en-US" dirty="0"/>
              <a:t>, </a:t>
            </a:r>
            <a:r>
              <a:rPr lang="en-US" altLang="en-US" dirty="0" err="1"/>
              <a:t>môi</a:t>
            </a:r>
            <a:r>
              <a:rPr lang="en-US" altLang="en-US" dirty="0"/>
              <a:t> </a:t>
            </a:r>
            <a:r>
              <a:rPr lang="en-US" altLang="en-US" dirty="0" err="1"/>
              <a:t>trường</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a:t>
            </a:r>
          </a:p>
          <a:p>
            <a:pPr>
              <a:spcBef>
                <a:spcPts val="0"/>
              </a:spcBef>
              <a:tabLst>
                <a:tab pos="457200"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Tìm</a:t>
            </a:r>
            <a:r>
              <a:rPr lang="en-US" altLang="en-US" dirty="0"/>
              <a:t> </a:t>
            </a:r>
            <a:r>
              <a:rPr lang="en-US" altLang="en-US" dirty="0" err="1"/>
              <a:t>hiểu</a:t>
            </a:r>
            <a:r>
              <a:rPr lang="en-US" altLang="en-US" dirty="0"/>
              <a:t> </a:t>
            </a:r>
            <a:r>
              <a:rPr lang="en-US" altLang="en-US" dirty="0" err="1"/>
              <a:t>vai</a:t>
            </a:r>
            <a:r>
              <a:rPr lang="en-US" altLang="en-US" dirty="0"/>
              <a:t> </a:t>
            </a:r>
            <a:r>
              <a:rPr lang="en-US" altLang="en-US" dirty="0" err="1"/>
              <a:t>trò</a:t>
            </a:r>
            <a:r>
              <a:rPr lang="en-US" altLang="en-US" dirty="0"/>
              <a:t>, </a:t>
            </a:r>
            <a:r>
              <a:rPr lang="en-US" altLang="en-US" dirty="0" err="1"/>
              <a:t>chức</a:t>
            </a:r>
            <a:r>
              <a:rPr lang="en-US" altLang="en-US" dirty="0"/>
              <a:t> </a:t>
            </a:r>
            <a:r>
              <a:rPr lang="en-US" altLang="en-US" dirty="0" err="1"/>
              <a:t>năng</a:t>
            </a:r>
            <a:r>
              <a:rPr lang="en-US" altLang="en-US" dirty="0"/>
              <a:t>, </a:t>
            </a:r>
            <a:r>
              <a:rPr lang="en-US" altLang="en-US" dirty="0" err="1"/>
              <a:t>nhiệm</a:t>
            </a:r>
            <a:r>
              <a:rPr lang="en-US" altLang="en-US" dirty="0"/>
              <a:t> </a:t>
            </a:r>
            <a:r>
              <a:rPr lang="en-US" altLang="en-US" dirty="0" err="1"/>
              <a:t>vụ</a:t>
            </a:r>
            <a:r>
              <a:rPr lang="en-US" altLang="en-US" dirty="0"/>
              <a:t> </a:t>
            </a:r>
            <a:r>
              <a:rPr lang="en-US" altLang="en-US" dirty="0" err="1"/>
              <a:t>và</a:t>
            </a:r>
            <a:r>
              <a:rPr lang="en-US" altLang="en-US" dirty="0"/>
              <a:t> </a:t>
            </a:r>
            <a:r>
              <a:rPr lang="en-US" altLang="en-US" dirty="0" err="1"/>
              <a:t>cách</a:t>
            </a:r>
            <a:r>
              <a:rPr lang="en-US" altLang="en-US" dirty="0"/>
              <a:t> </a:t>
            </a:r>
            <a:r>
              <a:rPr lang="en-US" altLang="en-US" dirty="0" err="1"/>
              <a:t>thức</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a:t>
            </a:r>
          </a:p>
          <a:p>
            <a:pPr>
              <a:spcBef>
                <a:spcPts val="0"/>
              </a:spcBef>
              <a:tabLst>
                <a:tab pos="457200"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Nêu</a:t>
            </a:r>
            <a:r>
              <a:rPr lang="en-US" altLang="en-US" dirty="0"/>
              <a:t> </a:t>
            </a:r>
            <a:r>
              <a:rPr lang="en-US" altLang="en-US" dirty="0" err="1"/>
              <a:t>ra</a:t>
            </a:r>
            <a:r>
              <a:rPr lang="en-US" altLang="en-US" dirty="0"/>
              <a:t> </a:t>
            </a:r>
            <a:r>
              <a:rPr lang="en-US" altLang="en-US" dirty="0" err="1"/>
              <a:t>được</a:t>
            </a:r>
            <a:r>
              <a:rPr lang="en-US" altLang="en-US" dirty="0"/>
              <a:t> </a:t>
            </a:r>
            <a:r>
              <a:rPr lang="en-US" altLang="en-US" dirty="0" err="1"/>
              <a:t>các</a:t>
            </a:r>
            <a:r>
              <a:rPr lang="en-US" altLang="en-US" dirty="0"/>
              <a:t> </a:t>
            </a:r>
            <a:r>
              <a:rPr lang="en-US" altLang="en-US" dirty="0" err="1"/>
              <a:t>điểm</a:t>
            </a:r>
            <a:r>
              <a:rPr lang="en-US" altLang="en-US" dirty="0"/>
              <a:t> </a:t>
            </a:r>
            <a:r>
              <a:rPr lang="en-US" altLang="en-US" dirty="0" err="1"/>
              <a:t>hạn</a:t>
            </a:r>
            <a:r>
              <a:rPr lang="en-US" altLang="en-US" dirty="0"/>
              <a:t> </a:t>
            </a:r>
            <a:r>
              <a:rPr lang="en-US" altLang="en-US" dirty="0" err="1"/>
              <a:t>chế</a:t>
            </a:r>
            <a:r>
              <a:rPr lang="en-US" altLang="en-US" dirty="0"/>
              <a:t>, </a:t>
            </a:r>
            <a:r>
              <a:rPr lang="en-US" altLang="en-US" dirty="0" err="1"/>
              <a:t>bất</a:t>
            </a:r>
            <a:r>
              <a:rPr lang="en-US" altLang="en-US" dirty="0"/>
              <a:t> </a:t>
            </a:r>
            <a:r>
              <a:rPr lang="en-US" altLang="en-US" dirty="0" err="1"/>
              <a:t>cập</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cần</a:t>
            </a:r>
            <a:r>
              <a:rPr lang="en-US" altLang="en-US" dirty="0"/>
              <a:t> </a:t>
            </a:r>
            <a:r>
              <a:rPr lang="en-US" altLang="en-US" dirty="0" err="1"/>
              <a:t>phải</a:t>
            </a:r>
            <a:r>
              <a:rPr lang="en-US" altLang="en-US" dirty="0"/>
              <a:t> </a:t>
            </a:r>
            <a:r>
              <a:rPr lang="en-US" altLang="en-US" dirty="0" err="1"/>
              <a:t>thay</a:t>
            </a:r>
            <a:r>
              <a:rPr lang="en-US" altLang="en-US" dirty="0"/>
              <a:t> </a:t>
            </a:r>
            <a:r>
              <a:rPr lang="en-US" altLang="en-US" dirty="0" err="1" smtClean="0"/>
              <a:t>đổi</a:t>
            </a:r>
            <a:r>
              <a:rPr lang="en-US" altLang="en-US" dirty="0" smtClean="0"/>
              <a:t>. </a:t>
            </a:r>
            <a:r>
              <a:rPr lang="en-US" altLang="en-US" dirty="0" err="1" smtClean="0"/>
              <a:t>Đưa</a:t>
            </a:r>
            <a:r>
              <a:rPr lang="en-US" altLang="en-US" dirty="0" smtClean="0"/>
              <a:t> </a:t>
            </a:r>
            <a:r>
              <a:rPr lang="en-US" altLang="en-US" dirty="0" err="1"/>
              <a:t>ra</a:t>
            </a:r>
            <a:r>
              <a:rPr lang="en-US" altLang="en-US" dirty="0"/>
              <a:t> </a:t>
            </a:r>
            <a:r>
              <a:rPr lang="en-US" altLang="en-US" dirty="0" err="1"/>
              <a:t>được</a:t>
            </a:r>
            <a:r>
              <a:rPr lang="en-US" altLang="en-US" dirty="0"/>
              <a:t> </a:t>
            </a:r>
            <a:r>
              <a:rPr lang="en-US" altLang="en-US" dirty="0" err="1"/>
              <a:t>những</a:t>
            </a:r>
            <a:r>
              <a:rPr lang="en-US" altLang="en-US" dirty="0"/>
              <a:t> </a:t>
            </a:r>
            <a:r>
              <a:rPr lang="en-US" altLang="en-US" dirty="0" err="1"/>
              <a:t>vấn</a:t>
            </a:r>
            <a:r>
              <a:rPr lang="en-US" altLang="en-US" dirty="0"/>
              <a:t> </a:t>
            </a:r>
            <a:r>
              <a:rPr lang="en-US" altLang="en-US" dirty="0" err="1"/>
              <a:t>đề</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cần</a:t>
            </a:r>
            <a:r>
              <a:rPr lang="en-US" altLang="en-US" dirty="0"/>
              <a:t> </a:t>
            </a:r>
            <a:r>
              <a:rPr lang="en-US" altLang="en-US" dirty="0" err="1"/>
              <a:t>phải</a:t>
            </a:r>
            <a:r>
              <a:rPr lang="en-US" altLang="en-US" dirty="0"/>
              <a:t> </a:t>
            </a:r>
            <a:r>
              <a:rPr lang="en-US" altLang="en-US" dirty="0" err="1"/>
              <a:t>được</a:t>
            </a:r>
            <a:r>
              <a:rPr lang="en-US" altLang="en-US" dirty="0"/>
              <a:t> </a:t>
            </a:r>
            <a:r>
              <a:rPr lang="en-US" altLang="en-US" dirty="0" err="1"/>
              <a:t>nghiên</a:t>
            </a:r>
            <a:r>
              <a:rPr lang="en-US" altLang="en-US" dirty="0"/>
              <a:t> </a:t>
            </a:r>
            <a:r>
              <a:rPr lang="en-US" altLang="en-US" dirty="0" err="1"/>
              <a:t>cứu</a:t>
            </a:r>
            <a:r>
              <a:rPr lang="en-US" altLang="en-US" dirty="0"/>
              <a:t> </a:t>
            </a:r>
            <a:r>
              <a:rPr lang="en-US" altLang="en-US" dirty="0" err="1"/>
              <a:t>thay</a:t>
            </a:r>
            <a:r>
              <a:rPr lang="en-US" altLang="en-US" dirty="0"/>
              <a:t> </a:t>
            </a:r>
            <a:r>
              <a:rPr lang="en-US" altLang="en-US" dirty="0" err="1"/>
              <a:t>đổi</a:t>
            </a:r>
            <a:r>
              <a:rPr lang="en-US" altLang="en-US" dirty="0"/>
              <a:t>. </a:t>
            </a:r>
            <a:endParaRPr lang="en-US" altLang="en-US" dirty="0" smtClean="0"/>
          </a:p>
          <a:p>
            <a:pPr>
              <a:spcBef>
                <a:spcPts val="0"/>
              </a:spcBef>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Các</a:t>
            </a:r>
            <a:r>
              <a:rPr lang="en-US" altLang="en-US" dirty="0"/>
              <a:t> </a:t>
            </a:r>
            <a:r>
              <a:rPr lang="en-US" altLang="en-US" dirty="0" err="1"/>
              <a:t>mục</a:t>
            </a:r>
            <a:r>
              <a:rPr lang="en-US" altLang="en-US" dirty="0"/>
              <a:t> </a:t>
            </a:r>
            <a:r>
              <a:rPr lang="en-US" altLang="en-US" dirty="0" err="1"/>
              <a:t>tiêu</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a:t>
            </a:r>
            <a:r>
              <a:rPr lang="en-US" altLang="en-US" dirty="0" err="1"/>
              <a:t>công</a:t>
            </a:r>
            <a:r>
              <a:rPr lang="en-US" altLang="en-US" dirty="0"/>
              <a:t> ty/</a:t>
            </a:r>
            <a:r>
              <a:rPr lang="en-US" altLang="en-US" dirty="0" err="1"/>
              <a:t>tổ</a:t>
            </a:r>
            <a:r>
              <a:rPr lang="en-US" altLang="en-US" dirty="0"/>
              <a:t> </a:t>
            </a:r>
            <a:r>
              <a:rPr lang="en-US" altLang="en-US" dirty="0" err="1"/>
              <a:t>chức</a:t>
            </a:r>
            <a:r>
              <a:rPr lang="en-US" altLang="en-US" dirty="0"/>
              <a:t>, </a:t>
            </a:r>
            <a:r>
              <a:rPr lang="en-US" altLang="en-US" dirty="0" err="1"/>
              <a:t>chiến</a:t>
            </a:r>
            <a:r>
              <a:rPr lang="en-US" altLang="en-US" dirty="0"/>
              <a:t> </a:t>
            </a:r>
            <a:r>
              <a:rPr lang="en-US" altLang="en-US" dirty="0" err="1"/>
              <a:t>lược</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để</a:t>
            </a:r>
            <a:r>
              <a:rPr lang="en-US" altLang="en-US" dirty="0"/>
              <a:t> </a:t>
            </a:r>
            <a:r>
              <a:rPr lang="en-US" altLang="en-US" dirty="0" err="1"/>
              <a:t>đạt</a:t>
            </a:r>
            <a:r>
              <a:rPr lang="en-US" altLang="en-US" dirty="0"/>
              <a:t> </a:t>
            </a:r>
            <a:r>
              <a:rPr lang="en-US" altLang="en-US" dirty="0" err="1"/>
              <a:t>mục</a:t>
            </a:r>
            <a:r>
              <a:rPr lang="en-US" altLang="en-US" dirty="0"/>
              <a:t> </a:t>
            </a:r>
            <a:r>
              <a:rPr lang="en-US" altLang="en-US" dirty="0" err="1"/>
              <a:t>tiêu</a:t>
            </a:r>
            <a:r>
              <a:rPr lang="en-US" altLang="en-US" dirty="0"/>
              <a:t>.</a:t>
            </a:r>
          </a:p>
          <a:p>
            <a:pPr>
              <a:spcBef>
                <a:spcPts val="0"/>
              </a:spcBef>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Thông</a:t>
            </a:r>
            <a:r>
              <a:rPr lang="en-US" altLang="en-US" dirty="0"/>
              <a:t> tin </a:t>
            </a:r>
            <a:r>
              <a:rPr lang="en-US" altLang="en-US" dirty="0" err="1"/>
              <a:t>về</a:t>
            </a:r>
            <a:r>
              <a:rPr lang="en-US" altLang="en-US" dirty="0"/>
              <a:t> </a:t>
            </a:r>
            <a:r>
              <a:rPr lang="en-US" altLang="en-US" dirty="0" err="1"/>
              <a:t>nguồn</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bên</a:t>
            </a:r>
            <a:r>
              <a:rPr lang="en-US" altLang="en-US" dirty="0"/>
              <a:t> </a:t>
            </a:r>
            <a:r>
              <a:rPr lang="en-US" altLang="en-US" dirty="0" err="1"/>
              <a:t>trong</a:t>
            </a:r>
            <a:r>
              <a:rPr lang="en-US" altLang="en-US" dirty="0"/>
              <a:t> </a:t>
            </a:r>
            <a:r>
              <a:rPr lang="en-US" altLang="en-US" dirty="0" err="1"/>
              <a:t>và</a:t>
            </a:r>
            <a:r>
              <a:rPr lang="en-US" altLang="en-US" dirty="0"/>
              <a:t> </a:t>
            </a:r>
            <a:r>
              <a:rPr lang="en-US" altLang="en-US" dirty="0" err="1"/>
              <a:t>bên</a:t>
            </a:r>
            <a:r>
              <a:rPr lang="en-US" altLang="en-US" dirty="0"/>
              <a:t> </a:t>
            </a:r>
            <a:r>
              <a:rPr lang="en-US" altLang="en-US" dirty="0" err="1" smtClean="0"/>
              <a:t>ngoài</a:t>
            </a:r>
            <a:r>
              <a:rPr lang="en-US" altLang="en-US" dirty="0" smtClean="0"/>
              <a:t>: </a:t>
            </a:r>
            <a:r>
              <a:rPr lang="en-US" altLang="en-US" dirty="0" err="1" smtClean="0"/>
              <a:t>Các</a:t>
            </a:r>
            <a:r>
              <a:rPr lang="en-US" altLang="en-US" dirty="0" smtClean="0"/>
              <a:t> </a:t>
            </a:r>
            <a:r>
              <a:rPr lang="en-US" altLang="en-US" dirty="0" err="1"/>
              <a:t>hồ</a:t>
            </a:r>
            <a:r>
              <a:rPr lang="en-US" altLang="en-US" dirty="0"/>
              <a:t> </a:t>
            </a:r>
            <a:r>
              <a:rPr lang="en-US" altLang="en-US" dirty="0" err="1"/>
              <a:t>sơ</a:t>
            </a:r>
            <a:r>
              <a:rPr lang="en-US" altLang="en-US" dirty="0"/>
              <a:t>, </a:t>
            </a:r>
            <a:r>
              <a:rPr lang="en-US" altLang="en-US" dirty="0" err="1"/>
              <a:t>sổ</a:t>
            </a:r>
            <a:r>
              <a:rPr lang="en-US" altLang="en-US" dirty="0"/>
              <a:t> </a:t>
            </a:r>
            <a:r>
              <a:rPr lang="en-US" altLang="en-US" dirty="0" err="1"/>
              <a:t>sách</a:t>
            </a:r>
            <a:r>
              <a:rPr lang="en-US" altLang="en-US" dirty="0"/>
              <a:t>, </a:t>
            </a:r>
            <a:r>
              <a:rPr lang="en-US" altLang="en-US" dirty="0" err="1"/>
              <a:t>tập</a:t>
            </a:r>
            <a:r>
              <a:rPr lang="en-US" altLang="en-US" dirty="0"/>
              <a:t> </a:t>
            </a:r>
            <a:r>
              <a:rPr lang="en-US" altLang="en-US" dirty="0" smtClean="0"/>
              <a:t>tin, </a:t>
            </a:r>
            <a:r>
              <a:rPr lang="en-US" altLang="en-US" dirty="0" err="1" smtClean="0"/>
              <a:t>Biểu</a:t>
            </a:r>
            <a:r>
              <a:rPr lang="en-US" altLang="en-US" dirty="0" smtClean="0"/>
              <a:t> </a:t>
            </a:r>
            <a:r>
              <a:rPr lang="en-US" altLang="en-US" dirty="0" err="1"/>
              <a:t>mẫu</a:t>
            </a:r>
            <a:r>
              <a:rPr lang="en-US" altLang="en-US" dirty="0"/>
              <a:t>, </a:t>
            </a:r>
            <a:r>
              <a:rPr lang="en-US" altLang="en-US" dirty="0" err="1"/>
              <a:t>báo</a:t>
            </a:r>
            <a:r>
              <a:rPr lang="en-US" altLang="en-US" dirty="0"/>
              <a:t> </a:t>
            </a:r>
            <a:r>
              <a:rPr lang="en-US" altLang="en-US" dirty="0" err="1"/>
              <a:t>cáo</a:t>
            </a:r>
            <a:r>
              <a:rPr lang="en-US" altLang="en-US" dirty="0"/>
              <a:t>, qui </a:t>
            </a:r>
            <a:r>
              <a:rPr lang="en-US" altLang="en-US" dirty="0" err="1"/>
              <a:t>tắc</a:t>
            </a:r>
            <a:r>
              <a:rPr lang="en-US" altLang="en-US" dirty="0"/>
              <a:t>, </a:t>
            </a:r>
            <a:r>
              <a:rPr lang="en-US" altLang="en-US" dirty="0" err="1"/>
              <a:t>quy</a:t>
            </a:r>
            <a:r>
              <a:rPr lang="en-US" altLang="en-US" dirty="0"/>
              <a:t> </a:t>
            </a:r>
            <a:r>
              <a:rPr lang="en-US" altLang="en-US" dirty="0" err="1"/>
              <a:t>định</a:t>
            </a:r>
            <a:r>
              <a:rPr lang="en-US" altLang="en-US" dirty="0"/>
              <a:t>, </a:t>
            </a:r>
            <a:r>
              <a:rPr lang="en-US" altLang="en-US" dirty="0" err="1"/>
              <a:t>công</a:t>
            </a:r>
            <a:r>
              <a:rPr lang="en-US" altLang="en-US" dirty="0"/>
              <a:t> </a:t>
            </a:r>
            <a:r>
              <a:rPr lang="en-US" altLang="en-US" dirty="0" err="1" smtClean="0"/>
              <a:t>thức</a:t>
            </a:r>
            <a:r>
              <a:rPr lang="en-US" altLang="en-US" dirty="0" smtClean="0"/>
              <a:t>, </a:t>
            </a:r>
            <a:r>
              <a:rPr lang="en-US" altLang="en-US" dirty="0" err="1" smtClean="0"/>
              <a:t>Các</a:t>
            </a:r>
            <a:r>
              <a:rPr lang="en-US" altLang="en-US" dirty="0" smtClean="0"/>
              <a:t> </a:t>
            </a:r>
            <a:r>
              <a:rPr lang="en-US" altLang="en-US" dirty="0"/>
              <a:t>qui </a:t>
            </a:r>
            <a:r>
              <a:rPr lang="en-US" altLang="en-US" dirty="0" err="1"/>
              <a:t>tắc</a:t>
            </a:r>
            <a:r>
              <a:rPr lang="en-US" altLang="en-US" dirty="0"/>
              <a:t>, qui </a:t>
            </a:r>
            <a:r>
              <a:rPr lang="en-US" altLang="en-US" dirty="0" err="1"/>
              <a:t>định</a:t>
            </a:r>
            <a:r>
              <a:rPr lang="en-US" altLang="en-US" dirty="0"/>
              <a:t> </a:t>
            </a:r>
            <a:r>
              <a:rPr lang="en-US" altLang="en-US" dirty="0" err="1"/>
              <a:t>ràng</a:t>
            </a:r>
            <a:r>
              <a:rPr lang="en-US" altLang="en-US" dirty="0"/>
              <a:t> </a:t>
            </a:r>
            <a:r>
              <a:rPr lang="en-US" altLang="en-US" dirty="0" err="1"/>
              <a:t>buộc</a:t>
            </a:r>
            <a:r>
              <a:rPr lang="en-US" altLang="en-US" dirty="0"/>
              <a:t> </a:t>
            </a:r>
            <a:r>
              <a:rPr lang="en-US" altLang="en-US" dirty="0" err="1"/>
              <a:t>lên</a:t>
            </a:r>
            <a:r>
              <a:rPr lang="en-US" altLang="en-US" dirty="0"/>
              <a:t> </a:t>
            </a:r>
            <a:r>
              <a:rPr lang="en-US" altLang="en-US" dirty="0" err="1"/>
              <a:t>dữ</a:t>
            </a:r>
            <a:r>
              <a:rPr lang="en-US" altLang="en-US" dirty="0"/>
              <a:t> </a:t>
            </a:r>
            <a:r>
              <a:rPr lang="en-US" altLang="en-US" dirty="0" err="1" smtClean="0"/>
              <a:t>liệu</a:t>
            </a:r>
            <a:r>
              <a:rPr lang="en-US" altLang="en-US" dirty="0" smtClean="0"/>
              <a:t>, </a:t>
            </a:r>
            <a:r>
              <a:rPr lang="en-US" altLang="en-US" dirty="0" err="1" smtClean="0"/>
              <a:t>Các</a:t>
            </a:r>
            <a:r>
              <a:rPr lang="en-US" altLang="en-US" dirty="0" smtClean="0"/>
              <a:t> </a:t>
            </a:r>
            <a:r>
              <a:rPr lang="en-US" altLang="en-US" dirty="0" err="1"/>
              <a:t>sự</a:t>
            </a:r>
            <a:r>
              <a:rPr lang="en-US" altLang="en-US" dirty="0"/>
              <a:t> </a:t>
            </a:r>
            <a:r>
              <a:rPr lang="en-US" altLang="en-US" dirty="0" err="1"/>
              <a:t>kiện</a:t>
            </a:r>
            <a:r>
              <a:rPr lang="en-US" altLang="en-US" dirty="0"/>
              <a:t> </a:t>
            </a:r>
            <a:r>
              <a:rPr lang="en-US" altLang="en-US" dirty="0" err="1"/>
              <a:t>tác</a:t>
            </a:r>
            <a:r>
              <a:rPr lang="en-US" altLang="en-US" dirty="0"/>
              <a:t> </a:t>
            </a:r>
            <a:r>
              <a:rPr lang="en-US" altLang="en-US" dirty="0" err="1"/>
              <a:t>động</a:t>
            </a:r>
            <a:r>
              <a:rPr lang="en-US" altLang="en-US" dirty="0"/>
              <a:t> </a:t>
            </a:r>
            <a:r>
              <a:rPr lang="en-US" altLang="en-US" dirty="0" err="1"/>
              <a:t>lên</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khi</a:t>
            </a:r>
            <a:r>
              <a:rPr lang="en-US" altLang="en-US" dirty="0"/>
              <a:t> </a:t>
            </a:r>
            <a:r>
              <a:rPr lang="en-US" altLang="en-US" dirty="0" err="1"/>
              <a:t>nó</a:t>
            </a:r>
            <a:r>
              <a:rPr lang="en-US" altLang="en-US" dirty="0"/>
              <a:t> </a:t>
            </a:r>
            <a:r>
              <a:rPr lang="en-US" altLang="en-US" dirty="0" err="1"/>
              <a:t>xảy</a:t>
            </a:r>
            <a:r>
              <a:rPr lang="en-US" altLang="en-US" dirty="0"/>
              <a:t> </a:t>
            </a:r>
            <a:r>
              <a:rPr lang="en-US" altLang="en-US" dirty="0" err="1"/>
              <a:t>ra</a:t>
            </a:r>
            <a:r>
              <a:rPr lang="en-US" altLang="en-US" dirty="0"/>
              <a:t> </a:t>
            </a:r>
          </a:p>
          <a:p>
            <a:pPr marL="457200" indent="-457200">
              <a:buFont typeface="Wingdings" panose="05000000000000000000" pitchFamily="2" charset="2"/>
              <a:buChar char="§"/>
              <a:tabLst>
                <a:tab pos="457200"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endParaRPr lang="en-US" altLang="en-US" dirty="0"/>
          </a:p>
          <a:p>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7</a:t>
            </a:fld>
            <a:endParaRPr lang="en-US" dirty="0"/>
          </a:p>
        </p:txBody>
      </p:sp>
    </p:spTree>
    <p:extLst>
      <p:ext uri="{BB962C8B-B14F-4D97-AF65-F5344CB8AC3E}">
        <p14:creationId xmlns:p14="http://schemas.microsoft.com/office/powerpoint/2010/main" val="63281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3.2.1</a:t>
            </a:r>
            <a:r>
              <a:rPr lang="en-US" dirty="0"/>
              <a:t>. </a:t>
            </a:r>
            <a:r>
              <a:rPr lang="en-US" dirty="0" err="1"/>
              <a:t>Phân</a:t>
            </a:r>
            <a:r>
              <a:rPr lang="en-US" dirty="0"/>
              <a:t> </a:t>
            </a:r>
            <a:r>
              <a:rPr lang="en-US" dirty="0" err="1"/>
              <a:t>tích</a:t>
            </a:r>
            <a:r>
              <a:rPr lang="en-US" dirty="0"/>
              <a:t> </a:t>
            </a:r>
            <a:r>
              <a:rPr lang="en-US" dirty="0" err="1"/>
              <a:t>nghiệp</a:t>
            </a:r>
            <a:r>
              <a:rPr lang="en-US" dirty="0"/>
              <a:t> </a:t>
            </a:r>
            <a:r>
              <a:rPr lang="en-US" dirty="0" err="1"/>
              <a:t>vụ</a:t>
            </a:r>
            <a:r>
              <a:rPr lang="en-US" dirty="0"/>
              <a:t> … (</a:t>
            </a:r>
            <a:r>
              <a:rPr lang="en-US" dirty="0" err="1"/>
              <a:t>tt</a:t>
            </a:r>
            <a:r>
              <a:rPr lang="en-US" dirty="0"/>
              <a:t>)</a:t>
            </a:r>
          </a:p>
        </p:txBody>
      </p:sp>
      <p:sp>
        <p:nvSpPr>
          <p:cNvPr id="3" name="Content Placeholder 2"/>
          <p:cNvSpPr>
            <a:spLocks noGrp="1"/>
          </p:cNvSpPr>
          <p:nvPr>
            <p:ph idx="1"/>
          </p:nvPr>
        </p:nvSpPr>
        <p:spPr/>
        <p:txBody>
          <a:bodyPr/>
          <a:lstStyle/>
          <a:p>
            <a:pPr marL="0" indent="0">
              <a:buSzPct val="90000"/>
              <a:buNone/>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Các</a:t>
            </a:r>
            <a:r>
              <a:rPr lang="en-US" altLang="en-US" dirty="0"/>
              <a:t> </a:t>
            </a:r>
            <a:r>
              <a:rPr lang="en-US" altLang="en-US" dirty="0" err="1"/>
              <a:t>bước</a:t>
            </a:r>
            <a:r>
              <a:rPr lang="en-US" altLang="en-US" dirty="0"/>
              <a:t> </a:t>
            </a:r>
            <a:r>
              <a:rPr lang="en-US" altLang="en-US" dirty="0" err="1"/>
              <a:t>thực</a:t>
            </a:r>
            <a:r>
              <a:rPr lang="en-US" altLang="en-US" dirty="0"/>
              <a:t> </a:t>
            </a:r>
            <a:r>
              <a:rPr lang="en-US" altLang="en-US" dirty="0" err="1" smtClean="0"/>
              <a:t>hiện</a:t>
            </a:r>
            <a:endParaRPr lang="en-US" altLang="en-US" dirty="0" smtClean="0"/>
          </a:p>
          <a:p>
            <a:pPr marL="0" indent="0">
              <a:buSzPct val="90000"/>
              <a:buNone/>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endParaRPr lang="en-US" altLang="en-US" dirty="0" smtClean="0"/>
          </a:p>
          <a:p>
            <a:pPr marL="0" indent="0">
              <a:buSzPct val="90000"/>
              <a:buNone/>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smtClean="0"/>
              <a:t>B1: </a:t>
            </a:r>
            <a:r>
              <a:rPr lang="en-US" altLang="en-US" dirty="0" err="1" smtClean="0"/>
              <a:t>Tiên</a:t>
            </a:r>
            <a:r>
              <a:rPr lang="en-US" altLang="en-US" dirty="0" smtClean="0"/>
              <a:t> </a:t>
            </a:r>
            <a:r>
              <a:rPr lang="en-US" altLang="en-US" dirty="0" err="1"/>
              <a:t>đoán</a:t>
            </a:r>
            <a:r>
              <a:rPr lang="en-US" altLang="en-US" dirty="0"/>
              <a:t>, </a:t>
            </a:r>
            <a:r>
              <a:rPr lang="en-US" altLang="en-US" dirty="0" err="1"/>
              <a:t>dự</a:t>
            </a:r>
            <a:r>
              <a:rPr lang="en-US" altLang="en-US" dirty="0"/>
              <a:t> </a:t>
            </a:r>
            <a:r>
              <a:rPr lang="en-US" altLang="en-US" dirty="0" err="1"/>
              <a:t>trù</a:t>
            </a:r>
            <a:r>
              <a:rPr lang="en-US" altLang="en-US" dirty="0"/>
              <a:t> </a:t>
            </a:r>
            <a:r>
              <a:rPr lang="en-US" altLang="en-US" dirty="0" err="1"/>
              <a:t>những</a:t>
            </a:r>
            <a:r>
              <a:rPr lang="en-US" altLang="en-US" dirty="0"/>
              <a:t> </a:t>
            </a:r>
            <a:r>
              <a:rPr lang="en-US" altLang="en-US" dirty="0" err="1"/>
              <a:t>nhu</a:t>
            </a:r>
            <a:r>
              <a:rPr lang="en-US" altLang="en-US" dirty="0"/>
              <a:t> </a:t>
            </a:r>
            <a:r>
              <a:rPr lang="en-US" altLang="en-US" dirty="0" err="1"/>
              <a:t>cầu</a:t>
            </a:r>
            <a:r>
              <a:rPr lang="en-US" altLang="en-US" dirty="0"/>
              <a:t> </a:t>
            </a:r>
            <a:r>
              <a:rPr lang="en-US" altLang="en-US" dirty="0" err="1"/>
              <a:t>và</a:t>
            </a:r>
            <a:r>
              <a:rPr lang="en-US" altLang="en-US" dirty="0"/>
              <a:t> </a:t>
            </a:r>
            <a:r>
              <a:rPr lang="en-US" altLang="en-US" dirty="0" err="1"/>
              <a:t>nghiệp</a:t>
            </a:r>
            <a:r>
              <a:rPr lang="en-US" altLang="en-US" dirty="0"/>
              <a:t> </a:t>
            </a:r>
            <a:r>
              <a:rPr lang="en-US" altLang="en-US" dirty="0" err="1"/>
              <a:t>vụ</a:t>
            </a:r>
            <a:r>
              <a:rPr lang="en-US" altLang="en-US" dirty="0"/>
              <a:t> </a:t>
            </a:r>
            <a:r>
              <a:rPr lang="en-US" altLang="en-US" dirty="0" err="1"/>
              <a:t>nhằm</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giới</a:t>
            </a:r>
            <a:r>
              <a:rPr lang="en-US" altLang="en-US" dirty="0"/>
              <a:t> </a:t>
            </a:r>
            <a:r>
              <a:rPr lang="en-US" altLang="en-US" dirty="0" err="1"/>
              <a:t>hạn</a:t>
            </a:r>
            <a:r>
              <a:rPr lang="en-US" altLang="en-US" dirty="0"/>
              <a:t> </a:t>
            </a:r>
            <a:r>
              <a:rPr lang="en-US" altLang="en-US" dirty="0" err="1"/>
              <a:t>của</a:t>
            </a:r>
            <a:r>
              <a:rPr lang="en-US" altLang="en-US" dirty="0"/>
              <a:t> </a:t>
            </a:r>
            <a:r>
              <a:rPr lang="en-US" altLang="en-US" dirty="0" err="1"/>
              <a:t>việc</a:t>
            </a:r>
            <a:r>
              <a:rPr lang="en-US" altLang="en-US" dirty="0"/>
              <a:t> </a:t>
            </a:r>
            <a:r>
              <a:rPr lang="en-US" altLang="en-US" dirty="0" err="1"/>
              <a:t>phân</a:t>
            </a:r>
            <a:r>
              <a:rPr lang="en-US" altLang="en-US" dirty="0"/>
              <a:t> </a:t>
            </a:r>
            <a:r>
              <a:rPr lang="en-US" altLang="en-US" dirty="0" err="1" smtClean="0"/>
              <a:t>tích</a:t>
            </a:r>
            <a:endParaRPr lang="en-US" altLang="en-US" dirty="0" smtClean="0"/>
          </a:p>
          <a:p>
            <a:pPr marL="0" indent="0">
              <a:buNone/>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a:t>B2 - </a:t>
            </a:r>
            <a:r>
              <a:rPr lang="en-US" altLang="en-US" dirty="0" err="1"/>
              <a:t>Lập</a:t>
            </a:r>
            <a:r>
              <a:rPr lang="en-US" altLang="en-US" dirty="0"/>
              <a:t> </a:t>
            </a:r>
            <a:r>
              <a:rPr lang="en-US" altLang="en-US" dirty="0" err="1"/>
              <a:t>kế</a:t>
            </a:r>
            <a:r>
              <a:rPr lang="en-US" altLang="en-US" dirty="0"/>
              <a:t> </a:t>
            </a:r>
            <a:r>
              <a:rPr lang="en-US" altLang="en-US" dirty="0" err="1"/>
              <a:t>hoạch</a:t>
            </a:r>
            <a:r>
              <a:rPr lang="en-US" altLang="en-US" dirty="0"/>
              <a:t> </a:t>
            </a:r>
            <a:r>
              <a:rPr lang="en-US" altLang="en-US" dirty="0" err="1"/>
              <a:t>khảo</a:t>
            </a:r>
            <a:r>
              <a:rPr lang="en-US" altLang="en-US" dirty="0"/>
              <a:t> </a:t>
            </a:r>
            <a:r>
              <a:rPr lang="en-US" altLang="en-US" dirty="0" err="1"/>
              <a:t>sát</a:t>
            </a:r>
            <a:r>
              <a:rPr lang="en-US" altLang="en-US" dirty="0"/>
              <a:t> </a:t>
            </a:r>
            <a:r>
              <a:rPr lang="en-US" altLang="en-US" dirty="0" err="1"/>
              <a:t>và</a:t>
            </a:r>
            <a:r>
              <a:rPr lang="en-US" altLang="en-US" dirty="0"/>
              <a:t> </a:t>
            </a:r>
            <a:r>
              <a:rPr lang="en-US" altLang="en-US" dirty="0" err="1"/>
              <a:t>thực</a:t>
            </a:r>
            <a:r>
              <a:rPr lang="en-US" altLang="en-US" dirty="0"/>
              <a:t> </a:t>
            </a:r>
            <a:r>
              <a:rPr lang="en-US" altLang="en-US" dirty="0" err="1"/>
              <a:t>hiện</a:t>
            </a:r>
            <a:endParaRPr lang="en-US" altLang="en-US" dirty="0"/>
          </a:p>
          <a:p>
            <a:pPr marL="1077833" lvl="2" indent="0">
              <a:buSzPct val="90000"/>
              <a:buNone/>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Kỹ</a:t>
            </a:r>
            <a:r>
              <a:rPr lang="en-US" altLang="en-US" dirty="0"/>
              <a:t> </a:t>
            </a:r>
            <a:r>
              <a:rPr lang="en-US" altLang="en-US" dirty="0" err="1"/>
              <a:t>thuật</a:t>
            </a:r>
            <a:r>
              <a:rPr lang="en-US" altLang="en-US" dirty="0"/>
              <a:t> </a:t>
            </a:r>
            <a:r>
              <a:rPr lang="en-US" altLang="en-US" dirty="0" err="1"/>
              <a:t>tìm</a:t>
            </a:r>
            <a:r>
              <a:rPr lang="en-US" altLang="en-US" dirty="0"/>
              <a:t> </a:t>
            </a:r>
            <a:r>
              <a:rPr lang="en-US" altLang="en-US" dirty="0" err="1"/>
              <a:t>kiếm</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thông</a:t>
            </a:r>
            <a:r>
              <a:rPr lang="en-US" altLang="en-US" dirty="0"/>
              <a:t> tin</a:t>
            </a:r>
          </a:p>
          <a:p>
            <a:pPr marL="1077833" lvl="2" indent="0">
              <a:buSzPct val="90000"/>
              <a:buNone/>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Kỹ</a:t>
            </a:r>
            <a:r>
              <a:rPr lang="en-US" altLang="en-US" dirty="0"/>
              <a:t> </a:t>
            </a:r>
            <a:r>
              <a:rPr lang="en-US" altLang="en-US" dirty="0" err="1"/>
              <a:t>thuật</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smtClean="0"/>
              <a:t>hóa</a:t>
            </a:r>
            <a:endParaRPr lang="en-US" altLang="en-US" dirty="0"/>
          </a:p>
          <a:p>
            <a:pPr marL="0" indent="0">
              <a:buNone/>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a:t>B3 - </a:t>
            </a:r>
            <a:r>
              <a:rPr lang="en-US" altLang="en-US" dirty="0" err="1"/>
              <a:t>Đặc</a:t>
            </a:r>
            <a:r>
              <a:rPr lang="en-US" altLang="en-US" dirty="0"/>
              <a:t> </a:t>
            </a:r>
            <a:r>
              <a:rPr lang="en-US" altLang="en-US" dirty="0" err="1"/>
              <a:t>tả</a:t>
            </a:r>
            <a:r>
              <a:rPr lang="en-US" altLang="en-US" dirty="0"/>
              <a:t> </a:t>
            </a:r>
            <a:r>
              <a:rPr lang="en-US" altLang="en-US" dirty="0" err="1"/>
              <a:t>yêu</a:t>
            </a:r>
            <a:r>
              <a:rPr lang="en-US" altLang="en-US" dirty="0"/>
              <a:t> </a:t>
            </a:r>
            <a:r>
              <a:rPr lang="en-US" altLang="en-US" dirty="0" err="1"/>
              <a:t>cầu</a:t>
            </a:r>
            <a:endParaRPr lang="en-US" altLang="en-US" dirty="0"/>
          </a:p>
          <a:p>
            <a:pPr marL="399567" indent="-457200">
              <a:buSzPct val="90000"/>
              <a:buFont typeface="Arial" panose="020B0604020202020204" pitchFamily="34" charset="0"/>
              <a:buChar char="•"/>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endParaRPr lang="en-US" altLang="en-US" dirty="0"/>
          </a:p>
          <a:p>
            <a:pPr marL="995363" lvl="1" indent="-457200">
              <a:buSzPct val="90000"/>
              <a:buFont typeface="Arial" panose="020B0604020202020204" pitchFamily="34" charset="0"/>
              <a:buChar char="•"/>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endParaRPr lang="en-US" altLang="en-US" dirty="0"/>
          </a:p>
          <a:p>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8</a:t>
            </a:fld>
            <a:endParaRPr lang="en-US" dirty="0"/>
          </a:p>
        </p:txBody>
      </p:sp>
    </p:spTree>
    <p:extLst>
      <p:ext uri="{BB962C8B-B14F-4D97-AF65-F5344CB8AC3E}">
        <p14:creationId xmlns:p14="http://schemas.microsoft.com/office/powerpoint/2010/main" val="393026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3.2.1</a:t>
            </a:r>
            <a:r>
              <a:rPr lang="en-US" dirty="0"/>
              <a:t>. </a:t>
            </a:r>
            <a:r>
              <a:rPr lang="en-US" dirty="0" err="1"/>
              <a:t>Phân</a:t>
            </a:r>
            <a:r>
              <a:rPr lang="en-US" dirty="0"/>
              <a:t> </a:t>
            </a:r>
            <a:r>
              <a:rPr lang="en-US" dirty="0" err="1"/>
              <a:t>tích</a:t>
            </a:r>
            <a:r>
              <a:rPr lang="en-US" dirty="0"/>
              <a:t> </a:t>
            </a:r>
            <a:r>
              <a:rPr lang="en-US" dirty="0" err="1"/>
              <a:t>nghiệp</a:t>
            </a:r>
            <a:r>
              <a:rPr lang="en-US" dirty="0"/>
              <a:t> </a:t>
            </a:r>
            <a:r>
              <a:rPr lang="en-US" dirty="0" err="1"/>
              <a:t>vụ</a:t>
            </a:r>
            <a:r>
              <a:rPr lang="en-US" dirty="0"/>
              <a:t> …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smtClean="0"/>
              <a:t>Phương</a:t>
            </a:r>
            <a:r>
              <a:rPr lang="en-US" dirty="0" smtClean="0"/>
              <a:t> </a:t>
            </a:r>
            <a:r>
              <a:rPr lang="en-US" dirty="0" err="1" smtClean="0"/>
              <a:t>pháp</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yêu</a:t>
            </a:r>
            <a:r>
              <a:rPr lang="en-US" dirty="0" smtClean="0"/>
              <a:t> </a:t>
            </a:r>
            <a:r>
              <a:rPr lang="en-US" dirty="0" err="1" smtClean="0"/>
              <a:t>cầu</a:t>
            </a:r>
            <a:r>
              <a:rPr lang="en-US" dirty="0" smtClean="0"/>
              <a:t>:</a:t>
            </a:r>
          </a:p>
          <a:p>
            <a:pPr>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Phương</a:t>
            </a:r>
            <a:r>
              <a:rPr lang="en-US" altLang="en-US" dirty="0"/>
              <a:t> </a:t>
            </a:r>
            <a:r>
              <a:rPr lang="en-US" altLang="en-US" dirty="0" err="1"/>
              <a:t>pháp</a:t>
            </a:r>
            <a:r>
              <a:rPr lang="en-US" altLang="en-US" dirty="0"/>
              <a:t> </a:t>
            </a:r>
            <a:r>
              <a:rPr lang="en-US" altLang="en-US" dirty="0" err="1"/>
              <a:t>truyền</a:t>
            </a:r>
            <a:r>
              <a:rPr lang="en-US" altLang="en-US" dirty="0"/>
              <a:t> </a:t>
            </a:r>
            <a:r>
              <a:rPr lang="en-US" altLang="en-US" dirty="0" err="1"/>
              <a:t>thống</a:t>
            </a:r>
            <a:endParaRPr lang="en-US" altLang="en-US" dirty="0"/>
          </a:p>
          <a:p>
            <a:pPr marL="881063" lvl="1" indent="-342900">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Phỏng</a:t>
            </a:r>
            <a:r>
              <a:rPr lang="en-US" altLang="en-US" dirty="0"/>
              <a:t> </a:t>
            </a:r>
            <a:r>
              <a:rPr lang="en-US" altLang="en-US" dirty="0" err="1"/>
              <a:t>vấn</a:t>
            </a:r>
            <a:endParaRPr lang="en-US" altLang="en-US" dirty="0"/>
          </a:p>
          <a:p>
            <a:pPr marL="881063" lvl="1" indent="-342900">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Lập</a:t>
            </a:r>
            <a:r>
              <a:rPr lang="en-US" altLang="en-US" dirty="0"/>
              <a:t> </a:t>
            </a:r>
            <a:r>
              <a:rPr lang="en-US" altLang="en-US" dirty="0" err="1"/>
              <a:t>bảng</a:t>
            </a:r>
            <a:r>
              <a:rPr lang="en-US" altLang="en-US" dirty="0"/>
              <a:t> </a:t>
            </a:r>
            <a:r>
              <a:rPr lang="en-US" altLang="en-US" dirty="0" err="1"/>
              <a:t>câu</a:t>
            </a:r>
            <a:r>
              <a:rPr lang="en-US" altLang="en-US" dirty="0"/>
              <a:t> </a:t>
            </a:r>
            <a:r>
              <a:rPr lang="en-US" altLang="en-US" dirty="0" err="1"/>
              <a:t>hỏi</a:t>
            </a:r>
            <a:r>
              <a:rPr lang="en-US" altLang="en-US" dirty="0"/>
              <a:t> (</a:t>
            </a:r>
            <a:r>
              <a:rPr lang="en-US" altLang="en-US" dirty="0" err="1"/>
              <a:t>viết</a:t>
            </a:r>
            <a:r>
              <a:rPr lang="en-US" altLang="en-US" dirty="0"/>
              <a:t>)</a:t>
            </a:r>
          </a:p>
          <a:p>
            <a:pPr marL="881063" lvl="1" indent="-342900">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Nghiên</a:t>
            </a:r>
            <a:r>
              <a:rPr lang="en-US" altLang="en-US" dirty="0"/>
              <a:t> </a:t>
            </a:r>
            <a:r>
              <a:rPr lang="en-US" altLang="en-US" dirty="0" err="1"/>
              <a:t>cứu</a:t>
            </a:r>
            <a:r>
              <a:rPr lang="en-US" altLang="en-US" dirty="0"/>
              <a:t> </a:t>
            </a:r>
            <a:r>
              <a:rPr lang="en-US" altLang="en-US" dirty="0" err="1"/>
              <a:t>tài</a:t>
            </a:r>
            <a:r>
              <a:rPr lang="en-US" altLang="en-US" dirty="0"/>
              <a:t> </a:t>
            </a:r>
            <a:r>
              <a:rPr lang="en-US" altLang="en-US" dirty="0" err="1"/>
              <a:t>liệu</a:t>
            </a:r>
            <a:endParaRPr lang="en-US" altLang="en-US" dirty="0"/>
          </a:p>
          <a:p>
            <a:pPr marL="881063" lvl="1" indent="-342900">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Quan</a:t>
            </a:r>
            <a:r>
              <a:rPr lang="en-US" altLang="en-US" dirty="0"/>
              <a:t> </a:t>
            </a:r>
            <a:r>
              <a:rPr lang="en-US" altLang="en-US" dirty="0" err="1"/>
              <a:t>sát</a:t>
            </a:r>
            <a:r>
              <a:rPr lang="en-US" altLang="en-US" dirty="0"/>
              <a:t> </a:t>
            </a:r>
            <a:r>
              <a:rPr lang="en-US" altLang="en-US" dirty="0" err="1"/>
              <a:t>hiện</a:t>
            </a:r>
            <a:r>
              <a:rPr lang="en-US" altLang="en-US" dirty="0"/>
              <a:t> </a:t>
            </a:r>
            <a:r>
              <a:rPr lang="en-US" altLang="en-US" dirty="0" err="1"/>
              <a:t>trường</a:t>
            </a:r>
            <a:endParaRPr lang="en-US" altLang="en-US" dirty="0"/>
          </a:p>
          <a:p>
            <a:pPr marL="881063" lvl="1" indent="-342900">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Phỏng</a:t>
            </a:r>
            <a:r>
              <a:rPr lang="en-US" altLang="en-US" dirty="0"/>
              <a:t> </a:t>
            </a:r>
            <a:r>
              <a:rPr lang="en-US" altLang="en-US" dirty="0" err="1"/>
              <a:t>vấn</a:t>
            </a:r>
            <a:r>
              <a:rPr lang="en-US" altLang="en-US" dirty="0"/>
              <a:t> </a:t>
            </a:r>
            <a:r>
              <a:rPr lang="en-US" altLang="en-US" dirty="0" err="1"/>
              <a:t>nhóm</a:t>
            </a:r>
            <a:endParaRPr lang="en-US" altLang="en-US" dirty="0"/>
          </a:p>
          <a:p>
            <a:pPr>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Phương</a:t>
            </a:r>
            <a:r>
              <a:rPr lang="en-US" altLang="en-US" dirty="0"/>
              <a:t> </a:t>
            </a:r>
            <a:r>
              <a:rPr lang="en-US" altLang="en-US" dirty="0" err="1"/>
              <a:t>pháp</a:t>
            </a:r>
            <a:r>
              <a:rPr lang="en-US" altLang="en-US" dirty="0"/>
              <a:t> </a:t>
            </a:r>
            <a:r>
              <a:rPr lang="en-US" altLang="en-US" dirty="0" err="1"/>
              <a:t>hiện</a:t>
            </a:r>
            <a:r>
              <a:rPr lang="en-US" altLang="en-US" dirty="0"/>
              <a:t> </a:t>
            </a:r>
            <a:r>
              <a:rPr lang="en-US" altLang="en-US" dirty="0" err="1" smtClean="0"/>
              <a:t>đại</a:t>
            </a:r>
            <a:endParaRPr lang="en-US" altLang="en-US" dirty="0" smtClean="0"/>
          </a:p>
          <a:p>
            <a:pPr marL="881063" lvl="1" indent="-342900">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Thiết</a:t>
            </a:r>
            <a:r>
              <a:rPr lang="en-US" altLang="en-US" dirty="0"/>
              <a:t> </a:t>
            </a:r>
            <a:r>
              <a:rPr lang="en-US" altLang="en-US" dirty="0" err="1"/>
              <a:t>kế</a:t>
            </a:r>
            <a:r>
              <a:rPr lang="en-US" altLang="en-US" dirty="0"/>
              <a:t> </a:t>
            </a:r>
            <a:r>
              <a:rPr lang="en-US" altLang="en-US" dirty="0" err="1"/>
              <a:t>kết</a:t>
            </a:r>
            <a:r>
              <a:rPr lang="en-US" altLang="en-US" dirty="0"/>
              <a:t> </a:t>
            </a:r>
            <a:r>
              <a:rPr lang="en-US" altLang="en-US" dirty="0" err="1"/>
              <a:t>hợp</a:t>
            </a:r>
            <a:r>
              <a:rPr lang="en-US" altLang="en-US" dirty="0"/>
              <a:t> </a:t>
            </a:r>
            <a:r>
              <a:rPr lang="en-US" altLang="en-US" dirty="0" err="1"/>
              <a:t>người</a:t>
            </a:r>
            <a:r>
              <a:rPr lang="en-US" altLang="en-US" dirty="0"/>
              <a:t> </a:t>
            </a:r>
            <a:r>
              <a:rPr lang="en-US" altLang="en-US" dirty="0" err="1"/>
              <a:t>dùng</a:t>
            </a:r>
            <a:r>
              <a:rPr lang="en-US" altLang="en-US" dirty="0"/>
              <a:t> (JAD-Join Application Design)</a:t>
            </a:r>
          </a:p>
          <a:p>
            <a:pPr marL="881063" lvl="1" indent="-342900">
              <a:buSzPct val="90000"/>
              <a:tabLst>
                <a:tab pos="314325" algn="l"/>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Lst>
            </a:pPr>
            <a:r>
              <a:rPr lang="en-US" altLang="en-US" dirty="0" err="1"/>
              <a:t>Sử</a:t>
            </a:r>
            <a:r>
              <a:rPr lang="en-US" altLang="en-US" dirty="0"/>
              <a:t> </a:t>
            </a:r>
            <a:r>
              <a:rPr lang="en-US" altLang="en-US" dirty="0" err="1"/>
              <a:t>dụng</a:t>
            </a:r>
            <a:r>
              <a:rPr lang="en-US" altLang="en-US" dirty="0"/>
              <a:t> </a:t>
            </a:r>
            <a:r>
              <a:rPr lang="en-US" altLang="en-US" dirty="0" err="1"/>
              <a:t>mẫu</a:t>
            </a:r>
            <a:r>
              <a:rPr lang="en-US" altLang="en-US" dirty="0"/>
              <a:t> (Prototype)</a:t>
            </a:r>
          </a:p>
          <a:p>
            <a:endParaRPr lang="en-US" dirty="0"/>
          </a:p>
        </p:txBody>
      </p:sp>
      <p:sp>
        <p:nvSpPr>
          <p:cNvPr id="4" name="Footer Placeholder 3"/>
          <p:cNvSpPr>
            <a:spLocks noGrp="1"/>
          </p:cNvSpPr>
          <p:nvPr>
            <p:ph type="ftr" sz="quarter" idx="10"/>
          </p:nvPr>
        </p:nvSpPr>
        <p:spPr/>
        <p:txBody>
          <a:bodyPr/>
          <a:lstStyle/>
          <a:p>
            <a:r>
              <a:rPr lang="vi-VN" smtClean="0"/>
              <a:t>Chương 3. Phát triển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9</a:t>
            </a:fld>
            <a:endParaRPr lang="en-US" dirty="0"/>
          </a:p>
        </p:txBody>
      </p:sp>
    </p:spTree>
    <p:extLst>
      <p:ext uri="{BB962C8B-B14F-4D97-AF65-F5344CB8AC3E}">
        <p14:creationId xmlns:p14="http://schemas.microsoft.com/office/powerpoint/2010/main" val="385021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ThemeXXX</Template>
  <TotalTime>3103</TotalTime>
  <Words>2665</Words>
  <Application>Microsoft Office PowerPoint</Application>
  <PresentationFormat>Custom</PresentationFormat>
  <Paragraphs>283</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SimSun</vt:lpstr>
      <vt:lpstr>Arial</vt:lpstr>
      <vt:lpstr>Calibri</vt:lpstr>
      <vt:lpstr>Symbol</vt:lpstr>
      <vt:lpstr>Times New Roman</vt:lpstr>
      <vt:lpstr>Verdana</vt:lpstr>
      <vt:lpstr>Wingdings</vt:lpstr>
      <vt:lpstr>ThemeXXX</vt:lpstr>
      <vt:lpstr>Môn: PHÁT TRIỂN ỨNG DỤNG</vt:lpstr>
      <vt:lpstr>Nội dung</vt:lpstr>
      <vt:lpstr>3.1. Mô tả yêu cầu của ứng dụng</vt:lpstr>
      <vt:lpstr>3.1. Mô tả yêu cầu của ứng dụng (tt)</vt:lpstr>
      <vt:lpstr>3.2. Kỹ năng xây dựng ứng dụng</vt:lpstr>
      <vt:lpstr>3.2.1. Phân tích nghiệp vụ và thu nhận yêu cầu</vt:lpstr>
      <vt:lpstr>3.2.1. Phân tích nghiệp vụ … (tt)</vt:lpstr>
      <vt:lpstr>3.2.1. Phân tích nghiệp vụ … (tt)</vt:lpstr>
      <vt:lpstr>3.2.1. Phân tích nghiệp vụ … (tt)</vt:lpstr>
      <vt:lpstr>3.2.1. Phân tích nghiệp vụ … (tt)</vt:lpstr>
      <vt:lpstr>3.2.1. Phân tích nghiệp vụ … (tt)</vt:lpstr>
      <vt:lpstr>3.2.1. Phân tích nghiệp vụ … (tt)</vt:lpstr>
      <vt:lpstr>3.2.1. Phân tích nghiệp vụ … (tt)</vt:lpstr>
      <vt:lpstr>3.2.1. Phân tích nghiệp vụ … (tt)</vt:lpstr>
      <vt:lpstr>3.2.2. Xác định mục tiêu của ứng dụng</vt:lpstr>
      <vt:lpstr>3.2.3. Xác định loại ứng dụng</vt:lpstr>
      <vt:lpstr>3.2.4. Lập kế hoạch</vt:lpstr>
      <vt:lpstr>3.3. Mô hình hóa ứng dụng</vt:lpstr>
      <vt:lpstr>3.3.1. Mô hình hóa bằng luồng xử lý công việc </vt:lpstr>
      <vt:lpstr>3.3.1. Mô hình hóa bằng luồng xử lý (tt)</vt:lpstr>
      <vt:lpstr>3.3.1. Mô hình hóa bằng luồng xử lý (tt)</vt:lpstr>
      <vt:lpstr>3.3.2. Chi tiết hóa các chức năng</vt:lpstr>
      <vt:lpstr>3.3.2. Chi tiết hóa các chức năng (tt)</vt:lpstr>
      <vt:lpstr>3.3.2. Chi tiết hóa các chức năng (tt)</vt:lpstr>
      <vt:lpstr>3.3.2. Chi tiết hóa các chức năng (tt)</vt:lpstr>
      <vt:lpstr>3.4. Một số tài liệu &amp; báo cáo </vt:lpstr>
      <vt:lpstr>3.4. Một số tài liệu &amp; báo cáo (tt)</vt:lpstr>
      <vt:lpstr>3.4. Một số tài liệu &amp; báo cáo (tt)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Thanh Van</cp:lastModifiedBy>
  <cp:revision>88</cp:revision>
  <dcterms:created xsi:type="dcterms:W3CDTF">2016-07-14T08:37:41Z</dcterms:created>
  <dcterms:modified xsi:type="dcterms:W3CDTF">2017-07-16T21:16:45Z</dcterms:modified>
</cp:coreProperties>
</file>