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F14D-B9A5-4A9A-8F4B-6399D315ECA0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3109-AF0F-40AB-9E4E-B0350B654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381000"/>
            <a:ext cx="29718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381000"/>
            <a:ext cx="29718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2362200"/>
            <a:ext cx="2971800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362200"/>
            <a:ext cx="2971800" cy="19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343400"/>
            <a:ext cx="29718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4343400"/>
            <a:ext cx="29718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381000"/>
            <a:ext cx="29718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381000"/>
            <a:ext cx="29718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2362200"/>
            <a:ext cx="2971800" cy="19812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362200"/>
            <a:ext cx="2971800" cy="19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343400"/>
            <a:ext cx="29718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4343400"/>
            <a:ext cx="29718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381000"/>
            <a:ext cx="29718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381000"/>
            <a:ext cx="29718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2362200"/>
            <a:ext cx="2971800" cy="19812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362200"/>
            <a:ext cx="2971800" cy="19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343400"/>
            <a:ext cx="29718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4343400"/>
            <a:ext cx="29718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Raritan Valley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</dc:creator>
  <cp:lastModifiedBy>Brian</cp:lastModifiedBy>
  <cp:revision>3</cp:revision>
  <dcterms:created xsi:type="dcterms:W3CDTF">2020-12-04T01:12:01Z</dcterms:created>
  <dcterms:modified xsi:type="dcterms:W3CDTF">2020-12-13T23:12:33Z</dcterms:modified>
</cp:coreProperties>
</file>