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62EC-2837-4E69-8205-06E4435C7675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0027-4CE1-4203-BB4F-7EEE3B5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Positioning Statement and Perception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Loughran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Statement BMW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middle aged working professionals, BMW automobiles provide </a:t>
            </a:r>
            <a:r>
              <a:rPr lang="en-US" dirty="0" err="1" smtClean="0"/>
              <a:t>excellant</a:t>
            </a:r>
            <a:r>
              <a:rPr lang="en-US" dirty="0" smtClean="0"/>
              <a:t> speed and handling at the intersection of luxury and cost-effectiveness. BMW cars are superior to all other brands in that it owns the identity “The ultimate driving machine”. With the combination of power, efficiency, and elegance the driver is given a truly unique driving experience.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685800"/>
          <a:ext cx="77724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285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5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2286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Prestigious to 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38200" y="2901434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Financial Effectiveness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358140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68580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58140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601980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BMW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2438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Mercedes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2667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Mitubishi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1600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Jaguar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4038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Toyota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200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4419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4419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Honda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0" y="5410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Proton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0" y="2133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657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Chevy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7276</TotalTime>
  <Words>91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Positioning Statement and Perception Map</vt:lpstr>
      <vt:lpstr>Positioning Statement BMW</vt:lpstr>
      <vt:lpstr>Slide 3</vt:lpstr>
    </vt:vector>
  </TitlesOfParts>
  <Company>Raritan Valley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</dc:creator>
  <cp:lastModifiedBy>Brian</cp:lastModifiedBy>
  <cp:revision>80</cp:revision>
  <dcterms:created xsi:type="dcterms:W3CDTF">2016-10-10T22:19:01Z</dcterms:created>
  <dcterms:modified xsi:type="dcterms:W3CDTF">2016-10-17T22:54:15Z</dcterms:modified>
</cp:coreProperties>
</file>