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5262-47EC-48B5-A9CB-12BA709E46BD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E0F7-5085-4722-B5E4-F467C4BF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Intellectual </a:t>
            </a:r>
            <a:r>
              <a:rPr lang="en-US" dirty="0" err="1" smtClean="0"/>
              <a:t>Devolpment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Loughran, Intellectual </a:t>
            </a:r>
            <a:r>
              <a:rPr lang="en-US" dirty="0" err="1" smtClean="0"/>
              <a:t>Devolpmenmt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Scholarship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awards, and the winners</a:t>
            </a:r>
          </a:p>
          <a:p>
            <a:pPr lvl="1"/>
            <a:r>
              <a:rPr lang="en-US" dirty="0" err="1" smtClean="0"/>
              <a:t>Hyugin</a:t>
            </a:r>
            <a:r>
              <a:rPr lang="en-US" dirty="0" smtClean="0"/>
              <a:t> Award (Most Improved): Robbie </a:t>
            </a:r>
            <a:r>
              <a:rPr lang="en-US" dirty="0" err="1" smtClean="0"/>
              <a:t>Hyugin</a:t>
            </a:r>
            <a:r>
              <a:rPr lang="en-US" dirty="0" smtClean="0"/>
              <a:t>. </a:t>
            </a:r>
            <a:r>
              <a:rPr lang="en-US" dirty="0" err="1" smtClean="0"/>
              <a:t>Approx</a:t>
            </a:r>
            <a:r>
              <a:rPr lang="en-US" dirty="0" smtClean="0"/>
              <a:t> improvement 3.3 GPA </a:t>
            </a:r>
            <a:r>
              <a:rPr lang="en-US" dirty="0" err="1" smtClean="0"/>
              <a:t>poings</a:t>
            </a:r>
            <a:endParaRPr lang="en-US" dirty="0" smtClean="0"/>
          </a:p>
          <a:p>
            <a:pPr lvl="1"/>
            <a:r>
              <a:rPr lang="en-US" dirty="0" smtClean="0"/>
              <a:t>Packer Award (Best Engineering GPA): Brian </a:t>
            </a:r>
            <a:r>
              <a:rPr lang="en-US" dirty="0" err="1" smtClean="0"/>
              <a:t>Bieman</a:t>
            </a:r>
            <a:r>
              <a:rPr lang="en-US" dirty="0" smtClean="0"/>
              <a:t>. 3.28</a:t>
            </a:r>
          </a:p>
          <a:p>
            <a:pPr lvl="1"/>
            <a:r>
              <a:rPr lang="en-US" dirty="0" smtClean="0"/>
              <a:t>Rauch Award (Best Business School GPA): Michael </a:t>
            </a:r>
            <a:r>
              <a:rPr lang="en-US" dirty="0" err="1" smtClean="0"/>
              <a:t>Lucciola</a:t>
            </a:r>
            <a:r>
              <a:rPr lang="en-US" dirty="0" smtClean="0"/>
              <a:t>. 3.8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Lt. </a:t>
            </a:r>
            <a:r>
              <a:rPr lang="en-US" dirty="0" err="1" smtClean="0"/>
              <a:t>Latyrus</a:t>
            </a:r>
            <a:r>
              <a:rPr lang="en-US" dirty="0" smtClean="0"/>
              <a:t> Hill Award (Best Arts and Sciences GPA): </a:t>
            </a:r>
            <a:r>
              <a:rPr lang="en-US" dirty="0" err="1" smtClean="0"/>
              <a:t>Mattew</a:t>
            </a:r>
            <a:r>
              <a:rPr lang="en-US" dirty="0" smtClean="0"/>
              <a:t> </a:t>
            </a:r>
            <a:r>
              <a:rPr lang="en-US" dirty="0" err="1" smtClean="0"/>
              <a:t>Scherbath</a:t>
            </a:r>
            <a:r>
              <a:rPr lang="en-US" dirty="0" smtClean="0"/>
              <a:t>. 3.72</a:t>
            </a:r>
          </a:p>
          <a:p>
            <a:pPr lvl="1"/>
            <a:r>
              <a:rPr lang="en-US" dirty="0" smtClean="0"/>
              <a:t>Larkin Award (Best Overall GPA): Rand Monahan. 4.0</a:t>
            </a:r>
          </a:p>
        </p:txBody>
      </p:sp>
    </p:spTree>
    <p:extLst>
      <p:ext uri="{BB962C8B-B14F-4D97-AF65-F5344CB8AC3E}">
        <p14:creationId xmlns:p14="http://schemas.microsoft.com/office/powerpoint/2010/main" val="4676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excited to see the Spring 2015 grade report, given the increased efficiency of the mentor program and the increased incentive throughout the house due to the Scholarship Awards</a:t>
            </a:r>
          </a:p>
          <a:p>
            <a:r>
              <a:rPr lang="en-US" dirty="0" smtClean="0"/>
              <a:t>We look to continue to increase a sense of intellectualism throughout the house</a:t>
            </a:r>
          </a:p>
          <a:p>
            <a:r>
              <a:rPr lang="en-US" dirty="0" smtClean="0"/>
              <a:t>Next year we hope to create an event which will act as a discussion panel, run by a minority group on campus to begin a discussion on </a:t>
            </a:r>
            <a:r>
              <a:rPr lang="en-US" smtClean="0"/>
              <a:t>racial insensitivity </a:t>
            </a:r>
            <a:r>
              <a:rPr lang="en-US" dirty="0" smtClean="0"/>
              <a:t>on campus.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Recomencaditons</a:t>
            </a:r>
            <a:r>
              <a:rPr lang="en-US" dirty="0" smtClean="0"/>
              <a:t> from 2013-2014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Kappa Sigma, upon re-</a:t>
            </a:r>
            <a:r>
              <a:rPr lang="en-US" dirty="0" err="1" smtClean="0"/>
              <a:t>evaluaiting</a:t>
            </a:r>
            <a:r>
              <a:rPr lang="en-US" dirty="0" smtClean="0"/>
              <a:t> its academic program use resources such as the Academic Recourse Center, Advisors, and Alumni to promote and </a:t>
            </a:r>
            <a:r>
              <a:rPr lang="en-US" dirty="0" err="1" smtClean="0"/>
              <a:t>incentivse</a:t>
            </a:r>
            <a:r>
              <a:rPr lang="en-US" dirty="0" smtClean="0"/>
              <a:t> Intellectual Development?</a:t>
            </a:r>
          </a:p>
          <a:p>
            <a:endParaRPr lang="en-US" dirty="0"/>
          </a:p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Raise cumulative GPA</a:t>
            </a:r>
          </a:p>
          <a:p>
            <a:pPr lvl="1"/>
            <a:r>
              <a:rPr lang="en-US" dirty="0" smtClean="0"/>
              <a:t>Continue to nurture sense of intellectualism in the house</a:t>
            </a:r>
          </a:p>
          <a:p>
            <a:pPr lvl="1"/>
            <a:r>
              <a:rPr lang="en-US" dirty="0" smtClean="0"/>
              <a:t>Raise incentive to succeed in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 Education – Where We Stood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Trending Upward:</a:t>
            </a:r>
          </a:p>
          <a:p>
            <a:pPr lvl="1"/>
            <a:r>
              <a:rPr lang="en-US" dirty="0" smtClean="0"/>
              <a:t>Spring Pledge class GPA (2012-2013) = 2.39</a:t>
            </a:r>
          </a:p>
          <a:p>
            <a:pPr lvl="1"/>
            <a:r>
              <a:rPr lang="en-US" dirty="0" smtClean="0"/>
              <a:t>Spring Pledge class GPA (2013-2014) =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Newly revised, mostly unproved Academic Program which needs to be perfected.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 real </a:t>
            </a:r>
            <a:r>
              <a:rPr lang="en-US" dirty="0" err="1" smtClean="0"/>
              <a:t>Incentivization</a:t>
            </a:r>
            <a:r>
              <a:rPr lang="en-US" dirty="0" smtClean="0"/>
              <a:t> for any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Group Study Hours</a:t>
            </a:r>
          </a:p>
          <a:p>
            <a:endParaRPr lang="en-US" dirty="0"/>
          </a:p>
          <a:p>
            <a:r>
              <a:rPr lang="en-US" dirty="0" smtClean="0"/>
              <a:t>Five Groups according to college and major</a:t>
            </a:r>
          </a:p>
          <a:p>
            <a:r>
              <a:rPr lang="en-US" dirty="0" smtClean="0"/>
              <a:t>2-3 brothers in each group in that field</a:t>
            </a:r>
          </a:p>
          <a:p>
            <a:r>
              <a:rPr lang="en-US" dirty="0" smtClean="0"/>
              <a:t>Each group meets in a different location</a:t>
            </a:r>
          </a:p>
          <a:p>
            <a:r>
              <a:rPr lang="en-US" dirty="0" smtClean="0"/>
              <a:t>This allows more time to ask the older brothers questions about material they have taken in years past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Mentoring Brothers</a:t>
            </a:r>
          </a:p>
          <a:p>
            <a:pPr lvl="1"/>
            <a:r>
              <a:rPr lang="en-US" dirty="0" smtClean="0"/>
              <a:t>2-3 Brothers form the same college are assigned for each new member</a:t>
            </a:r>
          </a:p>
          <a:p>
            <a:pPr lvl="1"/>
            <a:r>
              <a:rPr lang="en-US" dirty="0" smtClean="0"/>
              <a:t>Increases participation from members to pledges this year, likely due to appreciation of the system from last year’s new members</a:t>
            </a:r>
          </a:p>
          <a:p>
            <a:pPr lvl="1"/>
            <a:r>
              <a:rPr lang="en-US" dirty="0" smtClean="0"/>
              <a:t>Provide helpful guidance and information on classes that the new members are taking</a:t>
            </a:r>
          </a:p>
          <a:p>
            <a:pPr lvl="1"/>
            <a:r>
              <a:rPr lang="en-US" dirty="0" smtClean="0"/>
              <a:t>Increased efficiency due to increased brother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sections of the same class are identical</a:t>
            </a:r>
          </a:p>
          <a:p>
            <a:r>
              <a:rPr lang="en-US" dirty="0" smtClean="0"/>
              <a:t>The week before fall semester registration, the new members meet with the brothers in their study groups to be advised on which classes to take</a:t>
            </a:r>
          </a:p>
          <a:p>
            <a:r>
              <a:rPr lang="en-US" dirty="0" smtClean="0"/>
              <a:t>Scheduled for April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with the Center for Academic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skills and time management workshop</a:t>
            </a:r>
          </a:p>
          <a:p>
            <a:r>
              <a:rPr lang="en-US" dirty="0" smtClean="0"/>
              <a:t>Optional Walk-in Planning sessions for the new members</a:t>
            </a:r>
          </a:p>
          <a:p>
            <a:r>
              <a:rPr lang="en-US" dirty="0" smtClean="0"/>
              <a:t>Really learn about what the Center for Academic Success is about and how the members can utilize its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Scholarship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To instill a sense of intellectualism throughout the house</a:t>
            </a:r>
          </a:p>
          <a:p>
            <a:pPr lvl="1"/>
            <a:r>
              <a:rPr lang="en-US" dirty="0" smtClean="0"/>
              <a:t>To use our collective competitive attitude to work toward a productive goal</a:t>
            </a:r>
          </a:p>
          <a:p>
            <a:pPr lvl="1"/>
            <a:r>
              <a:rPr lang="en-US" dirty="0" smtClean="0"/>
              <a:t>Incentivize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Scholarship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5 Awards, all consisting of $200</a:t>
            </a:r>
          </a:p>
          <a:p>
            <a:pPr lvl="1"/>
            <a:r>
              <a:rPr lang="en-US" dirty="0" smtClean="0"/>
              <a:t>$1000 in awards throughout the house</a:t>
            </a:r>
          </a:p>
          <a:p>
            <a:pPr lvl="1"/>
            <a:r>
              <a:rPr lang="en-US" dirty="0" smtClean="0"/>
              <a:t>Give Sufficient award to incentivize other brothers to out-compete other brothers for the awards</a:t>
            </a:r>
          </a:p>
        </p:txBody>
      </p:sp>
    </p:spTree>
    <p:extLst>
      <p:ext uri="{BB962C8B-B14F-4D97-AF65-F5344CB8AC3E}">
        <p14:creationId xmlns:p14="http://schemas.microsoft.com/office/powerpoint/2010/main" val="38421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Intellectual Devolpment</vt:lpstr>
      <vt:lpstr>Recomencaditons from 2013-2014</vt:lpstr>
      <vt:lpstr>New Member Education – Where We Stood</vt:lpstr>
      <vt:lpstr>New Member Education</vt:lpstr>
      <vt:lpstr>New Member Education</vt:lpstr>
      <vt:lpstr>Registration Seminars</vt:lpstr>
      <vt:lpstr>Events with the Center for Academic Success</vt:lpstr>
      <vt:lpstr>Scholarship Awards</vt:lpstr>
      <vt:lpstr>Scholarship Awards</vt:lpstr>
      <vt:lpstr>Scholarship Awards</vt:lpstr>
      <vt:lpstr>Looking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Devolpment</dc:title>
  <dc:creator>Brian</dc:creator>
  <cp:lastModifiedBy>Brian</cp:lastModifiedBy>
  <cp:revision>9</cp:revision>
  <dcterms:created xsi:type="dcterms:W3CDTF">2015-04-11T22:48:18Z</dcterms:created>
  <dcterms:modified xsi:type="dcterms:W3CDTF">2015-04-11T23:56:50Z</dcterms:modified>
</cp:coreProperties>
</file>