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3723" y="1090246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400" b="1">
                <a:solidFill>
                  <a:srgbClr val="FFFFFF"/>
                </a:solidFill>
              </a:defRPr>
            </a:pPr>
            <a:r>
              <a:rPr dirty="0"/>
              <a:t>Hola, soy </a:t>
            </a:r>
            <a:r>
              <a:rPr dirty="0" err="1"/>
              <a:t>el</a:t>
            </a:r>
            <a:r>
              <a:rPr dirty="0"/>
              <a:t> Dr. Miguel Montilla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1127405" cy="14824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rPr dirty="0"/>
              <a:t>Médico </a:t>
            </a:r>
            <a:r>
              <a:rPr lang="es-ES" dirty="0"/>
              <a:t>de </a:t>
            </a:r>
            <a:r>
              <a:rPr lang="es-ES" dirty="0" err="1"/>
              <a:t>Cebecera</a:t>
            </a:r>
            <a:r>
              <a:rPr lang="es-ES" dirty="0"/>
              <a:t> </a:t>
            </a:r>
            <a:r>
              <a:rPr dirty="0"/>
              <a:t> – </a:t>
            </a:r>
            <a:r>
              <a:rPr lang="es-ES" dirty="0"/>
              <a:t>Mendoza </a:t>
            </a:r>
            <a:r>
              <a:rPr dirty="0"/>
              <a:t>, Argentina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rPr dirty="0"/>
              <a:t>Hoy </a:t>
            </a:r>
            <a:r>
              <a:rPr dirty="0" err="1"/>
              <a:t>quiero</a:t>
            </a:r>
            <a:r>
              <a:rPr dirty="0"/>
              <a:t> </a:t>
            </a:r>
            <a:r>
              <a:rPr dirty="0" err="1"/>
              <a:t>compartirte</a:t>
            </a:r>
            <a:r>
              <a:rPr dirty="0"/>
              <a:t> mi </a:t>
            </a:r>
            <a:r>
              <a:rPr dirty="0" err="1"/>
              <a:t>experiencia</a:t>
            </a:r>
            <a:r>
              <a:rPr dirty="0"/>
              <a:t> con ÍTACA IA para </a:t>
            </a:r>
            <a:r>
              <a:rPr dirty="0" err="1"/>
              <a:t>médicos</a:t>
            </a:r>
            <a:endParaRPr dirty="0"/>
          </a:p>
        </p:txBody>
      </p:sp>
      <p:pic>
        <p:nvPicPr>
          <p:cNvPr id="6" name="Imagen 5" descr="Un hombre con lentes y la boca abierta&#10;&#10;El contenido generado por IA puede ser incorrecto.">
            <a:extLst>
              <a:ext uri="{FF2B5EF4-FFF2-40B4-BE49-F238E27FC236}">
                <a16:creationId xmlns:a16="http://schemas.microsoft.com/office/drawing/2014/main" id="{7182D813-2E13-F3D3-E404-15CB1CAF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1" y="4607169"/>
            <a:ext cx="3015425" cy="3238310"/>
          </a:xfrm>
          <a:prstGeom prst="rect">
            <a:avLst/>
          </a:prstGeom>
        </p:spPr>
      </p:pic>
      <p:pic>
        <p:nvPicPr>
          <p:cNvPr id="10" name="Imagen 9" descr="Icono&#10;&#10;El contenido generado por IA puede ser incorrecto.">
            <a:extLst>
              <a:ext uri="{FF2B5EF4-FFF2-40B4-BE49-F238E27FC236}">
                <a16:creationId xmlns:a16="http://schemas.microsoft.com/office/drawing/2014/main" id="{F1310F07-CE46-C7AC-6905-6FFB654A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031" y="5486400"/>
            <a:ext cx="3357489" cy="252526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8EAC3B2-E594-44DE-3DF9-B95428132667}"/>
              </a:ext>
            </a:extLst>
          </p:cNvPr>
          <p:cNvSpPr txBox="1"/>
          <p:nvPr/>
        </p:nvSpPr>
        <p:spPr>
          <a:xfrm>
            <a:off x="3463300" y="6744721"/>
            <a:ext cx="420322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60" dirty="0" err="1">
                <a:solidFill>
                  <a:schemeClr val="bg1"/>
                </a:solidFill>
              </a:rPr>
              <a:t>Dr</a:t>
            </a:r>
            <a:r>
              <a:rPr lang="es-ES" sz="2160" dirty="0">
                <a:solidFill>
                  <a:schemeClr val="bg1"/>
                </a:solidFill>
              </a:rPr>
              <a:t> Miguel Montilla</a:t>
            </a:r>
          </a:p>
          <a:p>
            <a:r>
              <a:rPr lang="es-ES" sz="2160" dirty="0">
                <a:solidFill>
                  <a:schemeClr val="bg1"/>
                </a:solidFill>
              </a:rPr>
              <a:t>Drmontillamiguel67@gmail.com </a:t>
            </a:r>
            <a:endParaRPr lang="es-AR" sz="216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FFFFFF"/>
                </a:solidFill>
              </a:defRPr>
            </a:pPr>
            <a:r>
              <a:t>¿Qué es ÍTACA y cómo la uso?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t>ÍTACA IA analiza historias clínicas en segundos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t>Sugiere diagnósticos, estudios y alertas clínicas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t>Basada en evidencia científica actual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t>¡Me ayuda a tomar mejores decisiones médicas!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FFFFFF"/>
                </a:solidFill>
              </a:defRPr>
            </a:pPr>
            <a:r>
              <a:t>Impacto en mi práctica diaria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t>Me ahorra tiempo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t>Me da confianza diagnóstica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t>Me permite concentrarme más en mis pacientes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t>Es simple, rápida y está pensada para nosotros, los médicos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FFFFFF"/>
                </a:solidFill>
              </a:defRPr>
            </a:pPr>
            <a:r>
              <a:t>Recomendación final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91908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rPr dirty="0" err="1"/>
              <a:t>Recomiendo</a:t>
            </a:r>
            <a:r>
              <a:rPr dirty="0"/>
              <a:t> ÍTACA IA a </a:t>
            </a:r>
            <a:r>
              <a:rPr dirty="0" err="1"/>
              <a:t>todo</a:t>
            </a:r>
            <a:r>
              <a:rPr dirty="0"/>
              <a:t> </a:t>
            </a:r>
            <a:r>
              <a:rPr dirty="0" err="1"/>
              <a:t>colega</a:t>
            </a:r>
            <a:r>
              <a:rPr dirty="0"/>
              <a:t> que </a:t>
            </a:r>
            <a:r>
              <a:rPr dirty="0" err="1"/>
              <a:t>quiera</a:t>
            </a:r>
            <a:endParaRPr dirty="0"/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herramienta</a:t>
            </a:r>
            <a:r>
              <a:rPr dirty="0"/>
              <a:t> real, </a:t>
            </a:r>
            <a:r>
              <a:rPr dirty="0" err="1"/>
              <a:t>confiable</a:t>
            </a:r>
            <a:r>
              <a:rPr dirty="0"/>
              <a:t> y </a:t>
            </a:r>
            <a:r>
              <a:rPr dirty="0" err="1"/>
              <a:t>útil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día a día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rPr dirty="0"/>
              <a:t>ÍTACA IA – Hecha para </a:t>
            </a:r>
            <a:r>
              <a:rPr lang="es-ES" dirty="0"/>
              <a:t>M</a:t>
            </a:r>
            <a:r>
              <a:rPr dirty="0" err="1"/>
              <a:t>édicos</a:t>
            </a:r>
            <a:endParaRPr dirty="0"/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rPr lang="es-ES" dirty="0"/>
              <a:t>Para detalles de </a:t>
            </a:r>
            <a:r>
              <a:rPr lang="es-ES"/>
              <a:t>mis experiencias escribir  </a:t>
            </a:r>
            <a:r>
              <a:rPr lang="es-ES" dirty="0"/>
              <a:t>a mail de contacto.</a:t>
            </a:r>
            <a:endParaRPr dirty="0"/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rPr dirty="0"/>
              <a:t>Dr. Miguel Montilla</a:t>
            </a:r>
          </a:p>
          <a:p>
            <a:pPr>
              <a:spcAft>
                <a:spcPts val="1000"/>
              </a:spcAft>
              <a:defRPr sz="3200">
                <a:solidFill>
                  <a:srgbClr val="FFFFFF"/>
                </a:solidFill>
              </a:defRPr>
            </a:pPr>
            <a:r>
              <a:rPr dirty="0"/>
              <a:t>Médico </a:t>
            </a:r>
            <a:r>
              <a:rPr lang="es-ES" dirty="0"/>
              <a:t>de Cabecera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148</Words>
  <Application>Microsoft Office PowerPoint</Application>
  <PresentationFormat>Personalizado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Carolina Ibel Montilla Furlani</cp:lastModifiedBy>
  <cp:revision>7</cp:revision>
  <dcterms:created xsi:type="dcterms:W3CDTF">2013-01-27T09:14:16Z</dcterms:created>
  <dcterms:modified xsi:type="dcterms:W3CDTF">2025-07-06T13:22:53Z</dcterms:modified>
  <cp:category/>
</cp:coreProperties>
</file>