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29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26B2-B990-464B-BAAB-49D7B1196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D9F42-60F2-974E-8BB7-03C96D5E1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F37C8-C4AE-E949-BCF9-20231DEA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B428-14DD-7946-90D3-5ED5B49FDF76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1681-CE1C-4E46-BFC2-05A23721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5AE3-1C2F-8A4F-8B6C-84147A8C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F21C-9BF8-B24B-969C-AA249CB65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9E3A-8EC8-FC40-BC19-B19F96B3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5F79E-1FC5-6245-A44D-8DA09DE08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A1CB-263D-6F4B-9FE3-F292EB82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B428-14DD-7946-90D3-5ED5B49FDF76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42DE6-E872-8140-8E2A-D2DC0D23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1512E-A717-A941-A86C-9092FE8D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F21C-9BF8-B24B-969C-AA249CB65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0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EBF72-A201-3A42-AD1F-47480124F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06FDE-C01B-AC48-BE2B-D3FA284EB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43398-9B3B-C449-AAAF-56D7B99B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B428-14DD-7946-90D3-5ED5B49FDF76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5871-BB46-D346-848E-997D4EC2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F87B4-E672-1F43-8398-C6902E6F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F21C-9BF8-B24B-969C-AA249CB65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9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ACDD-2196-D549-9FDA-C4E0FDFE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030E-A985-434E-A7CF-D8AF34117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8CEE-45CD-014E-AA88-B97D72B7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B428-14DD-7946-90D3-5ED5B49FDF76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20850-3FA5-434C-B0B3-E3F48E92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791F8-5B9C-4E4F-8F01-F345590E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F21C-9BF8-B24B-969C-AA249CB65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2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38AC-BF21-874A-B62D-AFA61D89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BD5A6-38A3-F34F-8131-F5FDF38F2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02B1B-8845-A045-AC06-7A54494B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B428-14DD-7946-90D3-5ED5B49FDF76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EC19A-F8D3-844C-9D8E-12038A18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9BC84-C967-0441-98DC-53C5F2C0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F21C-9BF8-B24B-969C-AA249CB65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7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D602-ADCA-D24F-84EE-7077B0B2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1E186-A729-E04F-97E1-39CB89CFE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CEEC7-6A00-AF4D-AA8B-DD0EAA000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316F3-0F5D-5D45-AB2D-E9DDF44A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B428-14DD-7946-90D3-5ED5B49FDF76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1E64E-8602-7041-B722-99852102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62DE1-A66B-C342-8F63-7999C158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F21C-9BF8-B24B-969C-AA249CB65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1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4136-A23B-784D-9346-D8600C01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953F1-7D12-2348-8046-17BA7554C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EB3ED-088B-574F-9EDA-02652AA49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C26D-304F-8748-B754-A2BDE715A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33DFA-9570-5140-942B-1FB766C86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72B5A-1409-FA4F-8382-BCB698C7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B428-14DD-7946-90D3-5ED5B49FDF76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28209-9DBE-9C43-B958-9F3F2ECB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8344F-0667-EC43-BD2B-360A35F0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F21C-9BF8-B24B-969C-AA249CB65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9B66-826B-EF4F-9F46-74F04A61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4DF33-D658-CC45-A281-E383955B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B428-14DD-7946-90D3-5ED5B49FDF76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9EEF0-527E-DD44-8E0D-A781CC4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2D11E-A222-814C-9BCB-28DB7455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F21C-9BF8-B24B-969C-AA249CB65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8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AC7E9-5286-5C48-82AD-33253EDC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B428-14DD-7946-90D3-5ED5B49FDF76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72D6F-F73A-384F-89D7-9CD14260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46FFD-A5CA-FF49-A7DB-6DB1DB2A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F21C-9BF8-B24B-969C-AA249CB65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6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B72D-5382-A04C-9E8B-76A51A77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2D85-7555-5A41-B88A-70EB45B98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28F1C-D08F-364D-8C81-7EEDA1C72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130BA-F781-0944-A75C-28B17F56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B428-14DD-7946-90D3-5ED5B49FDF76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D470C-DD08-2544-88EA-4E5B10D5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A0071-7045-3246-AB4A-18C5FF76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F21C-9BF8-B24B-969C-AA249CB65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1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5793-D1E6-EF4F-A0CC-EEFE2D51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922DD-04BC-3348-978D-0C8913F72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84B54-412E-584A-A72F-BD7EE8D61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B2C34-85DA-8541-8F03-6BE239D6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B428-14DD-7946-90D3-5ED5B49FDF76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0442D-E9B6-3E4E-9E51-ED455E79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47131-1256-0946-961E-3CFF116F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F21C-9BF8-B24B-969C-AA249CB65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0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89162-2AE2-4D47-9B0D-A3FE0C78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E4F20-CD50-FD49-8973-4A9A88DB4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8B5B7-EE26-394B-9F90-6376A0273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B428-14DD-7946-90D3-5ED5B49FDF76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14384-FD5C-3A46-A7E6-AF4726C2C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93095-B327-484A-AF13-D4DD9F46B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F21C-9BF8-B24B-969C-AA249CB65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4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vpc/home?region=us-east-1#VpcDetails:VpcId=vpc-0990928a0015c2e9b" TargetMode="External"/><Relationship Id="rId2" Type="http://schemas.openxmlformats.org/officeDocument/2006/relationships/hyperlink" Target="https://console.aws.amazon.com/vpc/home?region=us-east-1#VpcDetails:VpcId=vpc-01faadd4436dfa65b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nsole.aws.amazon.com/vpc/home?region=us-east-1#VpcDetails:VpcId=vpc-054b780fa4f80c38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0F515DD-7DF2-D444-A200-2E39D83C937C}"/>
              </a:ext>
            </a:extLst>
          </p:cNvPr>
          <p:cNvSpPr/>
          <p:nvPr/>
        </p:nvSpPr>
        <p:spPr>
          <a:xfrm>
            <a:off x="7369627" y="1120508"/>
            <a:ext cx="968829" cy="17961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17F219-3BC0-3149-A64E-4C9D246A8C2F}"/>
              </a:ext>
            </a:extLst>
          </p:cNvPr>
          <p:cNvSpPr/>
          <p:nvPr/>
        </p:nvSpPr>
        <p:spPr>
          <a:xfrm>
            <a:off x="152401" y="1679120"/>
            <a:ext cx="5029200" cy="3189515"/>
          </a:xfrm>
          <a:prstGeom prst="roundRect">
            <a:avLst>
              <a:gd name="adj" fmla="val 8056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68A1ABE-EFC0-3B42-B406-CCB6A4594435}"/>
              </a:ext>
            </a:extLst>
          </p:cNvPr>
          <p:cNvSpPr/>
          <p:nvPr/>
        </p:nvSpPr>
        <p:spPr>
          <a:xfrm>
            <a:off x="7010399" y="517072"/>
            <a:ext cx="4767944" cy="2911928"/>
          </a:xfrm>
          <a:prstGeom prst="roundRect">
            <a:avLst>
              <a:gd name="adj" fmla="val 8069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3DE5E0F-75E5-BA4F-BD11-FA2A7342165B}"/>
              </a:ext>
            </a:extLst>
          </p:cNvPr>
          <p:cNvSpPr/>
          <p:nvPr/>
        </p:nvSpPr>
        <p:spPr>
          <a:xfrm>
            <a:off x="7010399" y="3750129"/>
            <a:ext cx="4767944" cy="2911928"/>
          </a:xfrm>
          <a:prstGeom prst="roundRect">
            <a:avLst>
              <a:gd name="adj" fmla="val 8069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A769A-C33B-B343-AFC2-1AFD314CA1FB}"/>
              </a:ext>
            </a:extLst>
          </p:cNvPr>
          <p:cNvSpPr txBox="1"/>
          <p:nvPr/>
        </p:nvSpPr>
        <p:spPr>
          <a:xfrm>
            <a:off x="7010399" y="270851"/>
            <a:ext cx="16328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Monolithic - 409345236914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B69FDF-8ACF-2C4C-B54B-2870664FB907}"/>
              </a:ext>
            </a:extLst>
          </p:cNvPr>
          <p:cNvSpPr txBox="1"/>
          <p:nvPr/>
        </p:nvSpPr>
        <p:spPr>
          <a:xfrm>
            <a:off x="7010399" y="3552110"/>
            <a:ext cx="1785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/>
              <a:t>Microservices - 813136120207</a:t>
            </a:r>
            <a:endParaRPr lang="en-US" sz="1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FC5A6E-53C4-E64A-8DB8-777E13EF663B}"/>
              </a:ext>
            </a:extLst>
          </p:cNvPr>
          <p:cNvSpPr/>
          <p:nvPr/>
        </p:nvSpPr>
        <p:spPr>
          <a:xfrm>
            <a:off x="7217229" y="783771"/>
            <a:ext cx="4386942" cy="2490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098196-D6BF-264F-A169-FF72AB97F38F}"/>
              </a:ext>
            </a:extLst>
          </p:cNvPr>
          <p:cNvSpPr txBox="1"/>
          <p:nvPr/>
        </p:nvSpPr>
        <p:spPr>
          <a:xfrm>
            <a:off x="7217229" y="763293"/>
            <a:ext cx="3378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10.20.0.0/16 (mono-</a:t>
            </a:r>
            <a:r>
              <a:rPr lang="en-US" sz="1200" dirty="0" err="1"/>
              <a:t>vpc</a:t>
            </a:r>
            <a:r>
              <a:rPr lang="en-US" sz="1200" dirty="0"/>
              <a:t> - </a:t>
            </a:r>
            <a:r>
              <a:rPr lang="en-IN" sz="1200" dirty="0">
                <a:hlinkClick r:id="rId2"/>
              </a:rPr>
              <a:t>vpc-01faadd4436dfa65b</a:t>
            </a:r>
            <a:r>
              <a:rPr lang="en-US" sz="12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2C5904-5BE1-6944-8DB6-CAAFC8D70D9D}"/>
              </a:ext>
            </a:extLst>
          </p:cNvPr>
          <p:cNvSpPr txBox="1"/>
          <p:nvPr/>
        </p:nvSpPr>
        <p:spPr>
          <a:xfrm>
            <a:off x="7217228" y="4027899"/>
            <a:ext cx="3428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10.10.0.0/16 (micro-</a:t>
            </a:r>
            <a:r>
              <a:rPr lang="en-US" sz="1200" dirty="0" err="1"/>
              <a:t>vpc</a:t>
            </a:r>
            <a:r>
              <a:rPr lang="en-US" sz="1200" dirty="0"/>
              <a:t> - </a:t>
            </a:r>
            <a:r>
              <a:rPr lang="en-IN" sz="1200" dirty="0">
                <a:hlinkClick r:id="rId3"/>
              </a:rPr>
              <a:t>vpc-0990928a0015c2e9b</a:t>
            </a:r>
            <a:r>
              <a:rPr lang="en-US" sz="1200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FACB41-7366-ED47-8083-2AA927573AFE}"/>
              </a:ext>
            </a:extLst>
          </p:cNvPr>
          <p:cNvSpPr/>
          <p:nvPr/>
        </p:nvSpPr>
        <p:spPr>
          <a:xfrm>
            <a:off x="7217229" y="4039568"/>
            <a:ext cx="4386942" cy="2490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4012C3-5A16-FC48-A73C-BDDF8A21FBA7}"/>
              </a:ext>
            </a:extLst>
          </p:cNvPr>
          <p:cNvSpPr/>
          <p:nvPr/>
        </p:nvSpPr>
        <p:spPr>
          <a:xfrm>
            <a:off x="7467600" y="4517884"/>
            <a:ext cx="968829" cy="17961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03FAC4-576D-9F4C-BD63-47DB5D3803BF}"/>
              </a:ext>
            </a:extLst>
          </p:cNvPr>
          <p:cNvSpPr/>
          <p:nvPr/>
        </p:nvSpPr>
        <p:spPr>
          <a:xfrm>
            <a:off x="9862446" y="4492206"/>
            <a:ext cx="1611086" cy="1796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5B1763-8D1C-2241-8A28-E33761C004EB}"/>
              </a:ext>
            </a:extLst>
          </p:cNvPr>
          <p:cNvSpPr/>
          <p:nvPr/>
        </p:nvSpPr>
        <p:spPr>
          <a:xfrm>
            <a:off x="487028" y="2002099"/>
            <a:ext cx="4386942" cy="2490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45D62A-B86D-6742-8610-5A270B5FDE1D}"/>
              </a:ext>
            </a:extLst>
          </p:cNvPr>
          <p:cNvSpPr txBox="1"/>
          <p:nvPr/>
        </p:nvSpPr>
        <p:spPr>
          <a:xfrm>
            <a:off x="487028" y="1981621"/>
            <a:ext cx="343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10.30.0.0/16 (owner-</a:t>
            </a:r>
            <a:r>
              <a:rPr lang="en-US" sz="1200" dirty="0" err="1"/>
              <a:t>vpc</a:t>
            </a:r>
            <a:r>
              <a:rPr lang="en-US" sz="1200" dirty="0"/>
              <a:t> -  </a:t>
            </a:r>
            <a:r>
              <a:rPr lang="en-IN" sz="1200" dirty="0"/>
              <a:t>vpc-054b780fa4f80c38e</a:t>
            </a:r>
            <a:r>
              <a:rPr lang="en-US" sz="1200" dirty="0"/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F8C1CE-21B9-DF49-A1C6-9316AE6299A5}"/>
              </a:ext>
            </a:extLst>
          </p:cNvPr>
          <p:cNvSpPr/>
          <p:nvPr/>
        </p:nvSpPr>
        <p:spPr>
          <a:xfrm>
            <a:off x="623901" y="2557271"/>
            <a:ext cx="872666" cy="17961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6FCE36-3EC0-D14A-9DFE-AB34C37E668F}"/>
              </a:ext>
            </a:extLst>
          </p:cNvPr>
          <p:cNvSpPr/>
          <p:nvPr/>
        </p:nvSpPr>
        <p:spPr>
          <a:xfrm>
            <a:off x="3820881" y="2530928"/>
            <a:ext cx="917227" cy="1796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69E3F-17FA-DF4A-8EEF-A58D4FC280D1}"/>
              </a:ext>
            </a:extLst>
          </p:cNvPr>
          <p:cNvSpPr txBox="1"/>
          <p:nvPr/>
        </p:nvSpPr>
        <p:spPr>
          <a:xfrm>
            <a:off x="7429498" y="4484469"/>
            <a:ext cx="908958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10.10.1.0/24 – us-east-1a</a:t>
            </a:r>
          </a:p>
          <a:p>
            <a:endParaRPr lang="en-US" sz="1000" dirty="0"/>
          </a:p>
          <a:p>
            <a:r>
              <a:rPr lang="en-US" sz="900" dirty="0"/>
              <a:t>Public Subnet 1</a:t>
            </a:r>
          </a:p>
          <a:p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13CF76-A276-2342-BC93-0899842C8700}"/>
              </a:ext>
            </a:extLst>
          </p:cNvPr>
          <p:cNvSpPr txBox="1"/>
          <p:nvPr/>
        </p:nvSpPr>
        <p:spPr>
          <a:xfrm>
            <a:off x="9881495" y="4522141"/>
            <a:ext cx="16546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10.10.2.0/24 us-east-1b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47D57-DC9E-AA45-A5E0-C945902B7D4F}"/>
              </a:ext>
            </a:extLst>
          </p:cNvPr>
          <p:cNvSpPr txBox="1"/>
          <p:nvPr/>
        </p:nvSpPr>
        <p:spPr>
          <a:xfrm>
            <a:off x="6651171" y="4796709"/>
            <a:ext cx="925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effectLst/>
              </a:rPr>
              <a:t>Nat-</a:t>
            </a:r>
            <a:r>
              <a:rPr lang="en-IN" sz="1000" dirty="0" err="1">
                <a:effectLst/>
              </a:rPr>
              <a:t>gatway</a:t>
            </a:r>
            <a:endParaRPr lang="en-IN" sz="1000" dirty="0">
              <a:effectLst/>
            </a:endParaRPr>
          </a:p>
          <a:p>
            <a:r>
              <a:rPr lang="en-IN" sz="1000" dirty="0">
                <a:effectLst/>
              </a:rPr>
              <a:t>52.73.179.47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D0D8171-0F41-B244-B80D-6F93509D1A12}"/>
              </a:ext>
            </a:extLst>
          </p:cNvPr>
          <p:cNvSpPr/>
          <p:nvPr/>
        </p:nvSpPr>
        <p:spPr>
          <a:xfrm>
            <a:off x="6988629" y="4604748"/>
            <a:ext cx="250371" cy="276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7B2280-C5B7-CC4E-BF7D-2D380C4D5215}"/>
              </a:ext>
            </a:extLst>
          </p:cNvPr>
          <p:cNvSpPr/>
          <p:nvPr/>
        </p:nvSpPr>
        <p:spPr>
          <a:xfrm>
            <a:off x="8526232" y="4494368"/>
            <a:ext cx="968829" cy="17961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D5799-D5A1-FA4D-9EA6-06996D3135AF}"/>
              </a:ext>
            </a:extLst>
          </p:cNvPr>
          <p:cNvSpPr txBox="1"/>
          <p:nvPr/>
        </p:nvSpPr>
        <p:spPr>
          <a:xfrm>
            <a:off x="8488130" y="4460953"/>
            <a:ext cx="908958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10.10.3.0/24 – us-east-1c</a:t>
            </a:r>
          </a:p>
          <a:p>
            <a:r>
              <a:rPr lang="en-US" sz="900" dirty="0"/>
              <a:t>Public Subnet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FBA672-EF2F-E548-886E-C615BACA73E0}"/>
              </a:ext>
            </a:extLst>
          </p:cNvPr>
          <p:cNvSpPr/>
          <p:nvPr/>
        </p:nvSpPr>
        <p:spPr>
          <a:xfrm>
            <a:off x="6825343" y="5606143"/>
            <a:ext cx="5203371" cy="402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eks</a:t>
            </a:r>
            <a:r>
              <a:rPr lang="en-US" sz="1100" dirty="0"/>
              <a:t>-micro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EFC236-DF54-DB4A-A912-9899C99DE15D}"/>
              </a:ext>
            </a:extLst>
          </p:cNvPr>
          <p:cNvSpPr/>
          <p:nvPr/>
        </p:nvSpPr>
        <p:spPr>
          <a:xfrm>
            <a:off x="9715605" y="1116205"/>
            <a:ext cx="805543" cy="1796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51C71A-316D-5541-9360-988D5C94D04E}"/>
              </a:ext>
            </a:extLst>
          </p:cNvPr>
          <p:cNvSpPr txBox="1"/>
          <p:nvPr/>
        </p:nvSpPr>
        <p:spPr>
          <a:xfrm>
            <a:off x="7429498" y="1098762"/>
            <a:ext cx="908958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10.20.1.0/24 – us-east-1a</a:t>
            </a:r>
          </a:p>
          <a:p>
            <a:endParaRPr lang="en-US" sz="1000" dirty="0"/>
          </a:p>
          <a:p>
            <a:r>
              <a:rPr lang="en-US" sz="900" dirty="0"/>
              <a:t>Public Subnet 1</a:t>
            </a:r>
          </a:p>
          <a:p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017A2A-B42E-9844-905C-46E7E37D73BB}"/>
              </a:ext>
            </a:extLst>
          </p:cNvPr>
          <p:cNvSpPr txBox="1"/>
          <p:nvPr/>
        </p:nvSpPr>
        <p:spPr>
          <a:xfrm>
            <a:off x="9784667" y="1144276"/>
            <a:ext cx="71422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10.20.2.0/24 us-east-1b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C7603F-DBA5-A64A-874B-ADACA7C184F7}"/>
              </a:ext>
            </a:extLst>
          </p:cNvPr>
          <p:cNvSpPr/>
          <p:nvPr/>
        </p:nvSpPr>
        <p:spPr>
          <a:xfrm>
            <a:off x="8526232" y="1108661"/>
            <a:ext cx="968829" cy="17961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B396CF-502C-4D4E-BBCD-7C426D453F99}"/>
              </a:ext>
            </a:extLst>
          </p:cNvPr>
          <p:cNvSpPr txBox="1"/>
          <p:nvPr/>
        </p:nvSpPr>
        <p:spPr>
          <a:xfrm>
            <a:off x="8488130" y="1075246"/>
            <a:ext cx="908958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10.20.3.0/24 – us-east-1c</a:t>
            </a:r>
          </a:p>
          <a:p>
            <a:r>
              <a:rPr lang="en-US" sz="900" dirty="0"/>
              <a:t>Public Subnet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C37669-406A-BA43-B2BD-A78131B6CCD1}"/>
              </a:ext>
            </a:extLst>
          </p:cNvPr>
          <p:cNvSpPr txBox="1"/>
          <p:nvPr/>
        </p:nvSpPr>
        <p:spPr>
          <a:xfrm>
            <a:off x="127797" y="1450800"/>
            <a:ext cx="13687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Owner 726079693958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B0B2A0-A619-6A48-9DFE-B71DC42FE997}"/>
              </a:ext>
            </a:extLst>
          </p:cNvPr>
          <p:cNvSpPr/>
          <p:nvPr/>
        </p:nvSpPr>
        <p:spPr>
          <a:xfrm>
            <a:off x="2827505" y="2530928"/>
            <a:ext cx="917227" cy="1796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3AB325-EC30-A440-992F-CAC6BADBF967}"/>
              </a:ext>
            </a:extLst>
          </p:cNvPr>
          <p:cNvSpPr txBox="1"/>
          <p:nvPr/>
        </p:nvSpPr>
        <p:spPr>
          <a:xfrm>
            <a:off x="589780" y="2875001"/>
            <a:ext cx="99135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10.30.1.0/24 – us-eats-1a</a:t>
            </a:r>
          </a:p>
          <a:p>
            <a:r>
              <a:rPr lang="en-US" sz="1000" dirty="0"/>
              <a:t>Public Subnet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91E2E2-1362-CD40-9D4F-19A4AAEB3D60}"/>
              </a:ext>
            </a:extLst>
          </p:cNvPr>
          <p:cNvSpPr txBox="1"/>
          <p:nvPr/>
        </p:nvSpPr>
        <p:spPr>
          <a:xfrm>
            <a:off x="2790439" y="2752506"/>
            <a:ext cx="9913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10.30.2.0/24 – us-eats-1b</a:t>
            </a:r>
          </a:p>
          <a:p>
            <a:r>
              <a:rPr lang="en-US" sz="1000" dirty="0"/>
              <a:t>Private Subnet 1</a:t>
            </a:r>
          </a:p>
        </p:txBody>
      </p:sp>
      <p:sp>
        <p:nvSpPr>
          <p:cNvPr id="51" name="Rectangle 1">
            <a:hlinkClick r:id="rId4"/>
            <a:extLst>
              <a:ext uri="{FF2B5EF4-FFF2-40B4-BE49-F238E27FC236}">
                <a16:creationId xmlns:a16="http://schemas.microsoft.com/office/drawing/2014/main" id="{629F035F-4C6C-DE42-AE9C-475A64ED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21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260948-1A15-7349-84C0-0ABF2CA17263}"/>
              </a:ext>
            </a:extLst>
          </p:cNvPr>
          <p:cNvSpPr/>
          <p:nvPr/>
        </p:nvSpPr>
        <p:spPr>
          <a:xfrm>
            <a:off x="1596425" y="2557271"/>
            <a:ext cx="872666" cy="17961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ABAC00-E324-9C47-8762-035C3F18DDB5}"/>
              </a:ext>
            </a:extLst>
          </p:cNvPr>
          <p:cNvSpPr txBox="1"/>
          <p:nvPr/>
        </p:nvSpPr>
        <p:spPr>
          <a:xfrm>
            <a:off x="1562304" y="2875001"/>
            <a:ext cx="99135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10.30.3.0/24 – us-eats-1c</a:t>
            </a:r>
          </a:p>
          <a:p>
            <a:r>
              <a:rPr lang="en-US" sz="1000" dirty="0"/>
              <a:t>Public Subnet 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1C16E11-B66C-0C42-B4EB-27E16E969CEF}"/>
              </a:ext>
            </a:extLst>
          </p:cNvPr>
          <p:cNvSpPr/>
          <p:nvPr/>
        </p:nvSpPr>
        <p:spPr>
          <a:xfrm>
            <a:off x="10619015" y="1116205"/>
            <a:ext cx="805543" cy="1796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D152A7-84CC-0642-9658-83FB068AC3E1}"/>
              </a:ext>
            </a:extLst>
          </p:cNvPr>
          <p:cNvSpPr txBox="1"/>
          <p:nvPr/>
        </p:nvSpPr>
        <p:spPr>
          <a:xfrm>
            <a:off x="10688077" y="1144276"/>
            <a:ext cx="71422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10.20.4.0/24 us-east-1d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2EFAB9-5341-614A-9934-695ACEBD9009}"/>
              </a:ext>
            </a:extLst>
          </p:cNvPr>
          <p:cNvSpPr/>
          <p:nvPr/>
        </p:nvSpPr>
        <p:spPr>
          <a:xfrm>
            <a:off x="6705598" y="2316425"/>
            <a:ext cx="5203371" cy="402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eks</a:t>
            </a:r>
            <a:r>
              <a:rPr lang="en-US" sz="1100" dirty="0"/>
              <a:t>-mono</a:t>
            </a:r>
          </a:p>
        </p:txBody>
      </p:sp>
    </p:spTree>
    <p:extLst>
      <p:ext uri="{BB962C8B-B14F-4D97-AF65-F5344CB8AC3E}">
        <p14:creationId xmlns:p14="http://schemas.microsoft.com/office/powerpoint/2010/main" val="140717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73B7D1-659A-6146-A3A7-B17B8D35FE1B}"/>
              </a:ext>
            </a:extLst>
          </p:cNvPr>
          <p:cNvSpPr/>
          <p:nvPr/>
        </p:nvSpPr>
        <p:spPr>
          <a:xfrm>
            <a:off x="1306286" y="1676400"/>
            <a:ext cx="3004457" cy="38753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1548F-5527-554A-940E-8328342F4FD7}"/>
              </a:ext>
            </a:extLst>
          </p:cNvPr>
          <p:cNvSpPr txBox="1"/>
          <p:nvPr/>
        </p:nvSpPr>
        <p:spPr>
          <a:xfrm>
            <a:off x="1404258" y="1676400"/>
            <a:ext cx="103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config-ns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322952-9942-7942-83DA-51B547AFDF4E}"/>
              </a:ext>
            </a:extLst>
          </p:cNvPr>
          <p:cNvSpPr/>
          <p:nvPr/>
        </p:nvSpPr>
        <p:spPr>
          <a:xfrm>
            <a:off x="6651172" y="566057"/>
            <a:ext cx="3004457" cy="222068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2DD91D-39AE-A64B-8A2C-37385C4BABBF}"/>
              </a:ext>
            </a:extLst>
          </p:cNvPr>
          <p:cNvSpPr/>
          <p:nvPr/>
        </p:nvSpPr>
        <p:spPr>
          <a:xfrm>
            <a:off x="6477000" y="3951514"/>
            <a:ext cx="3178629" cy="222068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385DB2-7E76-084A-8C96-015902205916}"/>
              </a:ext>
            </a:extLst>
          </p:cNvPr>
          <p:cNvSpPr txBox="1"/>
          <p:nvPr/>
        </p:nvSpPr>
        <p:spPr>
          <a:xfrm>
            <a:off x="6651172" y="56605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6B236-877D-0544-820E-E00CA13F23DE}"/>
              </a:ext>
            </a:extLst>
          </p:cNvPr>
          <p:cNvSpPr txBox="1"/>
          <p:nvPr/>
        </p:nvSpPr>
        <p:spPr>
          <a:xfrm>
            <a:off x="6662926" y="4071257"/>
            <a:ext cx="15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create-account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F366FE-EC83-7645-B959-5105672734BB}"/>
              </a:ext>
            </a:extLst>
          </p:cNvPr>
          <p:cNvSpPr txBox="1"/>
          <p:nvPr/>
        </p:nvSpPr>
        <p:spPr>
          <a:xfrm>
            <a:off x="7728857" y="4560332"/>
            <a:ext cx="168187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000" dirty="0"/>
              <a:t>create-account-</a:t>
            </a:r>
            <a:r>
              <a:rPr lang="en-IN" sz="1000" dirty="0" err="1"/>
              <a:t>loadbalancer</a:t>
            </a: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82664-5992-1E45-BCB3-1D0D2B2BC8F5}"/>
              </a:ext>
            </a:extLst>
          </p:cNvPr>
          <p:cNvSpPr txBox="1"/>
          <p:nvPr/>
        </p:nvSpPr>
        <p:spPr>
          <a:xfrm>
            <a:off x="7869042" y="4921636"/>
            <a:ext cx="114326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000" dirty="0"/>
              <a:t>create-account-np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F0EDE-D74F-E64C-8F1A-8958FA8D2411}"/>
              </a:ext>
            </a:extLst>
          </p:cNvPr>
          <p:cNvSpPr txBox="1"/>
          <p:nvPr/>
        </p:nvSpPr>
        <p:spPr>
          <a:xfrm>
            <a:off x="7753626" y="5565183"/>
            <a:ext cx="13740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000" dirty="0"/>
              <a:t>create-account-ingress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E7A936-6D48-3F41-B057-34F9AE5CCB91}"/>
              </a:ext>
            </a:extLst>
          </p:cNvPr>
          <p:cNvSpPr txBox="1"/>
          <p:nvPr/>
        </p:nvSpPr>
        <p:spPr>
          <a:xfrm>
            <a:off x="6664792" y="5261168"/>
            <a:ext cx="1905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000" dirty="0"/>
              <a:t>create-account-ingress-internet</a:t>
            </a:r>
          </a:p>
        </p:txBody>
      </p:sp>
    </p:spTree>
    <p:extLst>
      <p:ext uri="{BB962C8B-B14F-4D97-AF65-F5344CB8AC3E}">
        <p14:creationId xmlns:p14="http://schemas.microsoft.com/office/powerpoint/2010/main" val="192576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8765</TotalTime>
  <Words>85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2021-12-28T08:16:29Z</dcterms:created>
  <dcterms:modified xsi:type="dcterms:W3CDTF">2022-01-03T10:21:35Z</dcterms:modified>
</cp:coreProperties>
</file>