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81" r:id="rId5"/>
    <p:sldId id="282" r:id="rId6"/>
    <p:sldId id="287" r:id="rId7"/>
    <p:sldId id="288" r:id="rId8"/>
    <p:sldId id="289" r:id="rId9"/>
    <p:sldId id="290" r:id="rId10"/>
    <p:sldId id="291" r:id="rId11"/>
    <p:sldId id="286" r:id="rId12"/>
    <p:sldId id="284" r:id="rId13"/>
    <p:sldId id="283" r:id="rId14"/>
    <p:sldId id="276" r:id="rId15"/>
    <p:sldId id="26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23/7/2015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Advanced #9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PyModuleDef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PyModuleDef</a:t>
            </a:r>
            <a:r>
              <a:rPr lang="en-US" dirty="0" smtClean="0"/>
              <a:t> </a:t>
            </a:r>
            <a:r>
              <a:rPr lang="en-US" dirty="0" err="1" smtClean="0"/>
              <a:t>myModule</a:t>
            </a:r>
            <a:r>
              <a:rPr lang="en-US" dirty="0" smtClean="0"/>
              <a:t> = </a:t>
            </a:r>
            <a:r>
              <a:rPr lang="en-US" dirty="0" smtClean="0"/>
              <a:t>{ 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PyModuleDef_HEAD_INIT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err="1" smtClean="0">
                <a:solidFill>
                  <a:srgbClr val="00B050"/>
                </a:solidFill>
              </a:rPr>
              <a:t>myModule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, #name of module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"Fibonacci Module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 smtClean="0"/>
              <a:t>, #Module Docs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, #-1 the module state is global.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myMethods</a:t>
            </a:r>
            <a:r>
              <a:rPr lang="en-US" dirty="0" smtClean="0"/>
              <a:t> #method def structure.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Our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python-dev</a:t>
            </a:r>
          </a:p>
          <a:p>
            <a:r>
              <a:rPr lang="en-US" dirty="0" smtClean="0"/>
              <a:t>Lets create a simple Fibonacci function in C and create the bindings for a module.</a:t>
            </a:r>
          </a:p>
          <a:p>
            <a:r>
              <a:rPr lang="en-US" dirty="0" smtClean="0"/>
              <a:t>We will also add a version function so we can see a function that doesn’t take arguments.</a:t>
            </a:r>
          </a:p>
          <a:p>
            <a:r>
              <a:rPr lang="en-US" dirty="0" smtClean="0"/>
              <a:t>Lets call it </a:t>
            </a:r>
            <a:r>
              <a:rPr lang="en-US" dirty="0" err="1" smtClean="0"/>
              <a:t>myModule.c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Setup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have written our c program and created the python binding ready to compile.</a:t>
            </a:r>
          </a:p>
          <a:p>
            <a:r>
              <a:rPr lang="en-US" dirty="0" smtClean="0"/>
              <a:t>There is a nicely made utility modules that comes with python to make the building and linking easy. </a:t>
            </a:r>
          </a:p>
          <a:p>
            <a:r>
              <a:rPr lang="en-US" dirty="0" smtClean="0"/>
              <a:t>Lets call out setup script </a:t>
            </a:r>
            <a:r>
              <a:rPr lang="en-US" dirty="0" smtClean="0"/>
              <a:t>setup.py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dirty="0" smtClean="0">
                <a:solidFill>
                  <a:srgbClr val="00B050"/>
                </a:solidFill>
              </a:rPr>
              <a:t>cmingw32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have built our extension it will be output into a build directory.</a:t>
            </a:r>
          </a:p>
          <a:p>
            <a:r>
              <a:rPr lang="en-US" dirty="0" smtClean="0"/>
              <a:t>We need to copy the </a:t>
            </a:r>
            <a:r>
              <a:rPr lang="en-US" dirty="0" err="1" smtClean="0"/>
              <a:t>module.so</a:t>
            </a:r>
            <a:r>
              <a:rPr lang="en-US" dirty="0" smtClean="0"/>
              <a:t> file into the directory of our python code. (Or to the python </a:t>
            </a:r>
            <a:r>
              <a:rPr lang="en-US" dirty="0" err="1" smtClean="0"/>
              <a:t>libs</a:t>
            </a:r>
            <a:r>
              <a:rPr lang="en-US" dirty="0" smtClean="0"/>
              <a:t> folder) Then we can import it!</a:t>
            </a:r>
          </a:p>
          <a:p>
            <a:r>
              <a:rPr lang="en-US" dirty="0" smtClean="0"/>
              <a:t>Lets create a test.py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SWIG – Makes this process easier, rather than having to write the bindings, SWIG will generate them for you.</a:t>
            </a:r>
          </a:p>
          <a:p>
            <a:r>
              <a:rPr lang="en-US" sz="2800" dirty="0" smtClean="0"/>
              <a:t>If you were able to get this example working, using some of the more advanced features of the python header should be easier to understand and implement.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PyCrypto</a:t>
            </a:r>
            <a:r>
              <a:rPr lang="en-US" smtClean="0"/>
              <a:t> 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tutorial is about extending Python with C, Having a least a basic understanding of C will be very helpful.</a:t>
            </a:r>
          </a:p>
          <a:p>
            <a:r>
              <a:rPr lang="en-US" dirty="0" smtClean="0"/>
              <a:t>Compiling this on Windows is a done with a different process. So I suggest Googling it if you insist on doing thing on Windows. (Or you can use </a:t>
            </a:r>
            <a:r>
              <a:rPr lang="en-US" dirty="0" err="1" smtClean="0"/>
              <a:t>MingW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are C Extensions?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Python talking with the C programming language.</a:t>
            </a:r>
          </a:p>
          <a:p>
            <a:r>
              <a:rPr lang="en-US" dirty="0" smtClean="0"/>
              <a:t>Creation of wrappers which bind python objects to C Functions.</a:t>
            </a:r>
          </a:p>
          <a:p>
            <a:r>
              <a:rPr lang="en-US" dirty="0" smtClean="0"/>
              <a:t>There is many sub-topic’s of C Extensions.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are they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Because of Python’s high level abstractions some things cant be done without a lower level implementation first. </a:t>
            </a:r>
          </a:p>
          <a:p>
            <a:r>
              <a:rPr lang="en-US" dirty="0" smtClean="0"/>
              <a:t>Perhaps you already have a library of C functions that you want to turn into a python module to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Everything in the Python header starts with the prefix Py or PY.</a:t>
            </a:r>
          </a:p>
          <a:p>
            <a:r>
              <a:rPr lang="en-US" dirty="0" smtClean="0"/>
              <a:t>The PyObject type is always used as a pointer and is handles all the data parsing between python and C.</a:t>
            </a:r>
          </a:p>
          <a:p>
            <a:r>
              <a:rPr lang="en-US" dirty="0" smtClean="0"/>
              <a:t>Eg. </a:t>
            </a:r>
            <a:r>
              <a:rPr lang="en-US" dirty="0" smtClean="0">
                <a:solidFill>
                  <a:srgbClr val="0070C0"/>
                </a:solidFill>
              </a:rPr>
              <a:t>static </a:t>
            </a:r>
            <a:r>
              <a:rPr lang="en-US" dirty="0" smtClean="0">
                <a:solidFill>
                  <a:srgbClr val="7030A0"/>
                </a:solidFill>
              </a:rPr>
              <a:t>PyObject</a:t>
            </a:r>
            <a:r>
              <a:rPr lang="en-US" dirty="0" smtClean="0">
                <a:solidFill>
                  <a:srgbClr val="0070C0"/>
                </a:solidFill>
              </a:rPr>
              <a:t>* myFunc(</a:t>
            </a:r>
            <a:r>
              <a:rPr lang="en-US" dirty="0" smtClean="0">
                <a:solidFill>
                  <a:srgbClr val="7030A0"/>
                </a:solidFill>
              </a:rPr>
              <a:t>PyObject</a:t>
            </a:r>
            <a:r>
              <a:rPr lang="en-US" dirty="0" smtClean="0">
                <a:solidFill>
                  <a:srgbClr val="0070C0"/>
                </a:solidFill>
              </a:rPr>
              <a:t>* self)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Python.h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PyArg_ParseTuple(</a:t>
            </a:r>
            <a:r>
              <a:rPr lang="en-US" dirty="0" err="1" smtClean="0"/>
              <a:t>args</a:t>
            </a:r>
            <a:r>
              <a:rPr lang="en-US" dirty="0" smtClean="0"/>
              <a:t>, format, …)</a:t>
            </a:r>
            <a:br>
              <a:rPr lang="en-US" dirty="0" smtClean="0"/>
            </a:br>
            <a:r>
              <a:rPr lang="en-US" dirty="0" smtClean="0"/>
              <a:t>Handles getting the arguments from Python.</a:t>
            </a:r>
          </a:p>
          <a:p>
            <a:r>
              <a:rPr lang="en-US" dirty="0" smtClean="0"/>
              <a:t>Py_BuildValue(format, …)</a:t>
            </a:r>
            <a:br>
              <a:rPr lang="en-US" dirty="0" smtClean="0"/>
            </a:br>
            <a:r>
              <a:rPr lang="en-US" dirty="0" smtClean="0"/>
              <a:t>Handles turning values into PyObject pointers.</a:t>
            </a:r>
          </a:p>
          <a:p>
            <a:r>
              <a:rPr lang="en-US" dirty="0" err="1" smtClean="0"/>
              <a:t>PyModule_Create</a:t>
            </a:r>
            <a:r>
              <a:rPr lang="en-US" dirty="0" smtClean="0"/>
              <a:t>(</a:t>
            </a:r>
            <a:r>
              <a:rPr lang="en-US" dirty="0" err="1" smtClean="0"/>
              <a:t>moduleDef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Initializes the module and wraps the method </a:t>
            </a:r>
            <a:r>
              <a:rPr lang="en-US" dirty="0" smtClean="0"/>
              <a:t>pointers using the module definitions.</a:t>
            </a:r>
            <a:endParaRPr lang="en-US" dirty="0" smtClean="0"/>
          </a:p>
          <a:p>
            <a:r>
              <a:rPr lang="en-US" dirty="0" smtClean="0"/>
              <a:t>If you want your function to return nothing, return the </a:t>
            </a:r>
            <a:r>
              <a:rPr lang="en-US" dirty="0" smtClean="0">
                <a:solidFill>
                  <a:srgbClr val="7030A0"/>
                </a:solidFill>
              </a:rPr>
              <a:t>Py_None</a:t>
            </a:r>
            <a:r>
              <a:rPr lang="en-US" dirty="0" smtClean="0"/>
              <a:t>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PyMethodDef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PyMethodDef structure is one of the most critical parts because the compiler wont pick up any errors inside.</a:t>
            </a:r>
          </a:p>
          <a:p>
            <a:r>
              <a:rPr lang="en-US" dirty="0" smtClean="0"/>
              <a:t>The structure must always end with terminating NULL and 0 values. </a:t>
            </a:r>
            <a:r>
              <a:rPr lang="en-US" dirty="0" smtClean="0">
                <a:solidFill>
                  <a:srgbClr val="7030A0"/>
                </a:solidFill>
              </a:rPr>
              <a:t>{NULL, NULL, 0, NULL}</a:t>
            </a:r>
          </a:p>
          <a:p>
            <a:r>
              <a:rPr lang="en-US" dirty="0" smtClean="0"/>
              <a:t>Here we tell python if the function has argument, no arguments or arguments and keywords.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MethodDef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static PyMethodDef myMethods[] = {</a:t>
            </a:r>
            <a:br>
              <a:rPr lang="en-US" sz="2800" dirty="0" smtClean="0"/>
            </a:br>
            <a:r>
              <a:rPr lang="en-US" sz="2800" dirty="0" smtClean="0"/>
              <a:t>	{“</a:t>
            </a:r>
            <a:r>
              <a:rPr lang="en-US" sz="2800" dirty="0" smtClean="0">
                <a:solidFill>
                  <a:srgbClr val="7030A0"/>
                </a:solidFill>
              </a:rPr>
              <a:t>func1</a:t>
            </a:r>
            <a:r>
              <a:rPr lang="en-US" sz="2800" dirty="0" smtClean="0"/>
              <a:t>”, </a:t>
            </a:r>
            <a:r>
              <a:rPr lang="en-US" sz="2800" dirty="0" smtClean="0">
                <a:solidFill>
                  <a:srgbClr val="FF0000"/>
                </a:solidFill>
              </a:rPr>
              <a:t>func1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METH_NOARGS</a:t>
            </a:r>
            <a:r>
              <a:rPr lang="en-US" sz="2800" dirty="0" smtClean="0"/>
              <a:t>, “func1 doc” },</a:t>
            </a:r>
            <a:br>
              <a:rPr lang="en-US" sz="2800" dirty="0" smtClean="0"/>
            </a:br>
            <a:r>
              <a:rPr lang="en-US" sz="2800" dirty="0" smtClean="0"/>
              <a:t>	{“</a:t>
            </a:r>
            <a:r>
              <a:rPr lang="en-US" sz="2800" dirty="0" smtClean="0">
                <a:solidFill>
                  <a:srgbClr val="7030A0"/>
                </a:solidFill>
              </a:rPr>
              <a:t>func2</a:t>
            </a:r>
            <a:r>
              <a:rPr lang="en-US" sz="2800" dirty="0" smtClean="0"/>
              <a:t>”, </a:t>
            </a:r>
            <a:r>
              <a:rPr lang="en-US" sz="2800" dirty="0" smtClean="0">
                <a:solidFill>
                  <a:srgbClr val="FF0000"/>
                </a:solidFill>
              </a:rPr>
              <a:t>func2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METH_VARARGS</a:t>
            </a:r>
            <a:r>
              <a:rPr lang="en-US" sz="2800" dirty="0" smtClean="0"/>
              <a:t>, “func2 doc” },</a:t>
            </a:r>
            <a:br>
              <a:rPr lang="en-US" sz="2800" dirty="0" smtClean="0"/>
            </a:br>
            <a:r>
              <a:rPr lang="en-US" sz="2800" dirty="0" smtClean="0"/>
              <a:t>	{</a:t>
            </a:r>
            <a:r>
              <a:rPr lang="en-US" sz="2800" dirty="0" smtClean="0">
                <a:solidFill>
                  <a:srgbClr val="7030A0"/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NULL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0</a:t>
            </a:r>
            <a:r>
              <a:rPr lang="en-US" sz="2800" dirty="0" smtClean="0"/>
              <a:t>, NULL}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}</a:t>
            </a:r>
            <a:br>
              <a:rPr lang="en-US" sz="2800" smtClean="0"/>
            </a:br>
            <a:endParaRPr lang="en-US" sz="2800" dirty="0" smtClean="0"/>
          </a:p>
          <a:p>
            <a:r>
              <a:rPr lang="en-US" sz="2800" dirty="0" smtClean="0"/>
              <a:t>Pattern: </a:t>
            </a:r>
            <a:r>
              <a:rPr lang="en-US" sz="2800" dirty="0" err="1" smtClean="0">
                <a:solidFill>
                  <a:srgbClr val="7030A0"/>
                </a:solidFill>
              </a:rPr>
              <a:t>pyMethodName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function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00B0F0"/>
                </a:solidFill>
              </a:rPr>
              <a:t>functionType</a:t>
            </a:r>
            <a:r>
              <a:rPr lang="en-US" sz="2800" dirty="0" smtClean="0"/>
              <a:t>, Docs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PyModuleDef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PyModuleDef</a:t>
            </a:r>
            <a:r>
              <a:rPr lang="en-US" dirty="0" smtClean="0"/>
              <a:t> </a:t>
            </a:r>
            <a:r>
              <a:rPr lang="en-US" dirty="0" smtClean="0"/>
              <a:t>structure is </a:t>
            </a:r>
            <a:r>
              <a:rPr lang="en-US" dirty="0" smtClean="0"/>
              <a:t>what we use to tell the </a:t>
            </a:r>
            <a:r>
              <a:rPr lang="en-US" dirty="0" err="1" smtClean="0"/>
              <a:t>PyModule_Create</a:t>
            </a:r>
            <a:r>
              <a:rPr lang="en-US" dirty="0" smtClean="0"/>
              <a:t>() function what information to use to create the module.</a:t>
            </a:r>
          </a:p>
          <a:p>
            <a:r>
              <a:rPr lang="en-US" dirty="0" smtClean="0"/>
              <a:t>We need to give it a name, documentation, tell python of we will control the module state and the structure of methods to include in the module.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527</Words>
  <Application>Microsoft Office PowerPoint</Application>
  <PresentationFormat>On-screen Show (16:9)</PresentationFormat>
  <Paragraphs>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 Extensions</vt:lpstr>
      <vt:lpstr>Preamble</vt:lpstr>
      <vt:lpstr>What are C Extensions?</vt:lpstr>
      <vt:lpstr>What are they for?</vt:lpstr>
      <vt:lpstr>Python Header</vt:lpstr>
      <vt:lpstr>Python.h Functions</vt:lpstr>
      <vt:lpstr>PyMethodDef</vt:lpstr>
      <vt:lpstr>MethodDef Example</vt:lpstr>
      <vt:lpstr>PyModuleDef</vt:lpstr>
      <vt:lpstr>PyModuleDef</vt:lpstr>
      <vt:lpstr>Our C Program</vt:lpstr>
      <vt:lpstr>The Setup Script</vt:lpstr>
      <vt:lpstr>Using it!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374</cp:revision>
  <dcterms:created xsi:type="dcterms:W3CDTF">2013-09-22T18:12:34Z</dcterms:created>
  <dcterms:modified xsi:type="dcterms:W3CDTF">2015-07-23T01:11:43Z</dcterms:modified>
</cp:coreProperties>
</file>