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1A6D3-816F-4B0F-B994-D3ADC427C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14404F-9376-42EE-A8BA-FAFBAAB3C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46802B-1FCA-442D-A717-72F69F74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7FA1C3-BD90-4AF6-987B-599B2E5B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9D8441-2B07-4359-B594-3B5E4D77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1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588FD-6C8E-429E-ACE9-1D9F6641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B916A1-2969-41F3-84E5-35788BB4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87ED4F-22CB-4ED8-BDD0-6A92CA20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D7B842-1076-476F-9149-EECE81F1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A40C28-3673-4321-86AA-FAC970ED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75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845965-60A9-4458-92DD-4448A1C45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4F688A-60B7-4F73-B23C-DB4DB659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323714-0429-4C82-B2F6-5B13E5EB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17842C-DE0C-457B-8C1E-80CB6F16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292BE1-B3C2-4633-9244-2FEFEAC4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673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3E3F5-95F0-4002-953B-425FB2C3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390F35-F77B-4B8B-AD84-F6EA1206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ECA8BD-13FE-4353-9648-9DD0ED0C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232FF4-7B0E-49B5-9608-871D16DF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5670BE-5C2C-4B40-AA6E-2B3C4223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64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FA615-412B-4666-B7CA-26C1620A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DBE13C-CF28-4EDF-96ED-E65BC4BD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CA1CA0-792D-476C-84A3-42D62D4D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F7EBB3-9505-46EA-BDBF-815C3EF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E3FACE-04F7-47EC-A988-46D90833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29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60587-36ED-4B2D-8C2E-0A5EFA5C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C004D9-9413-4A29-8A51-B2D60835F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E8484FC-F9C4-4C88-B898-E90CE544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A920D97-7EC1-4A21-86DE-2263919D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6D9C00-054D-4620-AB0E-1E1CEE52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51C8C0-F3BA-4FF9-8929-4C5FABCD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6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AD966-6017-48E0-9E5A-DFB5327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0DE010-A6F1-4E2F-8F3E-417F1BF2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522429-599E-4F4A-8D12-4E0733C98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450D30-DE30-4D3F-B2E2-7AFA59CC3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BF0AEF3-5D51-418C-A116-7A83F2942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049551C-E4E7-48A1-9F12-139E6211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A7B348F-0B87-49DC-9899-065D2057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A51C2E7-6616-492E-9E0C-AD79D7E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9B773-BE5D-4DD6-9BF2-EF90A0D7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B1543F-9E26-442D-BE75-B4DBD6C4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234D83-4AB4-4D3A-83BB-BB9B878B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EA42F1-759E-4D6E-84F6-67CDDA82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2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0356706-8B37-4A8E-B258-25049C24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0A689D-6A98-4C52-B457-6E7C8FA1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7C848C-F32B-40E7-AF3D-B593A9E8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5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93D7E-AF3C-44EF-B949-C375A28B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6EF1B4-3BD0-4078-ABD4-BCAA32B4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B1FE97-8706-4171-94EA-F8DB6995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3CD959-81C3-4B1B-AA10-23322B9D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ADB54E-7180-424D-9C07-965CE8EA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A215BA-82F2-480B-860E-8F6105E4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453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9DFA5-23E0-42D9-B613-911FCCAD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740F46D-BE51-41C7-8139-64CEBC2E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AF5735-DCB1-4D29-88E3-C8CCBE12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4E6132-1F93-4A01-AADE-CCEEDB57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60CCD4-E004-436E-9B07-AC7ADDFD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36031F-3EA9-4E0E-A84F-1D2674AE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1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1E1A1-B1B4-45BE-B34B-215F776A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E9B5A2-89EF-4FF9-8920-CC5CC0C9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0D2EC5-1B35-41BB-B6F8-CD9424078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7F06-F12C-4A7A-BDA4-101464E7AEEF}" type="datetimeFigureOut">
              <a:rPr lang="nl-NL" smtClean="0"/>
              <a:t>8-2-2021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A6A9C7-3452-40A8-A339-B3C7054FF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CF8FC1-66B2-4C87-B917-A4E7A2D42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B9F4-318A-4B07-8468-735A371151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D5A50-2974-46B0-BBEC-BF8F950E7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bayes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651B52-3439-4F69-BE10-10EA94847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FC1B9-C9BC-4002-A683-5A2B2316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Rules of Bayes –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out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A2E068-53D3-4D6C-963B-0B1EE21D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P(A|B) = P(B|A)*P(A) / P(B)</a:t>
            </a:r>
          </a:p>
          <a:p>
            <a:r>
              <a:rPr lang="nl-NL" dirty="0" err="1"/>
              <a:t>Some</a:t>
            </a:r>
            <a:r>
              <a:rPr lang="nl-NL" dirty="0"/>
              <a:t> important </a:t>
            </a:r>
            <a:r>
              <a:rPr lang="nl-NL" dirty="0" err="1"/>
              <a:t>equations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P(A|B) = P(A^B)/P(B)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thus</a:t>
            </a:r>
            <a:r>
              <a:rPr lang="nl-NL" dirty="0"/>
              <a:t>, P(A^B) = P(A|B)*P(B)   </a:t>
            </a:r>
          </a:p>
          <a:p>
            <a:pPr lvl="2"/>
            <a:r>
              <a:rPr lang="nl-NL" dirty="0"/>
              <a:t>(chance of A in B, </a:t>
            </a:r>
            <a:r>
              <a:rPr lang="nl-NL" dirty="0" err="1"/>
              <a:t>resp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 -&gt; chance of A^B, </a:t>
            </a:r>
            <a:r>
              <a:rPr lang="nl-NL" dirty="0" err="1"/>
              <a:t>resp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)</a:t>
            </a:r>
          </a:p>
          <a:p>
            <a:r>
              <a:rPr lang="nl-NL" dirty="0" err="1"/>
              <a:t>Why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these </a:t>
            </a:r>
            <a:r>
              <a:rPr lang="nl-NL" dirty="0" err="1"/>
              <a:t>equations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Because</a:t>
            </a:r>
            <a:r>
              <a:rPr lang="nl-NL" dirty="0"/>
              <a:t>, </a:t>
            </a:r>
            <a:r>
              <a:rPr lang="nl-NL" dirty="0" err="1"/>
              <a:t>figuring</a:t>
            </a:r>
            <a:r>
              <a:rPr lang="nl-NL" dirty="0"/>
              <a:t> out P(B)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about</a:t>
            </a:r>
            <a:r>
              <a:rPr lang="nl-NL" dirty="0"/>
              <a:t> A, means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split P(B) </a:t>
            </a:r>
            <a:r>
              <a:rPr lang="nl-NL" dirty="0" err="1"/>
              <a:t>into</a:t>
            </a:r>
            <a:r>
              <a:rPr lang="nl-NL" dirty="0"/>
              <a:t> 2 </a:t>
            </a:r>
            <a:r>
              <a:rPr lang="nl-NL" dirty="0" err="1"/>
              <a:t>parts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P(A^B)   	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P(B|A)*P(A)</a:t>
            </a:r>
          </a:p>
          <a:p>
            <a:pPr lvl="2"/>
            <a:r>
              <a:rPr lang="nl-NL" dirty="0"/>
              <a:t>P(-A^B)	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P(B|-A)*P(-A)</a:t>
            </a:r>
          </a:p>
        </p:txBody>
      </p:sp>
    </p:spTree>
    <p:extLst>
      <p:ext uri="{BB962C8B-B14F-4D97-AF65-F5344CB8AC3E}">
        <p14:creationId xmlns:p14="http://schemas.microsoft.com/office/powerpoint/2010/main" val="203931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7118-4348-4BFB-A453-C5656B78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subsets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4F1F7B-C345-4A48-B50F-37EED683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different </a:t>
            </a:r>
            <a:r>
              <a:rPr lang="nl-NL" dirty="0" err="1"/>
              <a:t>combinations</a:t>
            </a:r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E3A8A1E6-EDB7-4E21-B1E9-C78A2D8C3A70}"/>
              </a:ext>
            </a:extLst>
          </p:cNvPr>
          <p:cNvSpPr/>
          <p:nvPr/>
        </p:nvSpPr>
        <p:spPr>
          <a:xfrm>
            <a:off x="1753494" y="3343163"/>
            <a:ext cx="2872292" cy="2700169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40481D1-F76F-4591-8F53-545FF4B68371}"/>
              </a:ext>
            </a:extLst>
          </p:cNvPr>
          <p:cNvSpPr/>
          <p:nvPr/>
        </p:nvSpPr>
        <p:spPr>
          <a:xfrm>
            <a:off x="3871184" y="3426983"/>
            <a:ext cx="2872292" cy="2700169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2B46FBC-51A0-4A62-B839-0598E91F30C5}"/>
              </a:ext>
            </a:extLst>
          </p:cNvPr>
          <p:cNvSpPr/>
          <p:nvPr/>
        </p:nvSpPr>
        <p:spPr>
          <a:xfrm>
            <a:off x="1348740" y="2856379"/>
            <a:ext cx="6320790" cy="3806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                                                                                                  </a:t>
            </a:r>
            <a:r>
              <a:rPr lang="nl-NL" dirty="0">
                <a:solidFill>
                  <a:schemeClr val="tx1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12942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D1A78-BA1E-4447-905B-C1E0AA3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subsets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8E59A091-F065-4410-B862-3E1D371A5FBE}"/>
              </a:ext>
            </a:extLst>
          </p:cNvPr>
          <p:cNvSpPr/>
          <p:nvPr/>
        </p:nvSpPr>
        <p:spPr>
          <a:xfrm>
            <a:off x="237338" y="1851660"/>
            <a:ext cx="2872292" cy="2700169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3BF1F3B-46D2-4BBD-A04B-700EDB8B8806}"/>
              </a:ext>
            </a:extLst>
          </p:cNvPr>
          <p:cNvSpPr/>
          <p:nvPr/>
        </p:nvSpPr>
        <p:spPr>
          <a:xfrm>
            <a:off x="2355028" y="1935480"/>
            <a:ext cx="2872292" cy="2700169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230BA8F-C8C4-433F-8D5F-9B01E2E48BE7}"/>
              </a:ext>
            </a:extLst>
          </p:cNvPr>
          <p:cNvSpPr txBox="1"/>
          <p:nvPr/>
        </p:nvSpPr>
        <p:spPr>
          <a:xfrm>
            <a:off x="2457450" y="2914650"/>
            <a:ext cx="6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A^B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71F3AB4-E04A-4F10-B0F4-C595B824AC4A}"/>
              </a:ext>
            </a:extLst>
          </p:cNvPr>
          <p:cNvSpPr txBox="1"/>
          <p:nvPr/>
        </p:nvSpPr>
        <p:spPr>
          <a:xfrm>
            <a:off x="3672840" y="2914650"/>
            <a:ext cx="6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B^-A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ED2AE7-E857-4B61-B4CF-4344D786D94C}"/>
              </a:ext>
            </a:extLst>
          </p:cNvPr>
          <p:cNvSpPr txBox="1"/>
          <p:nvPr/>
        </p:nvSpPr>
        <p:spPr>
          <a:xfrm>
            <a:off x="1126638" y="2879918"/>
            <a:ext cx="6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A^-B</a:t>
            </a:r>
          </a:p>
        </p:txBody>
      </p:sp>
    </p:spTree>
    <p:extLst>
      <p:ext uri="{BB962C8B-B14F-4D97-AF65-F5344CB8AC3E}">
        <p14:creationId xmlns:p14="http://schemas.microsoft.com/office/powerpoint/2010/main" val="223019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0E3BB-A3DA-4F5C-BB1F-02C19337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09D13317-F53F-4EBE-BF43-F3C34044C4DC}"/>
              </a:ext>
            </a:extLst>
          </p:cNvPr>
          <p:cNvSpPr/>
          <p:nvPr/>
        </p:nvSpPr>
        <p:spPr>
          <a:xfrm>
            <a:off x="9387953" y="83821"/>
            <a:ext cx="1531172" cy="15773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EF3E120-E41E-4240-B634-F499184B93BC}"/>
              </a:ext>
            </a:extLst>
          </p:cNvPr>
          <p:cNvSpPr/>
          <p:nvPr/>
        </p:nvSpPr>
        <p:spPr>
          <a:xfrm>
            <a:off x="10484450" y="83821"/>
            <a:ext cx="1531172" cy="15773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B57414B-E772-4B71-A5E2-A1E4C3D2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799030"/>
            <a:ext cx="10515600" cy="4351338"/>
          </a:xfrm>
        </p:spPr>
        <p:txBody>
          <a:bodyPr/>
          <a:lstStyle/>
          <a:p>
            <a:r>
              <a:rPr lang="nl-NL" dirty="0"/>
              <a:t>P(A|B)                                       </a:t>
            </a:r>
            <a:r>
              <a:rPr lang="nl-NL" dirty="0" err="1"/>
              <a:t>given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P(B|A)                                       </a:t>
            </a:r>
            <a:r>
              <a:rPr lang="nl-NL" dirty="0" err="1"/>
              <a:t>given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956D37F-F4BE-43D2-89C7-7090FA73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45" y="1457651"/>
            <a:ext cx="2628900" cy="18383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A58AB2DD-B10F-467E-8086-8FD9A8D1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3" y="3429000"/>
            <a:ext cx="2447925" cy="16002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6CC59BB-C92E-4BD5-A242-986F467B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733" y="1362055"/>
            <a:ext cx="2238375" cy="145732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8F9A4DC-3DAD-4CE5-B239-620ED431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45" y="3353815"/>
            <a:ext cx="26289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1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0E3BB-A3DA-4F5C-BB1F-02C19337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09D13317-F53F-4EBE-BF43-F3C34044C4DC}"/>
              </a:ext>
            </a:extLst>
          </p:cNvPr>
          <p:cNvSpPr/>
          <p:nvPr/>
        </p:nvSpPr>
        <p:spPr>
          <a:xfrm>
            <a:off x="9387953" y="83821"/>
            <a:ext cx="1531172" cy="15773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EF3E120-E41E-4240-B634-F499184B93BC}"/>
              </a:ext>
            </a:extLst>
          </p:cNvPr>
          <p:cNvSpPr/>
          <p:nvPr/>
        </p:nvSpPr>
        <p:spPr>
          <a:xfrm>
            <a:off x="10484450" y="83821"/>
            <a:ext cx="1531172" cy="15773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B57414B-E772-4B71-A5E2-A1E4C3D2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799030"/>
            <a:ext cx="10515600" cy="4351338"/>
          </a:xfrm>
        </p:spPr>
        <p:txBody>
          <a:bodyPr/>
          <a:lstStyle/>
          <a:p>
            <a:r>
              <a:rPr lang="nl-NL" dirty="0"/>
              <a:t>P(A|-B)                                       </a:t>
            </a:r>
            <a:r>
              <a:rPr lang="nl-NL" dirty="0" err="1"/>
              <a:t>given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P(-A|B)                                        </a:t>
            </a:r>
            <a:r>
              <a:rPr lang="nl-NL" dirty="0" err="1"/>
              <a:t>given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F24F75B-AFD0-43A9-9198-6788B62E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79" y="1403040"/>
            <a:ext cx="2314575" cy="15335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F9A204B-A604-4538-B127-1548CD86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52" y="1484002"/>
            <a:ext cx="2209800" cy="13716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EF24A8E-7E6B-46A5-8B1E-2CF06DB1C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52" y="3429000"/>
            <a:ext cx="2133600" cy="131445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A1AC4A8-876F-4E17-A2B7-8CD051024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687" y="3429000"/>
            <a:ext cx="2190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0E3BB-A3DA-4F5C-BB1F-02C19337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09D13317-F53F-4EBE-BF43-F3C34044C4DC}"/>
              </a:ext>
            </a:extLst>
          </p:cNvPr>
          <p:cNvSpPr/>
          <p:nvPr/>
        </p:nvSpPr>
        <p:spPr>
          <a:xfrm>
            <a:off x="9387953" y="83821"/>
            <a:ext cx="1531172" cy="15773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EF3E120-E41E-4240-B634-F499184B93BC}"/>
              </a:ext>
            </a:extLst>
          </p:cNvPr>
          <p:cNvSpPr/>
          <p:nvPr/>
        </p:nvSpPr>
        <p:spPr>
          <a:xfrm>
            <a:off x="10484450" y="83821"/>
            <a:ext cx="1531172" cy="157734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B57414B-E772-4B71-A5E2-A1E4C3D2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799030"/>
            <a:ext cx="10515600" cy="4351338"/>
          </a:xfrm>
        </p:spPr>
        <p:txBody>
          <a:bodyPr/>
          <a:lstStyle/>
          <a:p>
            <a:r>
              <a:rPr lang="nl-NL" dirty="0"/>
              <a:t>P(B|-A)                                       </a:t>
            </a:r>
            <a:r>
              <a:rPr lang="nl-NL" dirty="0" err="1"/>
              <a:t>given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P(-B|A)                                        </a:t>
            </a:r>
            <a:r>
              <a:rPr lang="nl-NL" dirty="0" err="1"/>
              <a:t>given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936822E-764A-4AF8-B13D-719F3C98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99" y="1484002"/>
            <a:ext cx="2124075" cy="13430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53C8725-8F05-41FA-9B85-61826894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75" y="1484002"/>
            <a:ext cx="2247900" cy="135255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6579C5-3FE2-4DDC-A9BA-1C67973A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25" y="3429000"/>
            <a:ext cx="2114550" cy="139065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03346FAE-D74A-471A-B0B2-259A4FD1A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311" y="3457575"/>
            <a:ext cx="22288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0E3BB-A3DA-4F5C-BB1F-02C19337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Rule</a:t>
            </a:r>
            <a:r>
              <a:rPr lang="nl-NL" dirty="0"/>
              <a:t> of Bayes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A40879-C50A-482C-8F59-367E5A0F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probabilitie</a:t>
            </a:r>
            <a:r>
              <a:rPr lang="nl-NL" dirty="0"/>
              <a:t> of event A, </a:t>
            </a:r>
            <a:r>
              <a:rPr lang="nl-NL" dirty="0" err="1"/>
              <a:t>with</a:t>
            </a:r>
            <a:r>
              <a:rPr lang="nl-NL" dirty="0"/>
              <a:t> information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of event B?</a:t>
            </a:r>
          </a:p>
          <a:p>
            <a:endParaRPr lang="nl-NL" dirty="0"/>
          </a:p>
          <a:p>
            <a:r>
              <a:rPr lang="nl-NL" dirty="0"/>
              <a:t>P(A|B) = alfa * P(B|A)*P(A)</a:t>
            </a:r>
          </a:p>
          <a:p>
            <a:endParaRPr lang="nl-NL" dirty="0"/>
          </a:p>
          <a:p>
            <a:r>
              <a:rPr lang="nl-NL" dirty="0"/>
              <a:t>P(A|B) = P(B|A)*P(A) / P(B)</a:t>
            </a:r>
          </a:p>
          <a:p>
            <a:r>
              <a:rPr lang="nl-NL" dirty="0"/>
              <a:t>First </a:t>
            </a:r>
            <a:r>
              <a:rPr lang="nl-NL" dirty="0" err="1"/>
              <a:t>thing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wanna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overlap( P(A^B))</a:t>
            </a:r>
          </a:p>
          <a:p>
            <a:r>
              <a:rPr lang="nl-NL" dirty="0"/>
              <a:t>The </a:t>
            </a:r>
            <a:r>
              <a:rPr lang="nl-NL" dirty="0" err="1"/>
              <a:t>given</a:t>
            </a:r>
            <a:r>
              <a:rPr lang="nl-NL" dirty="0"/>
              <a:t> B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alfa</a:t>
            </a:r>
          </a:p>
          <a:p>
            <a:r>
              <a:rPr lang="nl-NL" dirty="0" err="1"/>
              <a:t>Diff</a:t>
            </a:r>
            <a:r>
              <a:rPr lang="nl-NL" dirty="0"/>
              <a:t> </a:t>
            </a:r>
            <a:r>
              <a:rPr lang="nl-NL" dirty="0" err="1"/>
              <a:t>equals</a:t>
            </a:r>
            <a:r>
              <a:rPr lang="nl-NL" dirty="0"/>
              <a:t>: subset is </a:t>
            </a:r>
            <a:r>
              <a:rPr lang="nl-NL" dirty="0" err="1"/>
              <a:t>respectively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P(B). </a:t>
            </a:r>
            <a:r>
              <a:rPr lang="nl-NL" dirty="0" err="1"/>
              <a:t>So</a:t>
            </a:r>
            <a:r>
              <a:rPr lang="nl-NL" dirty="0"/>
              <a:t> alfa = 1/P(B)</a:t>
            </a:r>
          </a:p>
          <a:p>
            <a:r>
              <a:rPr lang="nl-NL" dirty="0" err="1"/>
              <a:t>Thus</a:t>
            </a:r>
            <a:r>
              <a:rPr lang="nl-NL" dirty="0"/>
              <a:t>: P(A|B) = P(A^B)/P(B)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435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CD8AC-3545-4A3E-A09A-8900B365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Principle</a:t>
            </a:r>
            <a:r>
              <a:rPr lang="nl-NL" dirty="0"/>
              <a:t> of Bayes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53227C-6E67-42DC-8D83-ABB8233B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idea</a:t>
            </a:r>
            <a:r>
              <a:rPr lang="nl-NL" dirty="0"/>
              <a:t> of Bayes is </a:t>
            </a:r>
            <a:r>
              <a:rPr lang="nl-NL" dirty="0" err="1"/>
              <a:t>that</a:t>
            </a:r>
            <a:r>
              <a:rPr lang="nl-NL" dirty="0"/>
              <a:t> P(A^B)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respectively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respectively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B:</a:t>
            </a:r>
          </a:p>
          <a:p>
            <a:r>
              <a:rPr lang="nl-NL" dirty="0"/>
              <a:t>P(A^B) = P(A|B)*P(B)</a:t>
            </a:r>
          </a:p>
          <a:p>
            <a:r>
              <a:rPr lang="nl-NL" dirty="0"/>
              <a:t>P(A^B) = P(B|A)*P(A)</a:t>
            </a:r>
          </a:p>
          <a:p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out:</a:t>
            </a:r>
          </a:p>
          <a:p>
            <a:r>
              <a:rPr lang="nl-NL" dirty="0"/>
              <a:t>P(A|B)*P(B) = P(B|A)*P(A)</a:t>
            </a:r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tiny</a:t>
            </a:r>
            <a:r>
              <a:rPr lang="nl-NL" dirty="0"/>
              <a:t> trick:</a:t>
            </a:r>
          </a:p>
          <a:p>
            <a:r>
              <a:rPr lang="nl-NL" dirty="0"/>
              <a:t>P(A|B) = P(B|A)*P(A) / P(B)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3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E55E7-2E60-4098-B1F6-93221F28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Simplified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F553D-2576-40B4-85F3-A41376BC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words</a:t>
            </a:r>
            <a:r>
              <a:rPr lang="nl-NL" dirty="0"/>
              <a:t>:</a:t>
            </a:r>
          </a:p>
          <a:p>
            <a:r>
              <a:rPr lang="nl-NL" dirty="0"/>
              <a:t>P(A|B) =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of A are in B?</a:t>
            </a:r>
          </a:p>
          <a:p>
            <a:r>
              <a:rPr lang="nl-NL" dirty="0"/>
              <a:t>(A in B = A^B) in </a:t>
            </a:r>
            <a:r>
              <a:rPr lang="nl-NL" dirty="0" err="1"/>
              <a:t>some</a:t>
            </a:r>
            <a:r>
              <a:rPr lang="nl-NL" dirty="0"/>
              <a:t> sense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are in A </a:t>
            </a:r>
            <a:r>
              <a:rPr lang="nl-NL" dirty="0" err="1"/>
              <a:t>and</a:t>
            </a:r>
            <a:r>
              <a:rPr lang="nl-NL" dirty="0"/>
              <a:t> B, </a:t>
            </a:r>
            <a:r>
              <a:rPr lang="nl-NL" dirty="0" err="1"/>
              <a:t>respectively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of B</a:t>
            </a:r>
          </a:p>
        </p:txBody>
      </p:sp>
    </p:spTree>
    <p:extLst>
      <p:ext uri="{BB962C8B-B14F-4D97-AF65-F5344CB8AC3E}">
        <p14:creationId xmlns:p14="http://schemas.microsoft.com/office/powerpoint/2010/main" val="30318799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530</Words>
  <Application>Microsoft Office PowerPoint</Application>
  <PresentationFormat>Breedbeeld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bayes</vt:lpstr>
      <vt:lpstr>subsets</vt:lpstr>
      <vt:lpstr>subsets</vt:lpstr>
      <vt:lpstr>Conditional probabilities</vt:lpstr>
      <vt:lpstr>Conditional probabilities</vt:lpstr>
      <vt:lpstr>Conditional probabilities</vt:lpstr>
      <vt:lpstr>Rule of Bayes</vt:lpstr>
      <vt:lpstr>Principle of Bayes</vt:lpstr>
      <vt:lpstr>Simplified</vt:lpstr>
      <vt:lpstr>Rules of Bayes – write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</dc:title>
  <dc:creator>Tom Blokland</dc:creator>
  <cp:lastModifiedBy>Tom Blokland</cp:lastModifiedBy>
  <cp:revision>9</cp:revision>
  <dcterms:created xsi:type="dcterms:W3CDTF">2021-02-08T21:45:59Z</dcterms:created>
  <dcterms:modified xsi:type="dcterms:W3CDTF">2021-02-08T23:24:10Z</dcterms:modified>
</cp:coreProperties>
</file>