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26AF3-05C2-C56A-75A9-455F5C51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4EF277-389E-F06F-3A27-E6AF0DE57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9C6DF3-7CF3-267D-07DC-333CF8A5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E79518-D992-766C-4CF9-91FFDEA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05CD7E-FDB6-A229-E40F-81252AF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39BD8-6B6D-0986-8A52-6AA5E842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163026-2CCF-75C1-92B0-CF3B1341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408A80-14C1-4322-D599-5368BB1D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1EBA95-88C1-C517-AB85-206C73A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DD72D7-162B-40E9-7442-9F5E0DE3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0CC424-7147-0FDF-DC8E-CD5EF22FC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754A6F-A8EE-4F68-8DF9-60C8D569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8D9DAB-26A1-B752-15B9-EAFAAFDD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074B74-177A-56FA-A6CB-972CA54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BAB06-14E0-82C2-7726-33174AAA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1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45658-0929-FA95-F3A8-779BE74E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3BAA6-F641-FEC1-EF8B-B79AD981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A6E4FC-39E2-654C-C792-E78F5B7F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989BFF-C13A-A170-4FDD-B97E52A6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FCA874-8860-A1B6-6877-F3328D39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B9BB0-5D8D-3434-6AA3-208D438B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827B65-659F-0927-888B-16DD18D4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180A2A-0B98-D4FA-94E8-D4EDA947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63BB-8BED-7F10-F947-8BB7A2E3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26E147-A95C-C003-6A41-E1C9333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CE5ED-0523-4E39-4202-E02A1161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3C1A0-8F7A-9EB5-1773-9D4EC0A7A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429856-0710-7B74-FC15-0B3E46D8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C7075-F874-85CC-CE76-B3BBDA6C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819ABF-B0D3-7DBC-0484-435FA010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7F718-9BFD-A387-B27A-32BE29DE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0DBA0-D9E4-B0D3-433B-50F9E92A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468D80-7E3B-2D89-1243-72AD1B3F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1CE501-0012-44F1-F47C-6E4835818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F09AC1-4F38-6151-019E-FA40925A1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A0171FE-6979-FD2B-2652-42A257AEA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75075C-9290-3CE7-E37C-C0958232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EBF3B2-57C8-D512-3D5A-8A481A8F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4AED64-2B5E-6803-5EAE-501A96D1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44700-FF62-6BBB-C5AF-4C944081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C899D3-794F-5468-B1F2-5DFE505A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5711D5-BE13-0FC5-6853-7D4947FD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30C2B0-84FC-F96B-44AF-9538D5FB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27922B-D135-DA8B-E324-39EF4B9E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440131-1A71-8A81-5503-C7FB4C51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EF3D3B-718E-B0FA-BF8E-7107EEAC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53B7F7-2DDC-9470-A9EC-276595AA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F87BF-8637-50C1-253A-6AA39B45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320C74-AD33-2B65-9831-6DB8977B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319C29-5F2A-EF65-9184-DB4E3115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0F25CB-24A1-A096-17A9-ADB44864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B06642-8792-3765-3893-39093C8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6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9A8FF-F480-CDC0-602C-F2027A42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B66ACF-2475-24E6-AC4D-963FB8616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6388B0-440A-1CCA-5BA8-606B1BFE5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C32F37-E724-2971-46A2-49816367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5F59D-24C9-3AF6-8194-D59E2AF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226E4A-1EA9-E0DB-2FF8-114C9A7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D47C669-6A07-47A9-37F9-D5C3FC11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F01304-69B3-FEB7-B6E5-221071C4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A15301-4127-1831-9E6A-A0032F355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9BDA-1213-4432-A2BF-343B1CA5731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EC86FD-37EF-CC84-3967-8A6913234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FECEC-CFA0-CFB2-609C-173194868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352E-C121-4648-8079-7F33C2AF2D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178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fogli</dc:creator>
  <cp:lastModifiedBy>federico fogli</cp:lastModifiedBy>
  <cp:revision>1</cp:revision>
  <dcterms:created xsi:type="dcterms:W3CDTF">2023-02-19T21:26:19Z</dcterms:created>
  <dcterms:modified xsi:type="dcterms:W3CDTF">2023-02-19T21:27:26Z</dcterms:modified>
</cp:coreProperties>
</file>