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9" autoAdjust="0"/>
    <p:restoredTop sz="94660"/>
  </p:normalViewPr>
  <p:slideViewPr>
    <p:cSldViewPr snapToGrid="0">
      <p:cViewPr varScale="1">
        <p:scale>
          <a:sx n="52" d="100"/>
          <a:sy n="52" d="100"/>
        </p:scale>
        <p:origin x="62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F95BAD-A1BD-4190-90F6-832EDCAA1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EE2D966-2DFB-4EF1-B6BB-AD34AE5F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1933261-922E-4949-A021-21EC7494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D2018E-7EA9-4A12-A068-27F19CC2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799DE5-3C4E-4AD7-8564-14655022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2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687F83-5D12-4C21-BC80-82CC3C1E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EDDE0B6-51E7-43BB-AFDB-CD69D0807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FB2ACAD-BED6-4CD5-A73B-44E28443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1042095-8C3F-48E2-9353-16D2EA5F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F6508DC-92FF-4751-89E4-C4B9F622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7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A419DF6-3181-4F3D-B3E7-A618A599A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A41697D-AE23-44F0-8032-768425DB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6495760-A13C-489B-A169-ED54BF2B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CCE2E1-085B-47DA-8807-812B701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2AD103-AB7F-4135-AD16-DB620F13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3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AA1AF2-8DF8-406C-81CE-DB0FCC88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AAF00E-E2C5-466D-9A0D-CB6E9C7A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D7E4CB-0E10-4B6E-89BD-377F9325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C71B185-45AE-4ABB-B9A3-E0DDF2C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3FA0C0-71F7-474A-9F88-9CFEA33A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0884CF-9ABB-48DD-9A06-B4683216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E1C39AA-DE7B-4D20-B393-F01FB6D0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50F09-3D31-4AE9-A342-283EB4C0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0502F1C-7C2E-4B2A-83DD-5343F555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D9507E-B5BF-4EAC-BF70-578DDA83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BBD996-58EF-4B9C-8AC2-3E4BACE6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F19C14-F78A-44AF-ACBF-574191678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D57420B-5D9F-47E1-87FE-88890ADA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B5B9C0-65C3-4368-9033-2F85A451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15459EC-FC82-4103-A366-0A205FE9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D0BB88A-DA7B-4664-94C1-5F17BA25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7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C540F5-EE56-422E-84D9-4A402FD8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5FA3E2-DCF4-481B-998C-EC894DCC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36432CE-C666-4065-8D14-68897C95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6BA9512-0D0C-411C-9A87-ED2FDC87C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14ECA09-FE2D-4743-8C16-497189C62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EB2313C-0346-424C-A548-1990B4C5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3C5C5FD-77A0-4779-AB3F-9A23F40D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0CA1239-79FD-49C3-9267-58FA715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303425-9A3E-4A1B-AD59-42FCD035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9BE11C8-F553-43D2-82FA-08C640E0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2342317-E450-4141-BA45-166F7259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250B345-EFDE-4118-8803-118FCBEB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1605074-72EE-49BE-BFD8-7C2995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C9B01E1-B032-4D46-B1EC-F1EDF564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92B5EC1-A57D-4AE8-BDED-EA091E97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C449F2-3609-4C30-81CF-1FA64D36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A2F5C3A-131F-4897-B76E-BA82FD39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E99BB8F-B9CF-4B3B-848A-2FB4C5495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A48B1B-8ABA-48C0-A894-507E2AE5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35B26C9-5CB5-4CBF-8E31-1B08D3C5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B647881-3AD5-4C10-9E8C-B1C42293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9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AB5EF4-9B83-4C7C-8342-30F3D2E6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7EFAB28-96A0-4BC9-A70F-9C0E2B84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5CB9ECA-D0AD-4C88-84AD-6B6A39D1F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8C0EA8-C3AF-46F0-9725-94135441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378DF57-06D5-461C-B986-30E668B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904DDC9-FBDE-46AA-959D-CCC0C555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2366319-57A4-4AFA-A885-10AB4A1B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A2301CE-A07B-4A63-B003-0EED4C28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0E298A3-EEBB-41BD-9377-2C6A35EDC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DF93-5C79-47A9-813F-31B3BD393BDC}" type="datetimeFigureOut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6335B64-2DC3-48AE-8FD4-252B17784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1C29B0-1D22-4F97-88D7-5BC70C422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66568" y="575187"/>
            <a:ext cx="516193" cy="4277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82761" y="575187"/>
            <a:ext cx="516193" cy="4277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66568" y="1002890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82761" y="1002890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7137" y="1002890"/>
            <a:ext cx="5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/>
              <a:t>fd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28852" y="264226"/>
            <a:ext cx="5914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[2];</a:t>
            </a:r>
          </a:p>
          <a:p>
            <a:r>
              <a:rPr lang="en-US" altLang="ko-KR" dirty="0" smtClean="0"/>
              <a:t>pipe(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write(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[1], “hello”, 5);</a:t>
            </a:r>
          </a:p>
          <a:p>
            <a:r>
              <a:rPr lang="en-US" altLang="ko-KR" dirty="0" smtClean="0"/>
              <a:t>ret = read(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[0], buff,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 buff);</a:t>
            </a:r>
          </a:p>
          <a:p>
            <a:r>
              <a:rPr lang="en-US" altLang="ko-KR" dirty="0" smtClean="0"/>
              <a:t>write(1, buff, ret);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76555" y="3170903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692748" y="3170902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76555" y="3598606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92746" y="3598604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76555" y="4026308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692748" y="4026307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176555" y="4454010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92748" y="4454009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176555" y="4881712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692748" y="4881711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통 25"/>
          <p:cNvSpPr/>
          <p:nvPr/>
        </p:nvSpPr>
        <p:spPr>
          <a:xfrm rot="16200000">
            <a:off x="8595290" y="4336022"/>
            <a:ext cx="722671" cy="15190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7"/>
          <p:cNvCxnSpPr>
            <a:stCxn id="20" idx="3"/>
            <a:endCxn id="26" idx="3"/>
          </p:cNvCxnSpPr>
          <p:nvPr/>
        </p:nvCxnSpPr>
        <p:spPr>
          <a:xfrm flipV="1">
            <a:off x="7208941" y="5095561"/>
            <a:ext cx="2507224" cy="2"/>
          </a:xfrm>
          <a:prstGeom prst="curvedConnector5">
            <a:avLst>
              <a:gd name="adj1" fmla="val 27647"/>
              <a:gd name="adj2" fmla="val 49407050000"/>
              <a:gd name="adj3" fmla="val 109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26" idx="1"/>
            <a:endCxn id="18" idx="3"/>
          </p:cNvCxnSpPr>
          <p:nvPr/>
        </p:nvCxnSpPr>
        <p:spPr>
          <a:xfrm rot="10800000">
            <a:off x="7208942" y="4667861"/>
            <a:ext cx="988145" cy="427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942585" y="4881711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write(</a:t>
            </a:r>
            <a:r>
              <a:rPr lang="en-US" altLang="ko-KR" dirty="0" err="1"/>
              <a:t>fd</a:t>
            </a:r>
            <a:r>
              <a:rPr lang="en-US" altLang="ko-KR" dirty="0"/>
              <a:t>[1], “hello”, 5);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182761" y="436489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/>
              <a:t>read(</a:t>
            </a:r>
            <a:r>
              <a:rPr lang="en-US" altLang="ko-KR" dirty="0" err="1"/>
              <a:t>fd</a:t>
            </a:r>
            <a:r>
              <a:rPr lang="en-US" altLang="ko-KR" dirty="0"/>
              <a:t>[0], buff, </a:t>
            </a:r>
            <a:r>
              <a:rPr lang="en-US" altLang="ko-KR" dirty="0" err="1"/>
              <a:t>sizeof</a:t>
            </a:r>
            <a:r>
              <a:rPr lang="en-US" altLang="ko-KR" dirty="0"/>
              <a:t> buff);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37971" y="3722399"/>
            <a:ext cx="1171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“hello”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42585" y="3672344"/>
            <a:ext cx="118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buff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8005355" y="2920180"/>
            <a:ext cx="2182762" cy="89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197086" y="3094098"/>
            <a:ext cx="1814050" cy="5782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“hello”</a:t>
            </a:r>
            <a:endParaRPr lang="ko-KR" altLang="en-US" dirty="0"/>
          </a:p>
        </p:txBody>
      </p:sp>
      <p:cxnSp>
        <p:nvCxnSpPr>
          <p:cNvPr id="38" name="구부러진 연결선 37"/>
          <p:cNvCxnSpPr>
            <a:stCxn id="13" idx="3"/>
            <a:endCxn id="35" idx="1"/>
          </p:cNvCxnSpPr>
          <p:nvPr/>
        </p:nvCxnSpPr>
        <p:spPr>
          <a:xfrm flipV="1">
            <a:off x="7208939" y="3366318"/>
            <a:ext cx="796416" cy="4461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0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28852" y="264226"/>
            <a:ext cx="5914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[2];</a:t>
            </a:r>
          </a:p>
          <a:p>
            <a:r>
              <a:rPr lang="en-US" altLang="ko-KR" dirty="0" smtClean="0"/>
              <a:t>pipe(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 smtClean="0"/>
              <a:t>(fork() == 0)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close(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[0]);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write(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[1], “hello”, 5);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exit(0);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close(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[1]);</a:t>
            </a:r>
          </a:p>
          <a:p>
            <a:r>
              <a:rPr lang="en-US" altLang="ko-KR" dirty="0" smtClean="0"/>
              <a:t>read(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[0], buff,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 buff);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48794" y="1240113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64987" y="1240112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48794" y="1667816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4985" y="1667814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648794" y="2095518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64987" y="2095517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648794" y="2523220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64987" y="2523219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648794" y="2950922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164987" y="2950921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통 25"/>
          <p:cNvSpPr/>
          <p:nvPr/>
        </p:nvSpPr>
        <p:spPr>
          <a:xfrm rot="16200000">
            <a:off x="4067529" y="2843388"/>
            <a:ext cx="722671" cy="15190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7"/>
          <p:cNvCxnSpPr>
            <a:stCxn id="20" idx="3"/>
            <a:endCxn id="26" idx="3"/>
          </p:cNvCxnSpPr>
          <p:nvPr/>
        </p:nvCxnSpPr>
        <p:spPr>
          <a:xfrm>
            <a:off x="2681180" y="3164773"/>
            <a:ext cx="2507224" cy="438154"/>
          </a:xfrm>
          <a:prstGeom prst="curvedConnector5">
            <a:avLst>
              <a:gd name="adj1" fmla="val 27647"/>
              <a:gd name="adj2" fmla="val -125523"/>
              <a:gd name="adj3" fmla="val 10911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26" idx="1"/>
            <a:endCxn id="18" idx="3"/>
          </p:cNvCxnSpPr>
          <p:nvPr/>
        </p:nvCxnSpPr>
        <p:spPr>
          <a:xfrm rot="10800000">
            <a:off x="2681181" y="2737071"/>
            <a:ext cx="988145" cy="8658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729" y="264226"/>
            <a:ext cx="521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■ fork </a:t>
            </a:r>
            <a:r>
              <a:rPr lang="ko-KR" altLang="en-US" dirty="0" smtClean="0"/>
              <a:t>후에 프로세스와 파이프와의 관계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648794" y="3985178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164987" y="3985177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648794" y="4412881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164985" y="4412879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648794" y="4840583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164987" y="4840582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648794" y="5268285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164987" y="5268284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648794" y="5695987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64987" y="5695986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5407" y="3703091"/>
            <a:ext cx="2094271" cy="49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3492" y="1385727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parent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10968" y="3963024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child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22519" y="4069991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ref=1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85231" y="4069991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ref=1</a:t>
            </a:r>
            <a:endParaRPr lang="ko-KR" altLang="en-US" dirty="0"/>
          </a:p>
        </p:txBody>
      </p:sp>
      <p:cxnSp>
        <p:nvCxnSpPr>
          <p:cNvPr id="53" name="구부러진 연결선 52"/>
          <p:cNvCxnSpPr>
            <a:stCxn id="46" idx="3"/>
            <a:endCxn id="26" idx="3"/>
          </p:cNvCxnSpPr>
          <p:nvPr/>
        </p:nvCxnSpPr>
        <p:spPr>
          <a:xfrm flipV="1">
            <a:off x="2681180" y="3602927"/>
            <a:ext cx="2507224" cy="2306911"/>
          </a:xfrm>
          <a:prstGeom prst="curvedConnector3">
            <a:avLst>
              <a:gd name="adj1" fmla="val 1344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stCxn id="26" idx="1"/>
            <a:endCxn id="44" idx="3"/>
          </p:cNvCxnSpPr>
          <p:nvPr/>
        </p:nvCxnSpPr>
        <p:spPr>
          <a:xfrm rot="10800000" flipV="1">
            <a:off x="2681181" y="3602926"/>
            <a:ext cx="988145" cy="1879209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3678" y="2535500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“hello”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10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28852" y="264226"/>
            <a:ext cx="5914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[2];</a:t>
            </a:r>
          </a:p>
          <a:p>
            <a:r>
              <a:rPr lang="en-US" altLang="ko-KR" dirty="0" smtClean="0"/>
              <a:t>pipe(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 smtClean="0"/>
              <a:t>(fork() == 0)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close(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[1]);</a:t>
            </a:r>
          </a:p>
          <a:p>
            <a:r>
              <a:rPr lang="en-US" altLang="ko-KR" dirty="0" smtClean="0"/>
              <a:t>    read(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[0</a:t>
            </a:r>
            <a:r>
              <a:rPr lang="en-US" altLang="ko-KR" dirty="0"/>
              <a:t>], buff, </a:t>
            </a:r>
            <a:r>
              <a:rPr lang="en-US" altLang="ko-KR" dirty="0" err="1"/>
              <a:t>sizeof</a:t>
            </a:r>
            <a:r>
              <a:rPr lang="en-US" altLang="ko-KR" dirty="0"/>
              <a:t> buff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exit(0);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close(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[0]);</a:t>
            </a:r>
          </a:p>
          <a:p>
            <a:r>
              <a:rPr lang="en-US" altLang="ko-KR" dirty="0"/>
              <a:t>write(</a:t>
            </a:r>
            <a:r>
              <a:rPr lang="en-US" altLang="ko-KR" dirty="0" err="1"/>
              <a:t>fd</a:t>
            </a:r>
            <a:r>
              <a:rPr lang="en-US" altLang="ko-KR" dirty="0"/>
              <a:t>[1], “hello”, 5);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48794" y="1240113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64987" y="1240112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48794" y="1667816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4985" y="1667814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648794" y="2095518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64987" y="2095517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648794" y="2523220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64987" y="2523219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648794" y="2950922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164987" y="2950921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통 25"/>
          <p:cNvSpPr/>
          <p:nvPr/>
        </p:nvSpPr>
        <p:spPr>
          <a:xfrm rot="16200000">
            <a:off x="4067529" y="2843388"/>
            <a:ext cx="722671" cy="15190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7"/>
          <p:cNvCxnSpPr>
            <a:stCxn id="20" idx="3"/>
            <a:endCxn id="26" idx="3"/>
          </p:cNvCxnSpPr>
          <p:nvPr/>
        </p:nvCxnSpPr>
        <p:spPr>
          <a:xfrm>
            <a:off x="2681180" y="3164773"/>
            <a:ext cx="2507224" cy="438154"/>
          </a:xfrm>
          <a:prstGeom prst="curvedConnector5">
            <a:avLst>
              <a:gd name="adj1" fmla="val 27647"/>
              <a:gd name="adj2" fmla="val -125523"/>
              <a:gd name="adj3" fmla="val 1091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26" idx="1"/>
            <a:endCxn id="18" idx="3"/>
          </p:cNvCxnSpPr>
          <p:nvPr/>
        </p:nvCxnSpPr>
        <p:spPr>
          <a:xfrm rot="10800000">
            <a:off x="2681181" y="2737071"/>
            <a:ext cx="988145" cy="865856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729" y="264226"/>
            <a:ext cx="521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■ fork </a:t>
            </a:r>
            <a:r>
              <a:rPr lang="ko-KR" altLang="en-US" dirty="0" smtClean="0"/>
              <a:t>후에 프로세스와 파이프와의 관계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648794" y="3985178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164987" y="3985177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648794" y="4412881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164985" y="4412879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648794" y="4840583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164987" y="4840582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648794" y="5268285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164987" y="5268284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648794" y="5695987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64987" y="5695986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5407" y="3703091"/>
            <a:ext cx="2094271" cy="49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3492" y="1385727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parent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10968" y="3963024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child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22519" y="4069991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ref=1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85231" y="4069991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ref=1</a:t>
            </a:r>
            <a:endParaRPr lang="ko-KR" altLang="en-US" dirty="0"/>
          </a:p>
        </p:txBody>
      </p:sp>
      <p:cxnSp>
        <p:nvCxnSpPr>
          <p:cNvPr id="53" name="구부러진 연결선 52"/>
          <p:cNvCxnSpPr>
            <a:stCxn id="46" idx="3"/>
            <a:endCxn id="26" idx="3"/>
          </p:cNvCxnSpPr>
          <p:nvPr/>
        </p:nvCxnSpPr>
        <p:spPr>
          <a:xfrm flipV="1">
            <a:off x="2681180" y="3602927"/>
            <a:ext cx="2507224" cy="2306911"/>
          </a:xfrm>
          <a:prstGeom prst="curvedConnector3">
            <a:avLst>
              <a:gd name="adj1" fmla="val 13441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stCxn id="26" idx="1"/>
            <a:endCxn id="44" idx="3"/>
          </p:cNvCxnSpPr>
          <p:nvPr/>
        </p:nvCxnSpPr>
        <p:spPr>
          <a:xfrm rot="10800000" flipV="1">
            <a:off x="2681181" y="3602926"/>
            <a:ext cx="988145" cy="187920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5909" y="5327901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“hello”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45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51503" y="262981"/>
            <a:ext cx="53684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# ./</a:t>
            </a:r>
            <a:r>
              <a:rPr lang="en-US" altLang="ko-KR" dirty="0" err="1" smtClean="0"/>
              <a:t>a.out</a:t>
            </a:r>
            <a:r>
              <a:rPr lang="en-US" altLang="ko-KR" dirty="0" smtClean="0"/>
              <a:t> who sort</a:t>
            </a:r>
          </a:p>
          <a:p>
            <a:r>
              <a:rPr lang="en-US" altLang="ko-KR" dirty="0" smtClean="0"/>
              <a:t>if </a:t>
            </a:r>
            <a:r>
              <a:rPr lang="en-US" altLang="ko-KR" dirty="0"/>
              <a:t>(pipe(</a:t>
            </a:r>
            <a:r>
              <a:rPr lang="en-US" altLang="ko-KR" dirty="0" err="1"/>
              <a:t>fd</a:t>
            </a:r>
            <a:r>
              <a:rPr lang="en-US" altLang="ko-KR" dirty="0"/>
              <a:t>) == -1)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perror</a:t>
            </a:r>
            <a:r>
              <a:rPr lang="en-US" altLang="ko-KR" dirty="0"/>
              <a:t>("pipe()");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/>
              <a:t>exit(1);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if </a:t>
            </a:r>
            <a:r>
              <a:rPr lang="en-US" altLang="ko-KR" dirty="0"/>
              <a:t>((</a:t>
            </a:r>
            <a:r>
              <a:rPr lang="en-US" altLang="ko-KR" dirty="0" err="1"/>
              <a:t>pid</a:t>
            </a:r>
            <a:r>
              <a:rPr lang="en-US" altLang="ko-KR" dirty="0"/>
              <a:t> = fork()) == 0) {</a:t>
            </a:r>
          </a:p>
          <a:p>
            <a:r>
              <a:rPr lang="en-US" altLang="ko-KR" dirty="0" smtClean="0"/>
              <a:t>    /* </a:t>
            </a:r>
            <a:r>
              <a:rPr lang="en-US" altLang="ko-KR" dirty="0"/>
              <a:t>child </a:t>
            </a:r>
            <a:r>
              <a:rPr lang="en-US" altLang="ko-KR" dirty="0" err="1"/>
              <a:t>ps</a:t>
            </a:r>
            <a:r>
              <a:rPr lang="en-US" altLang="ko-KR" dirty="0"/>
              <a:t> */</a:t>
            </a:r>
          </a:p>
          <a:p>
            <a:r>
              <a:rPr lang="en-US" altLang="ko-KR" dirty="0" smtClean="0"/>
              <a:t>    close(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[1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dup2(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[0</a:t>
            </a:r>
            <a:r>
              <a:rPr lang="en-US" altLang="ko-KR" dirty="0"/>
              <a:t>], 0);</a:t>
            </a:r>
          </a:p>
          <a:p>
            <a:r>
              <a:rPr lang="en-US" altLang="ko-KR" dirty="0"/>
              <a:t>    </a:t>
            </a:r>
            <a:r>
              <a:rPr lang="en-US" altLang="ko-KR" dirty="0" err="1" smtClean="0"/>
              <a:t>execlp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[2</a:t>
            </a:r>
            <a:r>
              <a:rPr lang="en-US" altLang="ko-KR" dirty="0"/>
              <a:t>], </a:t>
            </a:r>
            <a:r>
              <a:rPr lang="en-US" altLang="ko-KR" dirty="0" err="1"/>
              <a:t>argv</a:t>
            </a:r>
            <a:r>
              <a:rPr lang="en-US" altLang="ko-KR" dirty="0"/>
              <a:t>[2], (char*)0);</a:t>
            </a:r>
          </a:p>
          <a:p>
            <a:r>
              <a:rPr lang="en-US" altLang="ko-KR" dirty="0" smtClean="0"/>
              <a:t>} </a:t>
            </a:r>
            <a:r>
              <a:rPr lang="en-US" altLang="ko-KR" dirty="0"/>
              <a:t>else if ( </a:t>
            </a:r>
            <a:r>
              <a:rPr lang="en-US" altLang="ko-KR" dirty="0" err="1"/>
              <a:t>pid</a:t>
            </a:r>
            <a:r>
              <a:rPr lang="en-US" altLang="ko-KR" dirty="0"/>
              <a:t> &gt; 0) {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</a:t>
            </a:r>
            <a:r>
              <a:rPr lang="en-US" altLang="ko-KR" dirty="0"/>
              <a:t>/* parent </a:t>
            </a:r>
            <a:r>
              <a:rPr lang="en-US" altLang="ko-KR" dirty="0" err="1"/>
              <a:t>ps</a:t>
            </a:r>
            <a:r>
              <a:rPr lang="en-US" altLang="ko-KR" dirty="0"/>
              <a:t> */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</a:t>
            </a:r>
            <a:r>
              <a:rPr lang="en-US" altLang="ko-KR" dirty="0"/>
              <a:t>close(</a:t>
            </a:r>
            <a:r>
              <a:rPr lang="en-US" altLang="ko-KR" dirty="0" err="1"/>
              <a:t>fd</a:t>
            </a:r>
            <a:r>
              <a:rPr lang="en-US" altLang="ko-KR" dirty="0"/>
              <a:t>[0]);</a:t>
            </a:r>
          </a:p>
          <a:p>
            <a:r>
              <a:rPr lang="en-US" altLang="ko-KR" dirty="0"/>
              <a:t>   </a:t>
            </a:r>
            <a:r>
              <a:rPr lang="en-US" altLang="ko-KR" dirty="0" smtClean="0"/>
              <a:t>  </a:t>
            </a:r>
            <a:r>
              <a:rPr lang="en-US" altLang="ko-KR" dirty="0"/>
              <a:t>dup2(</a:t>
            </a:r>
            <a:r>
              <a:rPr lang="en-US" altLang="ko-KR" dirty="0" err="1"/>
              <a:t>fd</a:t>
            </a:r>
            <a:r>
              <a:rPr lang="en-US" altLang="ko-KR" dirty="0"/>
              <a:t>[1], 1);</a:t>
            </a:r>
          </a:p>
          <a:p>
            <a:r>
              <a:rPr lang="en-US" altLang="ko-KR" dirty="0"/>
              <a:t>   </a:t>
            </a:r>
            <a:r>
              <a:rPr lang="en-US" altLang="ko-KR" dirty="0" smtClean="0"/>
              <a:t>  </a:t>
            </a:r>
            <a:r>
              <a:rPr lang="en-US" altLang="ko-KR" dirty="0" err="1"/>
              <a:t>execlp</a:t>
            </a:r>
            <a:r>
              <a:rPr lang="en-US" altLang="ko-KR" dirty="0"/>
              <a:t>(</a:t>
            </a:r>
            <a:r>
              <a:rPr lang="en-US" altLang="ko-KR" dirty="0" err="1"/>
              <a:t>argv</a:t>
            </a:r>
            <a:r>
              <a:rPr lang="en-US" altLang="ko-KR" dirty="0"/>
              <a:t>[1], </a:t>
            </a:r>
            <a:r>
              <a:rPr lang="en-US" altLang="ko-KR" dirty="0" err="1"/>
              <a:t>argv</a:t>
            </a:r>
            <a:r>
              <a:rPr lang="en-US" altLang="ko-KR" dirty="0"/>
              <a:t>[1], (char*)0);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48794" y="1240113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64987" y="1240112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48794" y="1667816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4985" y="1667814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648794" y="2095518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64987" y="2095517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648794" y="2523220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64987" y="2523219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648794" y="2950922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164987" y="2950921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통 25"/>
          <p:cNvSpPr/>
          <p:nvPr/>
        </p:nvSpPr>
        <p:spPr>
          <a:xfrm rot="16200000">
            <a:off x="4067529" y="2843388"/>
            <a:ext cx="722671" cy="15190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7"/>
          <p:cNvCxnSpPr>
            <a:stCxn id="20" idx="3"/>
            <a:endCxn id="26" idx="3"/>
          </p:cNvCxnSpPr>
          <p:nvPr/>
        </p:nvCxnSpPr>
        <p:spPr>
          <a:xfrm>
            <a:off x="2681180" y="3164773"/>
            <a:ext cx="2507224" cy="438154"/>
          </a:xfrm>
          <a:prstGeom prst="curvedConnector5">
            <a:avLst>
              <a:gd name="adj1" fmla="val 27647"/>
              <a:gd name="adj2" fmla="val -125523"/>
              <a:gd name="adj3" fmla="val 1091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26" idx="1"/>
            <a:endCxn id="18" idx="3"/>
          </p:cNvCxnSpPr>
          <p:nvPr/>
        </p:nvCxnSpPr>
        <p:spPr>
          <a:xfrm rot="10800000">
            <a:off x="2681181" y="2737071"/>
            <a:ext cx="988145" cy="86585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729" y="264226"/>
            <a:ext cx="521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■ fork </a:t>
            </a:r>
            <a:r>
              <a:rPr lang="ko-KR" altLang="en-US" dirty="0" smtClean="0"/>
              <a:t>후에 프로세스와 파이프와의 관계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648794" y="3985178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164987" y="3985177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648794" y="4412881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164985" y="4412879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648794" y="4840583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164987" y="4840582"/>
            <a:ext cx="516193" cy="42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648794" y="5268285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164987" y="5268284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648794" y="5695987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64987" y="5695986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5407" y="3703091"/>
            <a:ext cx="2094271" cy="49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3492" y="1385727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parent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10968" y="3963024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child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22519" y="4015317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ref=2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57242" y="4030629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ref=2</a:t>
            </a:r>
            <a:endParaRPr lang="ko-KR" altLang="en-US" dirty="0"/>
          </a:p>
        </p:txBody>
      </p:sp>
      <p:cxnSp>
        <p:nvCxnSpPr>
          <p:cNvPr id="53" name="구부러진 연결선 52"/>
          <p:cNvCxnSpPr>
            <a:stCxn id="46" idx="3"/>
            <a:endCxn id="26" idx="3"/>
          </p:cNvCxnSpPr>
          <p:nvPr/>
        </p:nvCxnSpPr>
        <p:spPr>
          <a:xfrm flipV="1">
            <a:off x="2681180" y="3602927"/>
            <a:ext cx="2507224" cy="2306911"/>
          </a:xfrm>
          <a:prstGeom prst="curvedConnector3">
            <a:avLst>
              <a:gd name="adj1" fmla="val 13441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stCxn id="26" idx="1"/>
            <a:endCxn id="44" idx="3"/>
          </p:cNvCxnSpPr>
          <p:nvPr/>
        </p:nvCxnSpPr>
        <p:spPr>
          <a:xfrm rot="10800000" flipV="1">
            <a:off x="2681181" y="3602926"/>
            <a:ext cx="988145" cy="187920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구부러진 연결선 3"/>
          <p:cNvCxnSpPr>
            <a:stCxn id="26" idx="1"/>
            <a:endCxn id="37" idx="3"/>
          </p:cNvCxnSpPr>
          <p:nvPr/>
        </p:nvCxnSpPr>
        <p:spPr>
          <a:xfrm rot="10800000" flipV="1">
            <a:off x="2681181" y="3602927"/>
            <a:ext cx="988145" cy="59610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구부러진 연결선 5"/>
          <p:cNvCxnSpPr>
            <a:stCxn id="13" idx="3"/>
            <a:endCxn id="26" idx="3"/>
          </p:cNvCxnSpPr>
          <p:nvPr/>
        </p:nvCxnSpPr>
        <p:spPr>
          <a:xfrm>
            <a:off x="2681178" y="1881666"/>
            <a:ext cx="2507226" cy="1721261"/>
          </a:xfrm>
          <a:prstGeom prst="curvedConnector3">
            <a:avLst>
              <a:gd name="adj1" fmla="val 1255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4570" y="4544707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4689" y="2010057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38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51503" y="262981"/>
            <a:ext cx="5368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childpid</a:t>
            </a:r>
            <a:r>
              <a:rPr lang="en-US" altLang="ko-KR" dirty="0"/>
              <a:t>, pipe1[2], pipe2[2</a:t>
            </a:r>
            <a:r>
              <a:rPr lang="en-US" altLang="ko-KR" dirty="0" smtClean="0"/>
              <a:t>];</a:t>
            </a:r>
          </a:p>
          <a:p>
            <a:r>
              <a:rPr lang="en-US" altLang="ko-KR" dirty="0" smtClean="0"/>
              <a:t>pipe(pipe1);</a:t>
            </a:r>
          </a:p>
          <a:p>
            <a:r>
              <a:rPr lang="en-US" altLang="ko-KR" dirty="0" smtClean="0"/>
              <a:t>pipe(pipe2);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563152" y="958026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079345" y="958025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63152" y="1385728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079345" y="1385727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통 25"/>
          <p:cNvSpPr/>
          <p:nvPr/>
        </p:nvSpPr>
        <p:spPr>
          <a:xfrm rot="16200000">
            <a:off x="4004706" y="1638222"/>
            <a:ext cx="523853" cy="15190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1729" y="264226"/>
            <a:ext cx="521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■ </a:t>
            </a:r>
            <a:r>
              <a:rPr lang="ko-KR" altLang="en-US" dirty="0" smtClean="0"/>
              <a:t>양방향 통신용 파이프 사용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3492" y="1385727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parent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63458" y="2213095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pipe1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563152" y="1811624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079345" y="1811623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563152" y="2237519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079345" y="2237518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원통 56"/>
          <p:cNvSpPr/>
          <p:nvPr/>
        </p:nvSpPr>
        <p:spPr>
          <a:xfrm rot="16200000">
            <a:off x="4004705" y="2852505"/>
            <a:ext cx="523853" cy="15190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663458" y="3443587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pipe2</a:t>
            </a:r>
            <a:endParaRPr lang="ko-KR" altLang="en-US" dirty="0"/>
          </a:p>
        </p:txBody>
      </p:sp>
      <p:cxnSp>
        <p:nvCxnSpPr>
          <p:cNvPr id="5" name="구부러진 연결선 4"/>
          <p:cNvCxnSpPr>
            <a:stCxn id="26" idx="1"/>
            <a:endCxn id="18" idx="3"/>
          </p:cNvCxnSpPr>
          <p:nvPr/>
        </p:nvCxnSpPr>
        <p:spPr>
          <a:xfrm rot="10800000">
            <a:off x="2595539" y="1171877"/>
            <a:ext cx="911555" cy="122588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57" idx="0"/>
            <a:endCxn id="49" idx="3"/>
          </p:cNvCxnSpPr>
          <p:nvPr/>
        </p:nvCxnSpPr>
        <p:spPr>
          <a:xfrm rot="10800000">
            <a:off x="2595539" y="2025476"/>
            <a:ext cx="1042517" cy="1586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endCxn id="26" idx="3"/>
          </p:cNvCxnSpPr>
          <p:nvPr/>
        </p:nvCxnSpPr>
        <p:spPr>
          <a:xfrm>
            <a:off x="2595538" y="1755059"/>
            <a:ext cx="2430634" cy="642702"/>
          </a:xfrm>
          <a:prstGeom prst="curvedConnector5">
            <a:avLst>
              <a:gd name="adj1" fmla="val 28988"/>
              <a:gd name="adj2" fmla="val -53748"/>
              <a:gd name="adj3" fmla="val 1094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55" idx="3"/>
            <a:endCxn id="57" idx="3"/>
          </p:cNvCxnSpPr>
          <p:nvPr/>
        </p:nvCxnSpPr>
        <p:spPr>
          <a:xfrm>
            <a:off x="2595538" y="2451370"/>
            <a:ext cx="2430633" cy="1160674"/>
          </a:xfrm>
          <a:prstGeom prst="curvedConnector3">
            <a:avLst>
              <a:gd name="adj1" fmla="val 1399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4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51503" y="262981"/>
            <a:ext cx="5368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childpid</a:t>
            </a:r>
            <a:r>
              <a:rPr lang="en-US" altLang="ko-KR" dirty="0"/>
              <a:t>, pipe1[2], pipe2[2</a:t>
            </a:r>
            <a:r>
              <a:rPr lang="en-US" altLang="ko-KR" dirty="0" smtClean="0"/>
              <a:t>];</a:t>
            </a:r>
          </a:p>
          <a:p>
            <a:r>
              <a:rPr lang="en-US" altLang="ko-KR" dirty="0" smtClean="0"/>
              <a:t>pipe(pipe1);</a:t>
            </a:r>
          </a:p>
          <a:p>
            <a:r>
              <a:rPr lang="en-US" altLang="ko-KR" dirty="0" smtClean="0"/>
              <a:t>pipe(pipe2);</a:t>
            </a:r>
          </a:p>
          <a:p>
            <a:r>
              <a:rPr lang="en-US" altLang="ko-KR" dirty="0" smtClean="0"/>
              <a:t>if (fork() &gt; 0)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else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1563152" y="958026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079345" y="958025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63152" y="1385728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079345" y="1385727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1729" y="264226"/>
            <a:ext cx="521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■ </a:t>
            </a:r>
            <a:r>
              <a:rPr lang="ko-KR" altLang="en-US" dirty="0" smtClean="0"/>
              <a:t>양방향 통신용 파이프 사용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3492" y="1385727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parent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3907870" y="1860874"/>
            <a:ext cx="1519079" cy="523853"/>
            <a:chOff x="3507093" y="2135835"/>
            <a:chExt cx="1519079" cy="523853"/>
          </a:xfrm>
        </p:grpSpPr>
        <p:sp>
          <p:nvSpPr>
            <p:cNvPr id="26" name="원통 25"/>
            <p:cNvSpPr/>
            <p:nvPr/>
          </p:nvSpPr>
          <p:spPr>
            <a:xfrm rot="16200000">
              <a:off x="4004706" y="1638222"/>
              <a:ext cx="523853" cy="15190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63458" y="2213095"/>
              <a:ext cx="1206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pipe1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563152" y="1811624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079345" y="1811623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563152" y="2237519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079345" y="2237518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3838482" y="3767701"/>
            <a:ext cx="1519079" cy="523853"/>
            <a:chOff x="3507092" y="3350118"/>
            <a:chExt cx="1519079" cy="523853"/>
          </a:xfrm>
        </p:grpSpPr>
        <p:sp>
          <p:nvSpPr>
            <p:cNvPr id="57" name="원통 56"/>
            <p:cNvSpPr/>
            <p:nvPr/>
          </p:nvSpPr>
          <p:spPr>
            <a:xfrm rot="16200000">
              <a:off x="4004705" y="2852505"/>
              <a:ext cx="523853" cy="15190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63458" y="3443587"/>
              <a:ext cx="1206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pipe2</a:t>
              </a:r>
              <a:endParaRPr lang="ko-KR" altLang="en-US" dirty="0"/>
            </a:p>
          </p:txBody>
        </p:sp>
      </p:grpSp>
      <p:cxnSp>
        <p:nvCxnSpPr>
          <p:cNvPr id="5" name="구부러진 연결선 4"/>
          <p:cNvCxnSpPr>
            <a:stCxn id="26" idx="1"/>
            <a:endCxn id="18" idx="3"/>
          </p:cNvCxnSpPr>
          <p:nvPr/>
        </p:nvCxnSpPr>
        <p:spPr>
          <a:xfrm rot="10800000">
            <a:off x="2595538" y="1171878"/>
            <a:ext cx="1312332" cy="9509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57" idx="0"/>
            <a:endCxn id="49" idx="3"/>
          </p:cNvCxnSpPr>
          <p:nvPr/>
        </p:nvCxnSpPr>
        <p:spPr>
          <a:xfrm rot="10800000">
            <a:off x="2595539" y="2025475"/>
            <a:ext cx="1373907" cy="2004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563152" y="3815778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079345" y="3815777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563152" y="4243480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079345" y="4243479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3492" y="4243479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child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563152" y="4669376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79345" y="4669375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563152" y="5095271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79345" y="5095270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98206" y="3350118"/>
            <a:ext cx="21973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26" idx="1"/>
            <a:endCxn id="25" idx="3"/>
          </p:cNvCxnSpPr>
          <p:nvPr/>
        </p:nvCxnSpPr>
        <p:spPr>
          <a:xfrm rot="10800000" flipV="1">
            <a:off x="2595538" y="2122799"/>
            <a:ext cx="1312332" cy="19068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57" idx="0"/>
            <a:endCxn id="31" idx="3"/>
          </p:cNvCxnSpPr>
          <p:nvPr/>
        </p:nvCxnSpPr>
        <p:spPr>
          <a:xfrm rot="10800000" flipV="1">
            <a:off x="2595539" y="4029627"/>
            <a:ext cx="1373907" cy="853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20" idx="3"/>
            <a:endCxn id="26" idx="3"/>
          </p:cNvCxnSpPr>
          <p:nvPr/>
        </p:nvCxnSpPr>
        <p:spPr>
          <a:xfrm>
            <a:off x="2595538" y="1599579"/>
            <a:ext cx="2831411" cy="523221"/>
          </a:xfrm>
          <a:prstGeom prst="curvedConnector5">
            <a:avLst>
              <a:gd name="adj1" fmla="val 31962"/>
              <a:gd name="adj2" fmla="val -88857"/>
              <a:gd name="adj3" fmla="val 1080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55" idx="3"/>
            <a:endCxn id="57" idx="3"/>
          </p:cNvCxnSpPr>
          <p:nvPr/>
        </p:nvCxnSpPr>
        <p:spPr>
          <a:xfrm>
            <a:off x="2595538" y="2451370"/>
            <a:ext cx="2762023" cy="1578257"/>
          </a:xfrm>
          <a:prstGeom prst="curvedConnector3">
            <a:avLst>
              <a:gd name="adj1" fmla="val 11428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>
            <a:endCxn id="26" idx="3"/>
          </p:cNvCxnSpPr>
          <p:nvPr/>
        </p:nvCxnSpPr>
        <p:spPr>
          <a:xfrm flipV="1">
            <a:off x="2595537" y="2122800"/>
            <a:ext cx="2831412" cy="2490011"/>
          </a:xfrm>
          <a:prstGeom prst="curvedConnector3">
            <a:avLst>
              <a:gd name="adj1" fmla="val 13529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>
            <a:stCxn id="33" idx="3"/>
            <a:endCxn id="57" idx="3"/>
          </p:cNvCxnSpPr>
          <p:nvPr/>
        </p:nvCxnSpPr>
        <p:spPr>
          <a:xfrm flipV="1">
            <a:off x="2595538" y="4029627"/>
            <a:ext cx="2762023" cy="1279495"/>
          </a:xfrm>
          <a:prstGeom prst="curvedConnector3">
            <a:avLst>
              <a:gd name="adj1" fmla="val 1206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27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51503" y="262981"/>
            <a:ext cx="53684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childpid</a:t>
            </a:r>
            <a:r>
              <a:rPr lang="en-US" altLang="ko-KR" dirty="0"/>
              <a:t>, pipe1[2], pipe2[2</a:t>
            </a:r>
            <a:r>
              <a:rPr lang="en-US" altLang="ko-KR" dirty="0" smtClean="0"/>
              <a:t>];</a:t>
            </a:r>
          </a:p>
          <a:p>
            <a:r>
              <a:rPr lang="en-US" altLang="ko-KR" dirty="0" smtClean="0"/>
              <a:t>pipe(pipe1);</a:t>
            </a:r>
          </a:p>
          <a:p>
            <a:r>
              <a:rPr lang="en-US" altLang="ko-KR" dirty="0" smtClean="0"/>
              <a:t>pipe(pipe2);</a:t>
            </a:r>
          </a:p>
          <a:p>
            <a:r>
              <a:rPr lang="en-US" altLang="ko-KR" dirty="0" smtClean="0"/>
              <a:t>if (fork() &gt; 0)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close(pipe1[0]);</a:t>
            </a:r>
          </a:p>
          <a:p>
            <a:r>
              <a:rPr lang="en-US" altLang="ko-KR" dirty="0" smtClean="0"/>
              <a:t>    close(pipe2[1]);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else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close(pipe1[1]);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smtClean="0"/>
              <a:t>close(pipe2[0]);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1563152" y="958026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079345" y="958025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63152" y="1385728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079345" y="1385727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1729" y="264226"/>
            <a:ext cx="521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■ </a:t>
            </a:r>
            <a:r>
              <a:rPr lang="ko-KR" altLang="en-US" dirty="0" smtClean="0"/>
              <a:t>양방향 통신용 파이프 사용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3492" y="1385727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parent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3907870" y="1860874"/>
            <a:ext cx="1519079" cy="523853"/>
            <a:chOff x="3507093" y="2135835"/>
            <a:chExt cx="1519079" cy="523853"/>
          </a:xfrm>
        </p:grpSpPr>
        <p:sp>
          <p:nvSpPr>
            <p:cNvPr id="26" name="원통 25"/>
            <p:cNvSpPr/>
            <p:nvPr/>
          </p:nvSpPr>
          <p:spPr>
            <a:xfrm rot="16200000">
              <a:off x="4004706" y="1638222"/>
              <a:ext cx="523853" cy="15190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63458" y="2213095"/>
              <a:ext cx="1206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pipe1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563152" y="1811624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079345" y="1811623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563152" y="2237519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079345" y="2237518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3838482" y="3767701"/>
            <a:ext cx="1519079" cy="523853"/>
            <a:chOff x="3507092" y="3350118"/>
            <a:chExt cx="1519079" cy="523853"/>
          </a:xfrm>
        </p:grpSpPr>
        <p:sp>
          <p:nvSpPr>
            <p:cNvPr id="57" name="원통 56"/>
            <p:cNvSpPr/>
            <p:nvPr/>
          </p:nvSpPr>
          <p:spPr>
            <a:xfrm rot="16200000">
              <a:off x="4004705" y="2852505"/>
              <a:ext cx="523853" cy="15190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63458" y="3443587"/>
              <a:ext cx="1206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pipe2</a:t>
              </a:r>
              <a:endParaRPr lang="ko-KR" altLang="en-US" dirty="0"/>
            </a:p>
          </p:txBody>
        </p:sp>
      </p:grpSp>
      <p:cxnSp>
        <p:nvCxnSpPr>
          <p:cNvPr id="5" name="구부러진 연결선 4"/>
          <p:cNvCxnSpPr>
            <a:stCxn id="26" idx="1"/>
            <a:endCxn id="18" idx="3"/>
          </p:cNvCxnSpPr>
          <p:nvPr/>
        </p:nvCxnSpPr>
        <p:spPr>
          <a:xfrm rot="10800000">
            <a:off x="2595538" y="1171878"/>
            <a:ext cx="1312332" cy="950923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57" idx="0"/>
            <a:endCxn id="49" idx="3"/>
          </p:cNvCxnSpPr>
          <p:nvPr/>
        </p:nvCxnSpPr>
        <p:spPr>
          <a:xfrm rot="10800000">
            <a:off x="2595539" y="2025475"/>
            <a:ext cx="1373907" cy="2004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563152" y="3815778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079345" y="3815777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563152" y="4243480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079345" y="4243479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3492" y="4243479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child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563152" y="4669376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79345" y="4669375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563152" y="5095271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79345" y="5095270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98206" y="3350118"/>
            <a:ext cx="21973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26" idx="1"/>
            <a:endCxn id="25" idx="3"/>
          </p:cNvCxnSpPr>
          <p:nvPr/>
        </p:nvCxnSpPr>
        <p:spPr>
          <a:xfrm rot="10800000" flipV="1">
            <a:off x="2595538" y="2122799"/>
            <a:ext cx="1312332" cy="19068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57" idx="0"/>
            <a:endCxn id="31" idx="3"/>
          </p:cNvCxnSpPr>
          <p:nvPr/>
        </p:nvCxnSpPr>
        <p:spPr>
          <a:xfrm rot="10800000" flipV="1">
            <a:off x="2595539" y="4029627"/>
            <a:ext cx="1373907" cy="85360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20" idx="3"/>
            <a:endCxn id="26" idx="3"/>
          </p:cNvCxnSpPr>
          <p:nvPr/>
        </p:nvCxnSpPr>
        <p:spPr>
          <a:xfrm>
            <a:off x="2595538" y="1599579"/>
            <a:ext cx="2831411" cy="523221"/>
          </a:xfrm>
          <a:prstGeom prst="curvedConnector5">
            <a:avLst>
              <a:gd name="adj1" fmla="val 31962"/>
              <a:gd name="adj2" fmla="val -88857"/>
              <a:gd name="adj3" fmla="val 1080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55" idx="3"/>
            <a:endCxn id="57" idx="3"/>
          </p:cNvCxnSpPr>
          <p:nvPr/>
        </p:nvCxnSpPr>
        <p:spPr>
          <a:xfrm>
            <a:off x="2595538" y="2451370"/>
            <a:ext cx="2762023" cy="1578257"/>
          </a:xfrm>
          <a:prstGeom prst="curvedConnector3">
            <a:avLst>
              <a:gd name="adj1" fmla="val 114289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>
            <a:endCxn id="26" idx="3"/>
          </p:cNvCxnSpPr>
          <p:nvPr/>
        </p:nvCxnSpPr>
        <p:spPr>
          <a:xfrm flipV="1">
            <a:off x="2595537" y="2122800"/>
            <a:ext cx="2831412" cy="2490011"/>
          </a:xfrm>
          <a:prstGeom prst="curvedConnector3">
            <a:avLst>
              <a:gd name="adj1" fmla="val 13529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>
            <a:stCxn id="33" idx="3"/>
            <a:endCxn id="57" idx="3"/>
          </p:cNvCxnSpPr>
          <p:nvPr/>
        </p:nvCxnSpPr>
        <p:spPr>
          <a:xfrm flipV="1">
            <a:off x="2595538" y="4029627"/>
            <a:ext cx="2762023" cy="1279495"/>
          </a:xfrm>
          <a:prstGeom prst="curvedConnector3">
            <a:avLst>
              <a:gd name="adj1" fmla="val 1206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9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51503" y="262981"/>
            <a:ext cx="53684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childpid</a:t>
            </a:r>
            <a:r>
              <a:rPr lang="en-US" altLang="ko-KR" dirty="0"/>
              <a:t>, pipe1[2], pipe2[2</a:t>
            </a:r>
            <a:r>
              <a:rPr lang="en-US" altLang="ko-KR" dirty="0" smtClean="0"/>
              <a:t>];</a:t>
            </a:r>
          </a:p>
          <a:p>
            <a:r>
              <a:rPr lang="en-US" altLang="ko-KR" dirty="0" smtClean="0"/>
              <a:t>pipe(pipe1);</a:t>
            </a:r>
          </a:p>
          <a:p>
            <a:r>
              <a:rPr lang="en-US" altLang="ko-KR" dirty="0" smtClean="0"/>
              <a:t>pipe(pipe2);</a:t>
            </a:r>
          </a:p>
          <a:p>
            <a:r>
              <a:rPr lang="en-US" altLang="ko-KR" dirty="0" smtClean="0"/>
              <a:t>if (fork() &gt; 0)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close(pipe1[0]);</a:t>
            </a:r>
          </a:p>
          <a:p>
            <a:r>
              <a:rPr lang="en-US" altLang="ko-KR" dirty="0" smtClean="0"/>
              <a:t>    close(pipe2[1]);</a:t>
            </a:r>
          </a:p>
          <a:p>
            <a:r>
              <a:rPr lang="en-US" altLang="ko-KR" dirty="0" smtClean="0"/>
              <a:t>    client(pipe2[0</a:t>
            </a:r>
            <a:r>
              <a:rPr lang="en-US" altLang="ko-KR" dirty="0"/>
              <a:t>], pipe[1</a:t>
            </a:r>
            <a:r>
              <a:rPr lang="en-US" altLang="ko-KR" dirty="0" smtClean="0"/>
              <a:t>]);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close(pipe1[1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close(pipe2[0</a:t>
            </a:r>
            <a:r>
              <a:rPr lang="en-US" altLang="ko-KR" dirty="0"/>
              <a:t>]);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else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close(pipe1[1]);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smtClean="0"/>
              <a:t>close(pipe2[0]);</a:t>
            </a:r>
          </a:p>
          <a:p>
            <a:r>
              <a:rPr lang="en-US" altLang="ko-KR" dirty="0" smtClean="0"/>
              <a:t>    server(pipe1[0</a:t>
            </a:r>
            <a:r>
              <a:rPr lang="en-US" altLang="ko-KR" dirty="0"/>
              <a:t>], pipe2[1]);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close(pipe1[0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close(pipe2[1]);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1563152" y="958026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079345" y="958025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63152" y="1385728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079345" y="1385727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1729" y="264226"/>
            <a:ext cx="521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■ </a:t>
            </a:r>
            <a:r>
              <a:rPr lang="ko-KR" altLang="en-US" dirty="0" smtClean="0"/>
              <a:t>양방향 통신용 파이프 사용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3492" y="1385727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parent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3907870" y="1860874"/>
            <a:ext cx="1519079" cy="523853"/>
            <a:chOff x="3507093" y="2135835"/>
            <a:chExt cx="1519079" cy="523853"/>
          </a:xfrm>
        </p:grpSpPr>
        <p:sp>
          <p:nvSpPr>
            <p:cNvPr id="26" name="원통 25"/>
            <p:cNvSpPr/>
            <p:nvPr/>
          </p:nvSpPr>
          <p:spPr>
            <a:xfrm rot="16200000">
              <a:off x="4004706" y="1638222"/>
              <a:ext cx="523853" cy="15190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63458" y="2213095"/>
              <a:ext cx="1206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pipe1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563152" y="1811624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079345" y="1811623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563152" y="2237519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079345" y="2237518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3838482" y="3767701"/>
            <a:ext cx="1519079" cy="523853"/>
            <a:chOff x="3507092" y="3350118"/>
            <a:chExt cx="1519079" cy="523853"/>
          </a:xfrm>
        </p:grpSpPr>
        <p:sp>
          <p:nvSpPr>
            <p:cNvPr id="57" name="원통 56"/>
            <p:cNvSpPr/>
            <p:nvPr/>
          </p:nvSpPr>
          <p:spPr>
            <a:xfrm rot="16200000">
              <a:off x="4004705" y="2852505"/>
              <a:ext cx="523853" cy="15190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63458" y="3443587"/>
              <a:ext cx="1206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pipe2</a:t>
              </a:r>
              <a:endParaRPr lang="ko-KR" altLang="en-US" dirty="0"/>
            </a:p>
          </p:txBody>
        </p:sp>
      </p:grpSp>
      <p:cxnSp>
        <p:nvCxnSpPr>
          <p:cNvPr id="5" name="구부러진 연결선 4"/>
          <p:cNvCxnSpPr>
            <a:stCxn id="26" idx="1"/>
            <a:endCxn id="18" idx="3"/>
          </p:cNvCxnSpPr>
          <p:nvPr/>
        </p:nvCxnSpPr>
        <p:spPr>
          <a:xfrm rot="10800000">
            <a:off x="2595538" y="1171878"/>
            <a:ext cx="1312332" cy="950923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57" idx="0"/>
            <a:endCxn id="49" idx="3"/>
          </p:cNvCxnSpPr>
          <p:nvPr/>
        </p:nvCxnSpPr>
        <p:spPr>
          <a:xfrm rot="10800000">
            <a:off x="2595539" y="2025475"/>
            <a:ext cx="1373907" cy="2004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563152" y="3815778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079345" y="3815777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563152" y="4243480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079345" y="4243479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3492" y="4243479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child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563152" y="4669376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79345" y="4669375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563152" y="5095271"/>
            <a:ext cx="516193" cy="4277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79345" y="5095270"/>
            <a:ext cx="516193" cy="4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98206" y="3350118"/>
            <a:ext cx="21973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26" idx="1"/>
            <a:endCxn id="25" idx="3"/>
          </p:cNvCxnSpPr>
          <p:nvPr/>
        </p:nvCxnSpPr>
        <p:spPr>
          <a:xfrm rot="10800000" flipV="1">
            <a:off x="2595538" y="2122799"/>
            <a:ext cx="1312332" cy="19068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57" idx="0"/>
            <a:endCxn id="31" idx="3"/>
          </p:cNvCxnSpPr>
          <p:nvPr/>
        </p:nvCxnSpPr>
        <p:spPr>
          <a:xfrm rot="10800000" flipV="1">
            <a:off x="2595539" y="4029627"/>
            <a:ext cx="1373907" cy="85360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20" idx="3"/>
            <a:endCxn id="26" idx="3"/>
          </p:cNvCxnSpPr>
          <p:nvPr/>
        </p:nvCxnSpPr>
        <p:spPr>
          <a:xfrm>
            <a:off x="2595538" y="1599579"/>
            <a:ext cx="2831411" cy="523221"/>
          </a:xfrm>
          <a:prstGeom prst="curvedConnector5">
            <a:avLst>
              <a:gd name="adj1" fmla="val 31962"/>
              <a:gd name="adj2" fmla="val -88857"/>
              <a:gd name="adj3" fmla="val 1080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55" idx="3"/>
            <a:endCxn id="57" idx="3"/>
          </p:cNvCxnSpPr>
          <p:nvPr/>
        </p:nvCxnSpPr>
        <p:spPr>
          <a:xfrm>
            <a:off x="2595538" y="2451370"/>
            <a:ext cx="2762023" cy="1578257"/>
          </a:xfrm>
          <a:prstGeom prst="curvedConnector3">
            <a:avLst>
              <a:gd name="adj1" fmla="val 114289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>
            <a:endCxn id="26" idx="3"/>
          </p:cNvCxnSpPr>
          <p:nvPr/>
        </p:nvCxnSpPr>
        <p:spPr>
          <a:xfrm flipV="1">
            <a:off x="2595537" y="2122800"/>
            <a:ext cx="2831412" cy="2490011"/>
          </a:xfrm>
          <a:prstGeom prst="curvedConnector3">
            <a:avLst>
              <a:gd name="adj1" fmla="val 13529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>
            <a:stCxn id="33" idx="3"/>
            <a:endCxn id="57" idx="3"/>
          </p:cNvCxnSpPr>
          <p:nvPr/>
        </p:nvCxnSpPr>
        <p:spPr>
          <a:xfrm flipV="1">
            <a:off x="2595538" y="4029627"/>
            <a:ext cx="2762023" cy="1279495"/>
          </a:xfrm>
          <a:prstGeom prst="curvedConnector3">
            <a:avLst>
              <a:gd name="adj1" fmla="val 1206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32936" y="1803939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pipe.c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5132" y="2017084"/>
            <a:ext cx="139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03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485</Words>
  <Application>Microsoft Office PowerPoint</Application>
  <PresentationFormat>와이드스크린</PresentationFormat>
  <Paragraphs>198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lckt</dc:creator>
  <cp:lastModifiedBy>user</cp:lastModifiedBy>
  <cp:revision>81</cp:revision>
  <dcterms:created xsi:type="dcterms:W3CDTF">2018-03-14T02:32:51Z</dcterms:created>
  <dcterms:modified xsi:type="dcterms:W3CDTF">2018-03-25T07:36:38Z</dcterms:modified>
</cp:coreProperties>
</file>