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9A428-322D-42CF-807A-CA0BF3F21AFB}"/>
              </a:ext>
            </a:extLst>
          </p:cNvPr>
          <p:cNvSpPr txBox="1"/>
          <p:nvPr/>
        </p:nvSpPr>
        <p:spPr>
          <a:xfrm>
            <a:off x="546410" y="423746"/>
            <a:ext cx="370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 : </a:t>
            </a:r>
            <a:r>
              <a:rPr lang="ko-KR" altLang="en-US" dirty="0"/>
              <a:t>실행 중인 프로그램</a:t>
            </a:r>
            <a:endParaRPr lang="en-US" altLang="ko-KR" dirty="0"/>
          </a:p>
          <a:p>
            <a:r>
              <a:rPr lang="en-US" altLang="ko-KR" dirty="0"/>
              <a:t>Program : </a:t>
            </a:r>
            <a:r>
              <a:rPr lang="ko-KR" altLang="en-US" dirty="0"/>
              <a:t>실행 가능한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8DBE9-2CC7-495B-BB6D-434553ABEF3C}"/>
              </a:ext>
            </a:extLst>
          </p:cNvPr>
          <p:cNvSpPr/>
          <p:nvPr/>
        </p:nvSpPr>
        <p:spPr>
          <a:xfrm>
            <a:off x="6280307" y="562245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# ./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aaa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 # system("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aaa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");</a:t>
            </a:r>
            <a:endParaRPr lang="ko-KR" altLang="en-US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EEBF77D9-2D27-4E15-8941-E7DB1B70EBCF}"/>
              </a:ext>
            </a:extLst>
          </p:cNvPr>
          <p:cNvSpPr/>
          <p:nvPr/>
        </p:nvSpPr>
        <p:spPr>
          <a:xfrm>
            <a:off x="1706137" y="2219093"/>
            <a:ext cx="1505414" cy="230830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9BAA85-6BA9-4E3F-929B-2CAEA6641ED7}"/>
              </a:ext>
            </a:extLst>
          </p:cNvPr>
          <p:cNvSpPr/>
          <p:nvPr/>
        </p:nvSpPr>
        <p:spPr>
          <a:xfrm>
            <a:off x="5129561" y="1527717"/>
            <a:ext cx="1962615" cy="4070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20509-B08A-4514-AD66-E36F9475398D}"/>
              </a:ext>
            </a:extLst>
          </p:cNvPr>
          <p:cNvSpPr/>
          <p:nvPr/>
        </p:nvSpPr>
        <p:spPr>
          <a:xfrm>
            <a:off x="5129560" y="2219093"/>
            <a:ext cx="1962615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C5A3E3-8DCB-4063-901E-4E7DFE72103E}"/>
              </a:ext>
            </a:extLst>
          </p:cNvPr>
          <p:cNvSpPr/>
          <p:nvPr/>
        </p:nvSpPr>
        <p:spPr>
          <a:xfrm>
            <a:off x="5129560" y="3200400"/>
            <a:ext cx="1962615" cy="579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B061C8-4981-434C-AE86-2995946D4599}"/>
              </a:ext>
            </a:extLst>
          </p:cNvPr>
          <p:cNvSpPr/>
          <p:nvPr/>
        </p:nvSpPr>
        <p:spPr>
          <a:xfrm>
            <a:off x="1927302" y="2798956"/>
            <a:ext cx="106308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3FE2BC-54F5-4344-A972-ED3DFCA70384}"/>
              </a:ext>
            </a:extLst>
          </p:cNvPr>
          <p:cNvSpPr/>
          <p:nvPr/>
        </p:nvSpPr>
        <p:spPr>
          <a:xfrm>
            <a:off x="1927301" y="3373243"/>
            <a:ext cx="1063083" cy="579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7A8D42-6BAD-4A41-8A59-2111E7A3AA62}"/>
              </a:ext>
            </a:extLst>
          </p:cNvPr>
          <p:cNvCxnSpPr/>
          <p:nvPr/>
        </p:nvCxnSpPr>
        <p:spPr>
          <a:xfrm flipV="1">
            <a:off x="2990384" y="2219093"/>
            <a:ext cx="2139176" cy="57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3CCDF7-47A9-4CC2-AFB1-C5E155028D18}"/>
              </a:ext>
            </a:extLst>
          </p:cNvPr>
          <p:cNvCxnSpPr/>
          <p:nvPr/>
        </p:nvCxnSpPr>
        <p:spPr>
          <a:xfrm flipV="1">
            <a:off x="2990384" y="2796168"/>
            <a:ext cx="2139176" cy="4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1AABD8-8CC5-45B9-B3C9-51FD48B87E7B}"/>
              </a:ext>
            </a:extLst>
          </p:cNvPr>
          <p:cNvCxnSpPr>
            <a:cxnSpLocks/>
          </p:cNvCxnSpPr>
          <p:nvPr/>
        </p:nvCxnSpPr>
        <p:spPr>
          <a:xfrm flipV="1">
            <a:off x="2990384" y="3780263"/>
            <a:ext cx="2139176" cy="16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D73171-3E9F-45C0-AA90-C0CFCAB3BA74}"/>
              </a:ext>
            </a:extLst>
          </p:cNvPr>
          <p:cNvCxnSpPr>
            <a:cxnSpLocks/>
          </p:cNvCxnSpPr>
          <p:nvPr/>
        </p:nvCxnSpPr>
        <p:spPr>
          <a:xfrm flipV="1">
            <a:off x="2990384" y="3200400"/>
            <a:ext cx="2139176" cy="17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2CB77F-8230-4E2D-8D1D-C2FF39E02FC7}"/>
              </a:ext>
            </a:extLst>
          </p:cNvPr>
          <p:cNvSpPr txBox="1"/>
          <p:nvPr/>
        </p:nvSpPr>
        <p:spPr>
          <a:xfrm>
            <a:off x="1927301" y="4700238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1E6A3-88C4-4DDD-BBEB-7537E0116B07}"/>
              </a:ext>
            </a:extLst>
          </p:cNvPr>
          <p:cNvSpPr txBox="1"/>
          <p:nvPr/>
        </p:nvSpPr>
        <p:spPr>
          <a:xfrm>
            <a:off x="5358160" y="5679534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E915D-A1D3-44F6-90DF-1F17ECFCEFB4}"/>
              </a:ext>
            </a:extLst>
          </p:cNvPr>
          <p:cNvSpPr txBox="1"/>
          <p:nvPr/>
        </p:nvSpPr>
        <p:spPr>
          <a:xfrm>
            <a:off x="3402983" y="4053017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execv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94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93C1F9-F3E5-4EC5-92F0-9BC8ADD80B33}"/>
              </a:ext>
            </a:extLst>
          </p:cNvPr>
          <p:cNvSpPr/>
          <p:nvPr/>
        </p:nvSpPr>
        <p:spPr>
          <a:xfrm>
            <a:off x="438615" y="272304"/>
            <a:ext cx="353121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944502-293E-43DE-B5DF-87F446AAB50A}"/>
              </a:ext>
            </a:extLst>
          </p:cNvPr>
          <p:cNvSpPr/>
          <p:nvPr/>
        </p:nvSpPr>
        <p:spPr>
          <a:xfrm>
            <a:off x="5062653" y="387386"/>
            <a:ext cx="257221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# 3 "</a:t>
            </a:r>
            <a:r>
              <a:rPr lang="ko-KR" altLang="en-US" sz="1400" dirty="0" err="1"/>
              <a:t>a.c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F30E0D-4947-4CA1-9149-4C3AFD82FB9C}"/>
              </a:ext>
            </a:extLst>
          </p:cNvPr>
          <p:cNvSpPr/>
          <p:nvPr/>
        </p:nvSpPr>
        <p:spPr>
          <a:xfrm>
            <a:off x="8727687" y="272304"/>
            <a:ext cx="3003396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dirty="0" err="1"/>
              <a:t>main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.LFB0:</a:t>
            </a:r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cfi_startproc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pushq</a:t>
            </a:r>
            <a:r>
              <a:rPr lang="ko-KR" altLang="en-US" sz="1100" dirty="0"/>
              <a:t>   %</a:t>
            </a:r>
            <a:r>
              <a:rPr lang="ko-KR" altLang="en-US" sz="1100" dirty="0" err="1"/>
              <a:t>rbp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cfi_def_cfa_offset</a:t>
            </a:r>
            <a:r>
              <a:rPr lang="ko-KR" altLang="en-US" sz="1100" dirty="0"/>
              <a:t> 16</a:t>
            </a:r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cfi_offset</a:t>
            </a:r>
            <a:r>
              <a:rPr lang="ko-KR" altLang="en-US" sz="1100" dirty="0"/>
              <a:t> 6, -16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movq</a:t>
            </a:r>
            <a:r>
              <a:rPr lang="ko-KR" altLang="en-US" sz="1100" dirty="0"/>
              <a:t>    %</a:t>
            </a:r>
            <a:r>
              <a:rPr lang="ko-KR" altLang="en-US" sz="1100" dirty="0" err="1"/>
              <a:t>rsp</a:t>
            </a:r>
            <a:r>
              <a:rPr lang="ko-KR" altLang="en-US" sz="1100" dirty="0"/>
              <a:t>, %</a:t>
            </a:r>
            <a:r>
              <a:rPr lang="ko-KR" altLang="en-US" sz="1100" dirty="0" err="1"/>
              <a:t>rbp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cfi_def_cfa_register</a:t>
            </a:r>
            <a:r>
              <a:rPr lang="ko-KR" altLang="en-US" sz="1100" dirty="0"/>
              <a:t> 6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movl</a:t>
            </a:r>
            <a:r>
              <a:rPr lang="ko-KR" altLang="en-US" sz="1100" dirty="0"/>
              <a:t>    $.LC0, %</a:t>
            </a:r>
            <a:r>
              <a:rPr lang="ko-KR" altLang="en-US" sz="1100" dirty="0" err="1"/>
              <a:t>edi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call</a:t>
            </a:r>
            <a:r>
              <a:rPr lang="ko-KR" altLang="en-US" sz="1100" dirty="0"/>
              <a:t>    </a:t>
            </a:r>
            <a:r>
              <a:rPr lang="ko-KR" altLang="en-US" sz="1100" dirty="0" err="1"/>
              <a:t>puts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movl</a:t>
            </a:r>
            <a:r>
              <a:rPr lang="ko-KR" altLang="en-US" sz="1100" dirty="0"/>
              <a:t>    $0, %</a:t>
            </a:r>
            <a:r>
              <a:rPr lang="ko-KR" altLang="en-US" sz="1100" dirty="0" err="1"/>
              <a:t>eax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popq</a:t>
            </a:r>
            <a:r>
              <a:rPr lang="ko-KR" altLang="en-US" sz="1100" dirty="0"/>
              <a:t>    %</a:t>
            </a:r>
            <a:r>
              <a:rPr lang="ko-KR" altLang="en-US" sz="1100" dirty="0" err="1"/>
              <a:t>rbp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cfi_def_cfa</a:t>
            </a:r>
            <a:r>
              <a:rPr lang="ko-KR" altLang="en-US" sz="1100" dirty="0"/>
              <a:t> 7, 8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ret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cfi_endproc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E1A4B0-719F-4663-AD54-982B6BD881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69834" y="1072523"/>
            <a:ext cx="1092819" cy="7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1890F7-E7BF-4DEA-941B-7B3001D15BE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634868" y="1079884"/>
            <a:ext cx="10928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EFD0E7-84B0-438A-8E19-9D1419BA36E9}"/>
              </a:ext>
            </a:extLst>
          </p:cNvPr>
          <p:cNvSpPr txBox="1"/>
          <p:nvPr/>
        </p:nvSpPr>
        <p:spPr>
          <a:xfrm>
            <a:off x="1260088" y="198491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a.c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E7352-B12C-40E5-838C-4C464C484C06}"/>
              </a:ext>
            </a:extLst>
          </p:cNvPr>
          <p:cNvSpPr txBox="1"/>
          <p:nvPr/>
        </p:nvSpPr>
        <p:spPr>
          <a:xfrm>
            <a:off x="5759603" y="18404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a.i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0D5C75-A564-4094-BA5A-BC32B21B8986}"/>
              </a:ext>
            </a:extLst>
          </p:cNvPr>
          <p:cNvSpPr txBox="1"/>
          <p:nvPr/>
        </p:nvSpPr>
        <p:spPr>
          <a:xfrm>
            <a:off x="9723862" y="3044283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a.s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0E3CA5-E840-4465-8724-5E2D52D113BB}"/>
              </a:ext>
            </a:extLst>
          </p:cNvPr>
          <p:cNvSpPr txBox="1"/>
          <p:nvPr/>
        </p:nvSpPr>
        <p:spPr>
          <a:xfrm>
            <a:off x="3891774" y="1254516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r>
              <a:rPr lang="en-US" altLang="ko-KR" sz="1400" dirty="0"/>
              <a:t>-E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53920-4FAF-45AC-823D-25E5B2BBD705}"/>
              </a:ext>
            </a:extLst>
          </p:cNvPr>
          <p:cNvSpPr txBox="1"/>
          <p:nvPr/>
        </p:nvSpPr>
        <p:spPr>
          <a:xfrm>
            <a:off x="7556808" y="1254517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컴파일 </a:t>
            </a:r>
            <a:r>
              <a:rPr lang="en-US" altLang="ko-KR" sz="1400" dirty="0"/>
              <a:t>-S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FA65DF-57D3-4545-B0BD-ADB69936D9EC}"/>
              </a:ext>
            </a:extLst>
          </p:cNvPr>
          <p:cNvSpPr/>
          <p:nvPr/>
        </p:nvSpPr>
        <p:spPr>
          <a:xfrm>
            <a:off x="1445942" y="2657914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D2700F-696E-44F1-9E5D-16FB2AEDA096}"/>
              </a:ext>
            </a:extLst>
          </p:cNvPr>
          <p:cNvSpPr/>
          <p:nvPr/>
        </p:nvSpPr>
        <p:spPr>
          <a:xfrm>
            <a:off x="1445941" y="2915493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B11108-E99F-4D68-A781-5E97B82C21E8}"/>
              </a:ext>
            </a:extLst>
          </p:cNvPr>
          <p:cNvSpPr/>
          <p:nvPr/>
        </p:nvSpPr>
        <p:spPr>
          <a:xfrm>
            <a:off x="1445942" y="336837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476802-F213-4761-9FE2-28E004926C08}"/>
              </a:ext>
            </a:extLst>
          </p:cNvPr>
          <p:cNvSpPr/>
          <p:nvPr/>
        </p:nvSpPr>
        <p:spPr>
          <a:xfrm>
            <a:off x="1445941" y="3625955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515BF-E75E-49BB-9E32-FF4E0D0B20D8}"/>
              </a:ext>
            </a:extLst>
          </p:cNvPr>
          <p:cNvSpPr/>
          <p:nvPr/>
        </p:nvSpPr>
        <p:spPr>
          <a:xfrm>
            <a:off x="1445942" y="409161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6F3373-5581-4B87-93F0-F066D196895F}"/>
              </a:ext>
            </a:extLst>
          </p:cNvPr>
          <p:cNvSpPr/>
          <p:nvPr/>
        </p:nvSpPr>
        <p:spPr>
          <a:xfrm>
            <a:off x="1445941" y="4349195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F1050A-EBB3-4DEA-AFE0-9C7A6D0F8648}"/>
              </a:ext>
            </a:extLst>
          </p:cNvPr>
          <p:cNvSpPr/>
          <p:nvPr/>
        </p:nvSpPr>
        <p:spPr>
          <a:xfrm>
            <a:off x="1445942" y="481485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F841DB-15AA-4A80-BF52-C15A9916AC39}"/>
              </a:ext>
            </a:extLst>
          </p:cNvPr>
          <p:cNvSpPr/>
          <p:nvPr/>
        </p:nvSpPr>
        <p:spPr>
          <a:xfrm>
            <a:off x="1445941" y="5072435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6DA85-8C71-48FD-A66E-9ACA9C35A463}"/>
              </a:ext>
            </a:extLst>
          </p:cNvPr>
          <p:cNvSpPr txBox="1"/>
          <p:nvPr/>
        </p:nvSpPr>
        <p:spPr>
          <a:xfrm>
            <a:off x="728546" y="2689724"/>
            <a:ext cx="58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a.o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23228-09D3-4D3D-9AFE-FD48C8A3BB87}"/>
              </a:ext>
            </a:extLst>
          </p:cNvPr>
          <p:cNvSpPr txBox="1"/>
          <p:nvPr/>
        </p:nvSpPr>
        <p:spPr>
          <a:xfrm>
            <a:off x="200722" y="3394530"/>
            <a:ext cx="111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printf.o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862A6-A1DC-4849-9006-93FD0C13BDA5}"/>
              </a:ext>
            </a:extLst>
          </p:cNvPr>
          <p:cNvSpPr txBox="1"/>
          <p:nvPr/>
        </p:nvSpPr>
        <p:spPr>
          <a:xfrm>
            <a:off x="0" y="4182528"/>
            <a:ext cx="14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crt_begin.o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9968EE-FAD9-4492-8346-3820B7408B6E}"/>
              </a:ext>
            </a:extLst>
          </p:cNvPr>
          <p:cNvSpPr txBox="1"/>
          <p:nvPr/>
        </p:nvSpPr>
        <p:spPr>
          <a:xfrm>
            <a:off x="-1" y="4918546"/>
            <a:ext cx="14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crt_end.o</a:t>
            </a:r>
            <a:endParaRPr lang="ko-KR" altLang="en-US" sz="1400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112CD44C-9FA9-447C-BCA6-D781325892FA}"/>
              </a:ext>
            </a:extLst>
          </p:cNvPr>
          <p:cNvSpPr/>
          <p:nvPr/>
        </p:nvSpPr>
        <p:spPr>
          <a:xfrm>
            <a:off x="4374995" y="2657914"/>
            <a:ext cx="1550019" cy="3156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1DDD6A-F5FE-42A7-8E31-45DC0D7E5153}"/>
              </a:ext>
            </a:extLst>
          </p:cNvPr>
          <p:cNvSpPr/>
          <p:nvPr/>
        </p:nvSpPr>
        <p:spPr>
          <a:xfrm>
            <a:off x="4618462" y="3295864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723325-51DE-43EA-97CA-9F8AEA5A979C}"/>
              </a:ext>
            </a:extLst>
          </p:cNvPr>
          <p:cNvSpPr/>
          <p:nvPr/>
        </p:nvSpPr>
        <p:spPr>
          <a:xfrm>
            <a:off x="4618462" y="3573517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7293CC-E26D-40F4-A58C-47EF03729653}"/>
              </a:ext>
            </a:extLst>
          </p:cNvPr>
          <p:cNvSpPr/>
          <p:nvPr/>
        </p:nvSpPr>
        <p:spPr>
          <a:xfrm>
            <a:off x="4618462" y="383109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D14C5B-972C-453D-B2C1-985DA809D03C}"/>
              </a:ext>
            </a:extLst>
          </p:cNvPr>
          <p:cNvSpPr/>
          <p:nvPr/>
        </p:nvSpPr>
        <p:spPr>
          <a:xfrm>
            <a:off x="4618462" y="4088675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215A6F-402C-42C5-8020-F3273B84F5B8}"/>
              </a:ext>
            </a:extLst>
          </p:cNvPr>
          <p:cNvSpPr/>
          <p:nvPr/>
        </p:nvSpPr>
        <p:spPr>
          <a:xfrm>
            <a:off x="4618462" y="4346254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410848-FAC2-43C8-A8C1-459F84FF0EC7}"/>
              </a:ext>
            </a:extLst>
          </p:cNvPr>
          <p:cNvSpPr/>
          <p:nvPr/>
        </p:nvSpPr>
        <p:spPr>
          <a:xfrm>
            <a:off x="4618462" y="4603833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37D758-D132-48E5-954E-247280A373CF}"/>
              </a:ext>
            </a:extLst>
          </p:cNvPr>
          <p:cNvSpPr/>
          <p:nvPr/>
        </p:nvSpPr>
        <p:spPr>
          <a:xfrm>
            <a:off x="4618462" y="4861412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AB45F3-70A6-4A27-A72D-C7E4F373E6B9}"/>
              </a:ext>
            </a:extLst>
          </p:cNvPr>
          <p:cNvSpPr/>
          <p:nvPr/>
        </p:nvSpPr>
        <p:spPr>
          <a:xfrm>
            <a:off x="4618462" y="5118991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6637D0-5D4F-4E14-9EC7-EEF39616B727}"/>
              </a:ext>
            </a:extLst>
          </p:cNvPr>
          <p:cNvSpPr/>
          <p:nvPr/>
        </p:nvSpPr>
        <p:spPr>
          <a:xfrm>
            <a:off x="7235280" y="2662670"/>
            <a:ext cx="1334428" cy="31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B68D65-CF66-4A3A-A1DE-0E4066DC8B77}"/>
              </a:ext>
            </a:extLst>
          </p:cNvPr>
          <p:cNvSpPr/>
          <p:nvPr/>
        </p:nvSpPr>
        <p:spPr>
          <a:xfrm>
            <a:off x="7235280" y="3368376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2B2553-A28A-439C-8D2B-6898BF238E76}"/>
              </a:ext>
            </a:extLst>
          </p:cNvPr>
          <p:cNvSpPr/>
          <p:nvPr/>
        </p:nvSpPr>
        <p:spPr>
          <a:xfrm>
            <a:off x="7235280" y="4814856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E33305-1C12-4BCE-B9B0-B3050F940174}"/>
              </a:ext>
            </a:extLst>
          </p:cNvPr>
          <p:cNvCxnSpPr>
            <a:stCxn id="22" idx="3"/>
            <a:endCxn id="35" idx="1"/>
          </p:cNvCxnSpPr>
          <p:nvPr/>
        </p:nvCxnSpPr>
        <p:spPr>
          <a:xfrm>
            <a:off x="2509025" y="2786704"/>
            <a:ext cx="2109437" cy="63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8097287-5015-499B-8105-C1D70C7FCC05}"/>
              </a:ext>
            </a:extLst>
          </p:cNvPr>
          <p:cNvCxnSpPr>
            <a:stCxn id="24" idx="3"/>
            <a:endCxn id="36" idx="1"/>
          </p:cNvCxnSpPr>
          <p:nvPr/>
        </p:nvCxnSpPr>
        <p:spPr>
          <a:xfrm>
            <a:off x="2509025" y="3497166"/>
            <a:ext cx="2109437" cy="205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AD7793-2A94-4A00-A506-12A00DFA175A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 flipV="1">
            <a:off x="2509025" y="3959886"/>
            <a:ext cx="2109437" cy="260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9CCC222-9A17-465F-87B7-839E6C9D367C}"/>
              </a:ext>
            </a:extLst>
          </p:cNvPr>
          <p:cNvCxnSpPr>
            <a:stCxn id="28" idx="3"/>
            <a:endCxn id="38" idx="1"/>
          </p:cNvCxnSpPr>
          <p:nvPr/>
        </p:nvCxnSpPr>
        <p:spPr>
          <a:xfrm flipV="1">
            <a:off x="2509025" y="4217465"/>
            <a:ext cx="2109437" cy="726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3C34402-F6C4-44F8-9775-03614F374838}"/>
              </a:ext>
            </a:extLst>
          </p:cNvPr>
          <p:cNvCxnSpPr>
            <a:stCxn id="23" idx="3"/>
            <a:endCxn id="39" idx="1"/>
          </p:cNvCxnSpPr>
          <p:nvPr/>
        </p:nvCxnSpPr>
        <p:spPr>
          <a:xfrm>
            <a:off x="2509024" y="3044283"/>
            <a:ext cx="2109438" cy="143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A0A55D1-7A62-4054-B1CB-B4373677A1C5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>
            <a:off x="2509024" y="3754745"/>
            <a:ext cx="2109438" cy="977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A25823-AAF8-4312-A3AF-120F7E751E57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>
            <a:off x="2509024" y="4477985"/>
            <a:ext cx="2109438" cy="51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45EF73C-5751-4781-B9B2-E0CA372685E2}"/>
              </a:ext>
            </a:extLst>
          </p:cNvPr>
          <p:cNvCxnSpPr>
            <a:stCxn id="29" idx="3"/>
            <a:endCxn id="42" idx="1"/>
          </p:cNvCxnSpPr>
          <p:nvPr/>
        </p:nvCxnSpPr>
        <p:spPr>
          <a:xfrm>
            <a:off x="2509024" y="5201225"/>
            <a:ext cx="2109438" cy="46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1A0BD22-2C5D-4E46-AEFD-516B828CD608}"/>
              </a:ext>
            </a:extLst>
          </p:cNvPr>
          <p:cNvCxnSpPr>
            <a:cxnSpLocks/>
          </p:cNvCxnSpPr>
          <p:nvPr/>
        </p:nvCxnSpPr>
        <p:spPr>
          <a:xfrm>
            <a:off x="5681545" y="3295864"/>
            <a:ext cx="1553735" cy="89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199657A-2D66-4746-8EE6-CDC119F6204F}"/>
              </a:ext>
            </a:extLst>
          </p:cNvPr>
          <p:cNvCxnSpPr>
            <a:cxnSpLocks/>
          </p:cNvCxnSpPr>
          <p:nvPr/>
        </p:nvCxnSpPr>
        <p:spPr>
          <a:xfrm flipV="1">
            <a:off x="5724291" y="3949849"/>
            <a:ext cx="1510989" cy="330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7CAEF22-8351-48B5-823F-DCD8E7C77136}"/>
              </a:ext>
            </a:extLst>
          </p:cNvPr>
          <p:cNvCxnSpPr>
            <a:cxnSpLocks/>
          </p:cNvCxnSpPr>
          <p:nvPr/>
        </p:nvCxnSpPr>
        <p:spPr>
          <a:xfrm>
            <a:off x="5681545" y="4346254"/>
            <a:ext cx="1553735" cy="515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4B0284-E4D8-45D3-8B26-580A47AE9DE5}"/>
              </a:ext>
            </a:extLst>
          </p:cNvPr>
          <p:cNvCxnSpPr>
            <a:cxnSpLocks/>
          </p:cNvCxnSpPr>
          <p:nvPr/>
        </p:nvCxnSpPr>
        <p:spPr>
          <a:xfrm>
            <a:off x="5681545" y="5376570"/>
            <a:ext cx="15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ED456BB-BE9C-44EB-BEC9-D8492BA59E88}"/>
              </a:ext>
            </a:extLst>
          </p:cNvPr>
          <p:cNvSpPr txBox="1"/>
          <p:nvPr/>
        </p:nvSpPr>
        <p:spPr>
          <a:xfrm>
            <a:off x="2856569" y="5393301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linking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F05A45-E6C3-4E40-BF69-ECEDB9E4EB37}"/>
              </a:ext>
            </a:extLst>
          </p:cNvPr>
          <p:cNvSpPr txBox="1"/>
          <p:nvPr/>
        </p:nvSpPr>
        <p:spPr>
          <a:xfrm>
            <a:off x="5899924" y="5520990"/>
            <a:ext cx="124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Loading</a:t>
            </a:r>
          </a:p>
          <a:p>
            <a:pPr algn="ctr"/>
            <a:r>
              <a:rPr lang="en-US" altLang="ko-KR" sz="1400" dirty="0" err="1"/>
              <a:t>execve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A0F5D16-FAAF-4373-9C54-E3F0B530BD7C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1977485" y="2292694"/>
            <a:ext cx="6828261" cy="36522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7B6E8F-0E8D-4AB2-A887-89F2CAFF8E6E}"/>
              </a:ext>
            </a:extLst>
          </p:cNvPr>
          <p:cNvSpPr txBox="1"/>
          <p:nvPr/>
        </p:nvSpPr>
        <p:spPr>
          <a:xfrm>
            <a:off x="7399760" y="1904505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어셈블</a:t>
            </a:r>
            <a:r>
              <a:rPr lang="ko-KR" altLang="en-US" sz="1400" dirty="0"/>
              <a:t> </a:t>
            </a:r>
            <a:r>
              <a:rPr lang="en-US" altLang="ko-KR" sz="1400" dirty="0"/>
              <a:t>-c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2B80BC-1914-41B5-A60A-B4E520DC5F1C}"/>
              </a:ext>
            </a:extLst>
          </p:cNvPr>
          <p:cNvSpPr txBox="1"/>
          <p:nvPr/>
        </p:nvSpPr>
        <p:spPr>
          <a:xfrm>
            <a:off x="4581289" y="588660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45D40-AF9D-42F3-AF87-FDBCDAE5BDCD}"/>
              </a:ext>
            </a:extLst>
          </p:cNvPr>
          <p:cNvSpPr txBox="1"/>
          <p:nvPr/>
        </p:nvSpPr>
        <p:spPr>
          <a:xfrm>
            <a:off x="7278025" y="588660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00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84DBFA-894B-4B7D-8035-BB82FA4D6B64}"/>
              </a:ext>
            </a:extLst>
          </p:cNvPr>
          <p:cNvSpPr/>
          <p:nvPr/>
        </p:nvSpPr>
        <p:spPr>
          <a:xfrm>
            <a:off x="3712429" y="1857274"/>
            <a:ext cx="30405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fork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en-US" altLang="ko-KR" sz="1200" dirty="0"/>
              <a:t>\n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EB01-A0BC-4C1C-B6CE-C17DEFF63874}"/>
              </a:ext>
            </a:extLst>
          </p:cNvPr>
          <p:cNvSpPr txBox="1"/>
          <p:nvPr/>
        </p:nvSpPr>
        <p:spPr>
          <a:xfrm>
            <a:off x="2341755" y="535259"/>
            <a:ext cx="67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부모의 기계어 코드는 자식 프로세스에게 상속 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7231FC-3028-4C36-8DED-8474CF01E01D}"/>
              </a:ext>
            </a:extLst>
          </p:cNvPr>
          <p:cNvSpPr/>
          <p:nvPr/>
        </p:nvSpPr>
        <p:spPr>
          <a:xfrm>
            <a:off x="100732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F14C3-28B0-434D-9501-B1EBF55ADE0C}"/>
              </a:ext>
            </a:extLst>
          </p:cNvPr>
          <p:cNvSpPr/>
          <p:nvPr/>
        </p:nvSpPr>
        <p:spPr>
          <a:xfrm>
            <a:off x="100547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C42D83-C639-45D6-B3A0-613E40B0AC26}"/>
              </a:ext>
            </a:extLst>
          </p:cNvPr>
          <p:cNvSpPr/>
          <p:nvPr/>
        </p:nvSpPr>
        <p:spPr>
          <a:xfrm>
            <a:off x="1005470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4E267-1352-4B64-91C9-86F87DC60B1E}"/>
              </a:ext>
            </a:extLst>
          </p:cNvPr>
          <p:cNvSpPr txBox="1"/>
          <p:nvPr/>
        </p:nvSpPr>
        <p:spPr>
          <a:xfrm>
            <a:off x="105007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parent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903CC1-0C56-4299-8E4E-0CDFA1909054}"/>
              </a:ext>
            </a:extLst>
          </p:cNvPr>
          <p:cNvSpPr/>
          <p:nvPr/>
        </p:nvSpPr>
        <p:spPr>
          <a:xfrm>
            <a:off x="3712429" y="3478710"/>
            <a:ext cx="30405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fork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en-US" altLang="ko-KR" sz="1200" dirty="0"/>
              <a:t>\n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5DCAA-751F-496A-A405-96FFCBD0245B}"/>
              </a:ext>
            </a:extLst>
          </p:cNvPr>
          <p:cNvSpPr/>
          <p:nvPr/>
        </p:nvSpPr>
        <p:spPr>
          <a:xfrm>
            <a:off x="8129240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91BE5-2C8F-4144-8FB7-AD1E735ED54E}"/>
              </a:ext>
            </a:extLst>
          </p:cNvPr>
          <p:cNvSpPr/>
          <p:nvPr/>
        </p:nvSpPr>
        <p:spPr>
          <a:xfrm>
            <a:off x="8127383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D38772-319F-43FB-A26B-B8854B0951CE}"/>
              </a:ext>
            </a:extLst>
          </p:cNvPr>
          <p:cNvSpPr/>
          <p:nvPr/>
        </p:nvSpPr>
        <p:spPr>
          <a:xfrm>
            <a:off x="8127383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69A63-B359-4AFE-B4DE-B461E66D50D1}"/>
              </a:ext>
            </a:extLst>
          </p:cNvPr>
          <p:cNvSpPr txBox="1"/>
          <p:nvPr/>
        </p:nvSpPr>
        <p:spPr>
          <a:xfrm>
            <a:off x="8171985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child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F616DE-67FF-4B57-A67B-9EF32C072650}"/>
              </a:ext>
            </a:extLst>
          </p:cNvPr>
          <p:cNvCxnSpPr/>
          <p:nvPr/>
        </p:nvCxnSpPr>
        <p:spPr>
          <a:xfrm>
            <a:off x="2339898" y="1857274"/>
            <a:ext cx="1372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04F169-85A6-49C8-8018-94AAE1F9B632}"/>
              </a:ext>
            </a:extLst>
          </p:cNvPr>
          <p:cNvCxnSpPr>
            <a:cxnSpLocks/>
          </p:cNvCxnSpPr>
          <p:nvPr/>
        </p:nvCxnSpPr>
        <p:spPr>
          <a:xfrm>
            <a:off x="2339898" y="2422173"/>
            <a:ext cx="1372531" cy="635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C5BDE3C-E489-4F76-B7F8-FDB9CF102109}"/>
              </a:ext>
            </a:extLst>
          </p:cNvPr>
          <p:cNvCxnSpPr>
            <a:cxnSpLocks/>
          </p:cNvCxnSpPr>
          <p:nvPr/>
        </p:nvCxnSpPr>
        <p:spPr>
          <a:xfrm>
            <a:off x="6758566" y="1857274"/>
            <a:ext cx="14134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68D0EF-CAC9-4289-9931-53F583F6476C}"/>
              </a:ext>
            </a:extLst>
          </p:cNvPr>
          <p:cNvCxnSpPr>
            <a:cxnSpLocks/>
          </p:cNvCxnSpPr>
          <p:nvPr/>
        </p:nvCxnSpPr>
        <p:spPr>
          <a:xfrm flipV="1">
            <a:off x="6752995" y="2413466"/>
            <a:ext cx="1370674" cy="618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8BFFA27-B453-4D68-B73B-7D751243DBA0}"/>
              </a:ext>
            </a:extLst>
          </p:cNvPr>
          <p:cNvSpPr/>
          <p:nvPr/>
        </p:nvSpPr>
        <p:spPr>
          <a:xfrm>
            <a:off x="4085530" y="2374433"/>
            <a:ext cx="312235" cy="278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EB5C1BF-1A0A-4C84-AB1C-795151DF91DA}"/>
              </a:ext>
            </a:extLst>
          </p:cNvPr>
          <p:cNvSpPr/>
          <p:nvPr/>
        </p:nvSpPr>
        <p:spPr>
          <a:xfrm>
            <a:off x="4112019" y="4010286"/>
            <a:ext cx="312235" cy="278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F888EB-53A5-4EF8-937C-A95C9787D897}"/>
              </a:ext>
            </a:extLst>
          </p:cNvPr>
          <p:cNvCxnSpPr/>
          <p:nvPr/>
        </p:nvCxnSpPr>
        <p:spPr>
          <a:xfrm flipV="1">
            <a:off x="3712429" y="3478710"/>
            <a:ext cx="3040566" cy="1161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84DBFA-894B-4B7D-8035-BB82FA4D6B64}"/>
              </a:ext>
            </a:extLst>
          </p:cNvPr>
          <p:cNvSpPr/>
          <p:nvPr/>
        </p:nvSpPr>
        <p:spPr>
          <a:xfrm>
            <a:off x="3712429" y="1857274"/>
            <a:ext cx="30405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fork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en-US" altLang="ko-KR" sz="1200" dirty="0"/>
              <a:t>\n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EB01-A0BC-4C1C-B6CE-C17DEFF63874}"/>
              </a:ext>
            </a:extLst>
          </p:cNvPr>
          <p:cNvSpPr txBox="1"/>
          <p:nvPr/>
        </p:nvSpPr>
        <p:spPr>
          <a:xfrm>
            <a:off x="2341755" y="535259"/>
            <a:ext cx="672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COW(Copy on Write) : fork </a:t>
            </a:r>
            <a:r>
              <a:rPr lang="ko-KR" altLang="en-US" b="1" dirty="0"/>
              <a:t>시 메모리 복제는 프로세스가 생성되었을 때가 아니라</a:t>
            </a:r>
            <a:r>
              <a:rPr lang="en-US" altLang="ko-KR" b="1" dirty="0"/>
              <a:t>, </a:t>
            </a:r>
            <a:r>
              <a:rPr lang="ko-KR" altLang="en-US" b="1" dirty="0"/>
              <a:t>어느 한쪽이 </a:t>
            </a:r>
            <a:r>
              <a:rPr lang="en-US" altLang="ko-KR" b="1" dirty="0"/>
              <a:t>write </a:t>
            </a:r>
            <a:r>
              <a:rPr lang="ko-KR" altLang="en-US" b="1" dirty="0"/>
              <a:t>했을 때이다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7231FC-3028-4C36-8DED-8474CF01E01D}"/>
              </a:ext>
            </a:extLst>
          </p:cNvPr>
          <p:cNvSpPr/>
          <p:nvPr/>
        </p:nvSpPr>
        <p:spPr>
          <a:xfrm>
            <a:off x="100732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F14C3-28B0-434D-9501-B1EBF55ADE0C}"/>
              </a:ext>
            </a:extLst>
          </p:cNvPr>
          <p:cNvSpPr/>
          <p:nvPr/>
        </p:nvSpPr>
        <p:spPr>
          <a:xfrm>
            <a:off x="100547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C42D83-C639-45D6-B3A0-613E40B0AC26}"/>
              </a:ext>
            </a:extLst>
          </p:cNvPr>
          <p:cNvSpPr/>
          <p:nvPr/>
        </p:nvSpPr>
        <p:spPr>
          <a:xfrm>
            <a:off x="1012898" y="3620030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4E267-1352-4B64-91C9-86F87DC60B1E}"/>
              </a:ext>
            </a:extLst>
          </p:cNvPr>
          <p:cNvSpPr txBox="1"/>
          <p:nvPr/>
        </p:nvSpPr>
        <p:spPr>
          <a:xfrm>
            <a:off x="105007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parent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5DCAA-751F-496A-A405-96FFCBD0245B}"/>
              </a:ext>
            </a:extLst>
          </p:cNvPr>
          <p:cNvSpPr/>
          <p:nvPr/>
        </p:nvSpPr>
        <p:spPr>
          <a:xfrm>
            <a:off x="8129240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91BE5-2C8F-4144-8FB7-AD1E735ED54E}"/>
              </a:ext>
            </a:extLst>
          </p:cNvPr>
          <p:cNvSpPr/>
          <p:nvPr/>
        </p:nvSpPr>
        <p:spPr>
          <a:xfrm>
            <a:off x="8127383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D38772-319F-43FB-A26B-B8854B0951CE}"/>
              </a:ext>
            </a:extLst>
          </p:cNvPr>
          <p:cNvSpPr/>
          <p:nvPr/>
        </p:nvSpPr>
        <p:spPr>
          <a:xfrm>
            <a:off x="8127383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69A63-B359-4AFE-B4DE-B461E66D50D1}"/>
              </a:ext>
            </a:extLst>
          </p:cNvPr>
          <p:cNvSpPr txBox="1"/>
          <p:nvPr/>
        </p:nvSpPr>
        <p:spPr>
          <a:xfrm>
            <a:off x="8171985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child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F616DE-67FF-4B57-A67B-9EF32C072650}"/>
              </a:ext>
            </a:extLst>
          </p:cNvPr>
          <p:cNvCxnSpPr/>
          <p:nvPr/>
        </p:nvCxnSpPr>
        <p:spPr>
          <a:xfrm>
            <a:off x="2339898" y="1857274"/>
            <a:ext cx="1372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04F169-85A6-49C8-8018-94AAE1F9B632}"/>
              </a:ext>
            </a:extLst>
          </p:cNvPr>
          <p:cNvCxnSpPr>
            <a:cxnSpLocks/>
          </p:cNvCxnSpPr>
          <p:nvPr/>
        </p:nvCxnSpPr>
        <p:spPr>
          <a:xfrm>
            <a:off x="2339898" y="2422173"/>
            <a:ext cx="1372531" cy="635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C5BDE3C-E489-4F76-B7F8-FDB9CF102109}"/>
              </a:ext>
            </a:extLst>
          </p:cNvPr>
          <p:cNvCxnSpPr>
            <a:cxnSpLocks/>
          </p:cNvCxnSpPr>
          <p:nvPr/>
        </p:nvCxnSpPr>
        <p:spPr>
          <a:xfrm>
            <a:off x="6758566" y="1857274"/>
            <a:ext cx="14134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68D0EF-CAC9-4289-9931-53F583F6476C}"/>
              </a:ext>
            </a:extLst>
          </p:cNvPr>
          <p:cNvCxnSpPr>
            <a:cxnSpLocks/>
          </p:cNvCxnSpPr>
          <p:nvPr/>
        </p:nvCxnSpPr>
        <p:spPr>
          <a:xfrm flipV="1">
            <a:off x="6752995" y="2413466"/>
            <a:ext cx="1370674" cy="618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8BFFA27-B453-4D68-B73B-7D751243DBA0}"/>
              </a:ext>
            </a:extLst>
          </p:cNvPr>
          <p:cNvSpPr/>
          <p:nvPr/>
        </p:nvSpPr>
        <p:spPr>
          <a:xfrm>
            <a:off x="4085530" y="2374433"/>
            <a:ext cx="312235" cy="278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625BD6-0BB1-4685-AF25-60CF78723B08}"/>
              </a:ext>
            </a:extLst>
          </p:cNvPr>
          <p:cNvSpPr/>
          <p:nvPr/>
        </p:nvSpPr>
        <p:spPr>
          <a:xfrm>
            <a:off x="3367668" y="3735695"/>
            <a:ext cx="873979" cy="47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2246D-BD37-45BA-B9FB-22281C8741A1}"/>
              </a:ext>
            </a:extLst>
          </p:cNvPr>
          <p:cNvCxnSpPr>
            <a:cxnSpLocks/>
          </p:cNvCxnSpPr>
          <p:nvPr/>
        </p:nvCxnSpPr>
        <p:spPr>
          <a:xfrm>
            <a:off x="2299009" y="3620030"/>
            <a:ext cx="1068658" cy="104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6E2FB0-5691-4C78-B9A2-2544366616E3}"/>
              </a:ext>
            </a:extLst>
          </p:cNvPr>
          <p:cNvCxnSpPr>
            <a:cxnSpLocks/>
          </p:cNvCxnSpPr>
          <p:nvPr/>
        </p:nvCxnSpPr>
        <p:spPr>
          <a:xfrm>
            <a:off x="2339898" y="4193975"/>
            <a:ext cx="1033340" cy="98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5D23CA-6382-4A0A-A1CB-F9561EA8CD3D}"/>
              </a:ext>
            </a:extLst>
          </p:cNvPr>
          <p:cNvCxnSpPr/>
          <p:nvPr/>
        </p:nvCxnSpPr>
        <p:spPr>
          <a:xfrm>
            <a:off x="4241647" y="3735695"/>
            <a:ext cx="3882022" cy="3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F012219-3781-4125-95A6-126F01AC8F7E}"/>
              </a:ext>
            </a:extLst>
          </p:cNvPr>
          <p:cNvCxnSpPr/>
          <p:nvPr/>
        </p:nvCxnSpPr>
        <p:spPr>
          <a:xfrm>
            <a:off x="4241647" y="4198489"/>
            <a:ext cx="3930338" cy="44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31A8CC-4D34-48FB-9B34-711319D12483}"/>
              </a:ext>
            </a:extLst>
          </p:cNvPr>
          <p:cNvSpPr/>
          <p:nvPr/>
        </p:nvSpPr>
        <p:spPr>
          <a:xfrm>
            <a:off x="3367667" y="4702490"/>
            <a:ext cx="873979" cy="47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1CC1C-9098-4484-A418-4B313B7D8580}"/>
              </a:ext>
            </a:extLst>
          </p:cNvPr>
          <p:cNvSpPr txBox="1"/>
          <p:nvPr/>
        </p:nvSpPr>
        <p:spPr>
          <a:xfrm>
            <a:off x="4098305" y="1399310"/>
            <a:ext cx="23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 only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4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8FE74-F5CD-4D52-80FB-EBF9898877B8}"/>
              </a:ext>
            </a:extLst>
          </p:cNvPr>
          <p:cNvSpPr txBox="1"/>
          <p:nvPr/>
        </p:nvSpPr>
        <p:spPr>
          <a:xfrm>
            <a:off x="524107" y="390293"/>
            <a:ext cx="41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종료 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753B2-8841-4646-B581-5EEE407BBD13}"/>
              </a:ext>
            </a:extLst>
          </p:cNvPr>
          <p:cNvSpPr txBox="1"/>
          <p:nvPr/>
        </p:nvSpPr>
        <p:spPr>
          <a:xfrm>
            <a:off x="524107" y="858644"/>
            <a:ext cx="10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프로세스의 제어권은 </a:t>
            </a:r>
            <a:r>
              <a:rPr lang="en-US" altLang="ko-KR" dirty="0"/>
              <a:t>exit </a:t>
            </a:r>
            <a:r>
              <a:rPr lang="ko-KR" altLang="en-US" dirty="0"/>
              <a:t>시스템 </a:t>
            </a:r>
            <a:r>
              <a:rPr lang="ko-KR" altLang="en-US" dirty="0" err="1"/>
              <a:t>콜로</a:t>
            </a:r>
            <a:r>
              <a:rPr lang="ko-KR" altLang="en-US" dirty="0"/>
              <a:t> 잃게 되지만 프로세스의 몸체는 파괴되지 않는다</a:t>
            </a:r>
            <a:r>
              <a:rPr lang="en-US" altLang="ko-KR" dirty="0"/>
              <a:t>. </a:t>
            </a:r>
            <a:r>
              <a:rPr lang="ko-KR" altLang="en-US" dirty="0"/>
              <a:t>이는 몸체 속에 자신의 종료 코드가 있기 때문이다</a:t>
            </a:r>
            <a:r>
              <a:rPr lang="en-US" altLang="ko-KR" dirty="0"/>
              <a:t>. </a:t>
            </a:r>
            <a:r>
              <a:rPr lang="ko-KR" altLang="en-US" dirty="0"/>
              <a:t>부모는 자식의 종료 값을 </a:t>
            </a:r>
            <a:r>
              <a:rPr lang="en-US" altLang="ko-KR" dirty="0"/>
              <a:t>wait</a:t>
            </a:r>
            <a:r>
              <a:rPr lang="ko-KR" altLang="en-US" dirty="0"/>
              <a:t>로 가져 간 후 몸체를 파괴한다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B3596-00E5-4B1D-922C-7075E5FF40E6}"/>
              </a:ext>
            </a:extLst>
          </p:cNvPr>
          <p:cNvSpPr/>
          <p:nvPr/>
        </p:nvSpPr>
        <p:spPr>
          <a:xfrm>
            <a:off x="2955073" y="2252546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46AA76-A71B-4CAF-9316-602274C636AA}"/>
              </a:ext>
            </a:extLst>
          </p:cNvPr>
          <p:cNvSpPr/>
          <p:nvPr/>
        </p:nvSpPr>
        <p:spPr>
          <a:xfrm>
            <a:off x="2955073" y="3947531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exit_code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3C6F1611-1A11-4BD8-8329-8A4415E81CDB}"/>
              </a:ext>
            </a:extLst>
          </p:cNvPr>
          <p:cNvSpPr/>
          <p:nvPr/>
        </p:nvSpPr>
        <p:spPr>
          <a:xfrm>
            <a:off x="7348653" y="2086620"/>
            <a:ext cx="657922" cy="64811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3C967-0F80-4EEF-8CCF-238E893644BD}"/>
              </a:ext>
            </a:extLst>
          </p:cNvPr>
          <p:cNvSpPr txBox="1"/>
          <p:nvPr/>
        </p:nvSpPr>
        <p:spPr>
          <a:xfrm>
            <a:off x="7248293" y="1661531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my_sig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B62E0-A4A3-45A8-B38F-ABB2144B5445}"/>
              </a:ext>
            </a:extLst>
          </p:cNvPr>
          <p:cNvSpPr txBox="1"/>
          <p:nvPr/>
        </p:nvSpPr>
        <p:spPr>
          <a:xfrm>
            <a:off x="8073482" y="2226010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wait(0)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82BF-59EE-46F9-BCFA-AECFAF3E487A}"/>
              </a:ext>
            </a:extLst>
          </p:cNvPr>
          <p:cNvSpPr txBox="1"/>
          <p:nvPr/>
        </p:nvSpPr>
        <p:spPr>
          <a:xfrm>
            <a:off x="7136779" y="3873706"/>
            <a:ext cx="29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TASK_RUNNING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FCF51-D46D-4794-937D-C72E733C9A9C}"/>
              </a:ext>
            </a:extLst>
          </p:cNvPr>
          <p:cNvSpPr txBox="1"/>
          <p:nvPr/>
        </p:nvSpPr>
        <p:spPr>
          <a:xfrm>
            <a:off x="7136779" y="4347633"/>
            <a:ext cx="29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EXIT_ZOMBIE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BEE110-9E37-448F-8AA5-7CDB5E4277E6}"/>
              </a:ext>
            </a:extLst>
          </p:cNvPr>
          <p:cNvCxnSpPr>
            <a:cxnSpLocks/>
          </p:cNvCxnSpPr>
          <p:nvPr/>
        </p:nvCxnSpPr>
        <p:spPr>
          <a:xfrm>
            <a:off x="3546088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86219A-7330-427A-954C-D78E7B326504}"/>
              </a:ext>
            </a:extLst>
          </p:cNvPr>
          <p:cNvCxnSpPr/>
          <p:nvPr/>
        </p:nvCxnSpPr>
        <p:spPr>
          <a:xfrm flipV="1">
            <a:off x="4984595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4F9F00A-DF12-485D-A886-99D6CEF675D0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955073" y="2726474"/>
            <a:ext cx="12700" cy="1694985"/>
          </a:xfrm>
          <a:prstGeom prst="bentConnector3">
            <a:avLst>
              <a:gd name="adj1" fmla="val 3731709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92CE1D-7DAE-4759-9E67-3DC68AF6B9DE}"/>
              </a:ext>
            </a:extLst>
          </p:cNvPr>
          <p:cNvSpPr txBox="1"/>
          <p:nvPr/>
        </p:nvSpPr>
        <p:spPr>
          <a:xfrm>
            <a:off x="731952" y="3204633"/>
            <a:ext cx="17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SIGCHLD=17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7BE954-4589-4DAF-9B68-58A80C22C51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698273" y="2410676"/>
            <a:ext cx="1731394" cy="31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B52FD6-3126-4F59-BB86-6C1D4F723B3D}"/>
              </a:ext>
            </a:extLst>
          </p:cNvPr>
          <p:cNvSpPr txBox="1"/>
          <p:nvPr/>
        </p:nvSpPr>
        <p:spPr>
          <a:xfrm>
            <a:off x="2997198" y="3353611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parent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4795D-1E42-44E8-97E1-07091714B619}"/>
              </a:ext>
            </a:extLst>
          </p:cNvPr>
          <p:cNvSpPr txBox="1"/>
          <p:nvPr/>
        </p:nvSpPr>
        <p:spPr>
          <a:xfrm>
            <a:off x="4991719" y="3367437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7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8FE74-F5CD-4D52-80FB-EBF9898877B8}"/>
              </a:ext>
            </a:extLst>
          </p:cNvPr>
          <p:cNvSpPr txBox="1"/>
          <p:nvPr/>
        </p:nvSpPr>
        <p:spPr>
          <a:xfrm>
            <a:off x="524107" y="390293"/>
            <a:ext cx="41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종료 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753B2-8841-4646-B581-5EEE407BBD13}"/>
              </a:ext>
            </a:extLst>
          </p:cNvPr>
          <p:cNvSpPr txBox="1"/>
          <p:nvPr/>
        </p:nvSpPr>
        <p:spPr>
          <a:xfrm>
            <a:off x="524107" y="858644"/>
            <a:ext cx="10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프로세스의 제어권은 </a:t>
            </a:r>
            <a:r>
              <a:rPr lang="en-US" altLang="ko-KR" dirty="0"/>
              <a:t>exit </a:t>
            </a:r>
            <a:r>
              <a:rPr lang="ko-KR" altLang="en-US" dirty="0"/>
              <a:t>시스템 </a:t>
            </a:r>
            <a:r>
              <a:rPr lang="ko-KR" altLang="en-US" dirty="0" err="1"/>
              <a:t>콜로</a:t>
            </a:r>
            <a:r>
              <a:rPr lang="ko-KR" altLang="en-US" dirty="0"/>
              <a:t> 잃게 되지만 프로세스의 몸체는 파괴되지 않는다</a:t>
            </a:r>
            <a:r>
              <a:rPr lang="en-US" altLang="ko-KR" dirty="0"/>
              <a:t>. </a:t>
            </a:r>
            <a:r>
              <a:rPr lang="ko-KR" altLang="en-US" dirty="0"/>
              <a:t>이는 몸체 속에 자신의 종료 코드가 있기 때문이다</a:t>
            </a:r>
            <a:r>
              <a:rPr lang="en-US" altLang="ko-KR" dirty="0"/>
              <a:t>. </a:t>
            </a:r>
            <a:r>
              <a:rPr lang="ko-KR" altLang="en-US" dirty="0"/>
              <a:t>부모는 자식의 종료 값을 </a:t>
            </a:r>
            <a:r>
              <a:rPr lang="en-US" altLang="ko-KR" dirty="0"/>
              <a:t>wait</a:t>
            </a:r>
            <a:r>
              <a:rPr lang="ko-KR" altLang="en-US" dirty="0"/>
              <a:t>로 가져 간 후 몸체를 파괴한다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B3596-00E5-4B1D-922C-7075E5FF40E6}"/>
              </a:ext>
            </a:extLst>
          </p:cNvPr>
          <p:cNvSpPr/>
          <p:nvPr/>
        </p:nvSpPr>
        <p:spPr>
          <a:xfrm>
            <a:off x="2955073" y="2252546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46AA76-A71B-4CAF-9316-602274C636AA}"/>
              </a:ext>
            </a:extLst>
          </p:cNvPr>
          <p:cNvSpPr/>
          <p:nvPr/>
        </p:nvSpPr>
        <p:spPr>
          <a:xfrm>
            <a:off x="2955073" y="3947531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exit_code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3C6F1611-1A11-4BD8-8329-8A4415E81CDB}"/>
              </a:ext>
            </a:extLst>
          </p:cNvPr>
          <p:cNvSpPr/>
          <p:nvPr/>
        </p:nvSpPr>
        <p:spPr>
          <a:xfrm>
            <a:off x="7348653" y="2086620"/>
            <a:ext cx="657922" cy="64811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3C967-0F80-4EEF-8CCF-238E893644BD}"/>
              </a:ext>
            </a:extLst>
          </p:cNvPr>
          <p:cNvSpPr txBox="1"/>
          <p:nvPr/>
        </p:nvSpPr>
        <p:spPr>
          <a:xfrm>
            <a:off x="7248293" y="1661531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my_sig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B62E0-A4A3-45A8-B38F-ABB2144B5445}"/>
              </a:ext>
            </a:extLst>
          </p:cNvPr>
          <p:cNvSpPr txBox="1"/>
          <p:nvPr/>
        </p:nvSpPr>
        <p:spPr>
          <a:xfrm>
            <a:off x="8073482" y="2226010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wait(0)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82BF-59EE-46F9-BCFA-AECFAF3E487A}"/>
              </a:ext>
            </a:extLst>
          </p:cNvPr>
          <p:cNvSpPr txBox="1"/>
          <p:nvPr/>
        </p:nvSpPr>
        <p:spPr>
          <a:xfrm>
            <a:off x="7136779" y="3873706"/>
            <a:ext cx="427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exit(3);</a:t>
            </a:r>
          </a:p>
          <a:p>
            <a:r>
              <a:rPr lang="en-US" altLang="ko-KR" dirty="0"/>
              <a:t>TASK_RUNNING</a:t>
            </a:r>
          </a:p>
          <a:p>
            <a:r>
              <a:rPr lang="en-US" altLang="ko-KR" dirty="0"/>
              <a:t>EXIT_ZOMBIE</a:t>
            </a:r>
          </a:p>
          <a:p>
            <a:r>
              <a:rPr lang="en-US" altLang="ko-KR" dirty="0"/>
              <a:t>Kill(parent-&gt;</a:t>
            </a:r>
            <a:r>
              <a:rPr lang="en-US" altLang="ko-KR" dirty="0" err="1"/>
              <a:t>pid</a:t>
            </a:r>
            <a:r>
              <a:rPr lang="en-US" altLang="ko-KR" dirty="0"/>
              <a:t>, SIGCHLD);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BEE110-9E37-448F-8AA5-7CDB5E4277E6}"/>
              </a:ext>
            </a:extLst>
          </p:cNvPr>
          <p:cNvCxnSpPr>
            <a:cxnSpLocks/>
          </p:cNvCxnSpPr>
          <p:nvPr/>
        </p:nvCxnSpPr>
        <p:spPr>
          <a:xfrm>
            <a:off x="3546088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86219A-7330-427A-954C-D78E7B326504}"/>
              </a:ext>
            </a:extLst>
          </p:cNvPr>
          <p:cNvCxnSpPr/>
          <p:nvPr/>
        </p:nvCxnSpPr>
        <p:spPr>
          <a:xfrm flipV="1">
            <a:off x="4984595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4F9F00A-DF12-485D-A886-99D6CEF675D0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955073" y="2726474"/>
            <a:ext cx="12700" cy="1694985"/>
          </a:xfrm>
          <a:prstGeom prst="bentConnector3">
            <a:avLst>
              <a:gd name="adj1" fmla="val 3731709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92CE1D-7DAE-4759-9E67-3DC68AF6B9DE}"/>
              </a:ext>
            </a:extLst>
          </p:cNvPr>
          <p:cNvSpPr txBox="1"/>
          <p:nvPr/>
        </p:nvSpPr>
        <p:spPr>
          <a:xfrm>
            <a:off x="731952" y="3204633"/>
            <a:ext cx="17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SIGCHLD=17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7BE954-4589-4DAF-9B68-58A80C22C51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698273" y="2410676"/>
            <a:ext cx="1731394" cy="31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B52FD6-3126-4F59-BB86-6C1D4F723B3D}"/>
              </a:ext>
            </a:extLst>
          </p:cNvPr>
          <p:cNvSpPr txBox="1"/>
          <p:nvPr/>
        </p:nvSpPr>
        <p:spPr>
          <a:xfrm>
            <a:off x="2997198" y="3353611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parent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4795D-1E42-44E8-97E1-07091714B619}"/>
              </a:ext>
            </a:extLst>
          </p:cNvPr>
          <p:cNvSpPr txBox="1"/>
          <p:nvPr/>
        </p:nvSpPr>
        <p:spPr>
          <a:xfrm>
            <a:off x="4991719" y="3367437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3E93C-D0BF-48CE-8E11-31D0ED27FB27}"/>
              </a:ext>
            </a:extLst>
          </p:cNvPr>
          <p:cNvSpPr txBox="1"/>
          <p:nvPr/>
        </p:nvSpPr>
        <p:spPr>
          <a:xfrm>
            <a:off x="7136779" y="2814326"/>
            <a:ext cx="427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signal(SIGCHLD, SIG_IGN);</a:t>
            </a:r>
          </a:p>
          <a:p>
            <a:r>
              <a:rPr lang="en-US" altLang="ko-KR" dirty="0"/>
              <a:t>signal(SIGCHLD, </a:t>
            </a:r>
            <a:r>
              <a:rPr lang="en-US" altLang="ko-KR" dirty="0" err="1"/>
              <a:t>my_sig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714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67F8DE-3ADE-4162-A246-5AA581A2F63E}"/>
              </a:ext>
            </a:extLst>
          </p:cNvPr>
          <p:cNvSpPr/>
          <p:nvPr/>
        </p:nvSpPr>
        <p:spPr>
          <a:xfrm>
            <a:off x="4549698" y="1460810"/>
            <a:ext cx="4505092" cy="1717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42127B-0771-4625-92FE-03A406491DF7}"/>
              </a:ext>
            </a:extLst>
          </p:cNvPr>
          <p:cNvSpPr/>
          <p:nvPr/>
        </p:nvSpPr>
        <p:spPr>
          <a:xfrm>
            <a:off x="4549698" y="3178098"/>
            <a:ext cx="4505092" cy="1717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77EEB66-EDD7-4A4D-93CA-9CEF3D27BAB4}"/>
              </a:ext>
            </a:extLst>
          </p:cNvPr>
          <p:cNvSpPr/>
          <p:nvPr/>
        </p:nvSpPr>
        <p:spPr>
          <a:xfrm>
            <a:off x="6311591" y="1812074"/>
            <a:ext cx="981307" cy="390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0ADC47-1F87-4F74-A681-BE1208B7105C}"/>
              </a:ext>
            </a:extLst>
          </p:cNvPr>
          <p:cNvSpPr/>
          <p:nvPr/>
        </p:nvSpPr>
        <p:spPr>
          <a:xfrm>
            <a:off x="5118410" y="2798956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711BF-A52E-4BA4-8D66-274E4707A27C}"/>
              </a:ext>
            </a:extLst>
          </p:cNvPr>
          <p:cNvSpPr/>
          <p:nvPr/>
        </p:nvSpPr>
        <p:spPr>
          <a:xfrm>
            <a:off x="5118410" y="3178098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EB039-26D1-4A99-BF33-4A7C6EF3D83E}"/>
              </a:ext>
            </a:extLst>
          </p:cNvPr>
          <p:cNvSpPr/>
          <p:nvPr/>
        </p:nvSpPr>
        <p:spPr>
          <a:xfrm>
            <a:off x="6177776" y="2798956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29A0E9-B10A-46D5-ACFB-C28E69DB3FA2}"/>
              </a:ext>
            </a:extLst>
          </p:cNvPr>
          <p:cNvSpPr/>
          <p:nvPr/>
        </p:nvSpPr>
        <p:spPr>
          <a:xfrm>
            <a:off x="6177776" y="3178098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두루마리 모양: 세로로 말림 10">
            <a:extLst>
              <a:ext uri="{FF2B5EF4-FFF2-40B4-BE49-F238E27FC236}">
                <a16:creationId xmlns:a16="http://schemas.microsoft.com/office/drawing/2014/main" id="{051F20AA-11A3-45A3-B578-DC99FE84AD19}"/>
              </a:ext>
            </a:extLst>
          </p:cNvPr>
          <p:cNvSpPr/>
          <p:nvPr/>
        </p:nvSpPr>
        <p:spPr>
          <a:xfrm>
            <a:off x="1483112" y="747132"/>
            <a:ext cx="691376" cy="71367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65D2A-440A-48AA-A007-3D4A7473F303}"/>
              </a:ext>
            </a:extLst>
          </p:cNvPr>
          <p:cNvSpPr txBox="1"/>
          <p:nvPr/>
        </p:nvSpPr>
        <p:spPr>
          <a:xfrm>
            <a:off x="1092820" y="345688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my_sig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6FB02-5E3A-47A6-BDA2-5A06830FD068}"/>
              </a:ext>
            </a:extLst>
          </p:cNvPr>
          <p:cNvSpPr txBox="1"/>
          <p:nvPr/>
        </p:nvSpPr>
        <p:spPr>
          <a:xfrm>
            <a:off x="44606" y="1533295"/>
            <a:ext cx="352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write(</a:t>
            </a:r>
            <a:r>
              <a:rPr lang="en-US" altLang="ko-KR" dirty="0" err="1"/>
              <a:t>signal_fd</a:t>
            </a:r>
            <a:r>
              <a:rPr lang="en-US" altLang="ko-KR" dirty="0"/>
              <a:t>, &amp;s, 1);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7574E59-CD54-48B0-AE0F-6C0DC848A18D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5993781" y="3027557"/>
            <a:ext cx="12700" cy="10593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D1A8B9-59FC-48B3-9FFC-230AC2199A02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6523464" y="2202367"/>
            <a:ext cx="278781" cy="596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9A0B948-457A-4585-9EBE-94B08809857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806500" y="1902627"/>
            <a:ext cx="3657598" cy="89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A2060-5FBE-4352-9F05-18D5670E3546}"/>
              </a:ext>
            </a:extLst>
          </p:cNvPr>
          <p:cNvSpPr txBox="1"/>
          <p:nvPr/>
        </p:nvSpPr>
        <p:spPr>
          <a:xfrm>
            <a:off x="9210908" y="2027625"/>
            <a:ext cx="24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[2];</a:t>
            </a:r>
          </a:p>
          <a:p>
            <a:r>
              <a:rPr lang="en-US" altLang="ko-KR" dirty="0" err="1"/>
              <a:t>Socketpair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41FAA-A532-4417-AE41-F1F1459A383A}"/>
              </a:ext>
            </a:extLst>
          </p:cNvPr>
          <p:cNvSpPr txBox="1"/>
          <p:nvPr/>
        </p:nvSpPr>
        <p:spPr>
          <a:xfrm>
            <a:off x="7443437" y="1822554"/>
            <a:ext cx="6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“w”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07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496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38</cp:revision>
  <dcterms:created xsi:type="dcterms:W3CDTF">2018-03-14T02:32:51Z</dcterms:created>
  <dcterms:modified xsi:type="dcterms:W3CDTF">2018-03-16T11:42:46Z</dcterms:modified>
</cp:coreProperties>
</file>