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7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139276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135111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local = sum;</a:t>
            </a:r>
          </a:p>
          <a:p>
            <a:endParaRPr lang="en-US" altLang="ko-KR" sz="1600" dirty="0"/>
          </a:p>
          <a:p>
            <a:r>
              <a:rPr lang="en-US" altLang="ko-KR" sz="1600" dirty="0"/>
              <a:t>local = local + 1;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sum = local;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8A74F-2EAE-4164-932A-D8FBC676C6EF}"/>
              </a:ext>
            </a:extLst>
          </p:cNvPr>
          <p:cNvSpPr/>
          <p:nvPr/>
        </p:nvSpPr>
        <p:spPr>
          <a:xfrm>
            <a:off x="7095203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local = sum;</a:t>
            </a:r>
          </a:p>
          <a:p>
            <a:endParaRPr lang="en-US" altLang="ko-KR" sz="1600" dirty="0"/>
          </a:p>
          <a:p>
            <a:r>
              <a:rPr lang="en-US" altLang="ko-KR" sz="1600" dirty="0"/>
              <a:t>local = local + 1;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sum = local;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68687" y="2849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220372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62958" y="2442883"/>
            <a:ext cx="5200903" cy="64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189636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3711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556125" y="2771200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244288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358107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363492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39504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68687" y="3088407"/>
            <a:ext cx="6189444" cy="862000"/>
          </a:xfrm>
          <a:prstGeom prst="bentConnector5">
            <a:avLst>
              <a:gd name="adj1" fmla="val -3693"/>
              <a:gd name="adj2" fmla="val -104818"/>
              <a:gd name="adj3" fmla="val 103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4950454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411323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139276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135111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mov</a:t>
            </a:r>
            <a:r>
              <a:rPr lang="en-US" altLang="ko-KR" sz="1600" dirty="0"/>
              <a:t> *(0x1234),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inc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mov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r>
              <a:rPr lang="en-US" altLang="ko-KR" sz="1600" dirty="0"/>
              <a:t>, *(0x1234)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8A74F-2EAE-4164-932A-D8FBC676C6EF}"/>
              </a:ext>
            </a:extLst>
          </p:cNvPr>
          <p:cNvSpPr/>
          <p:nvPr/>
        </p:nvSpPr>
        <p:spPr>
          <a:xfrm>
            <a:off x="7095203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mov</a:t>
            </a:r>
            <a:r>
              <a:rPr lang="en-US" altLang="ko-KR" sz="1600" dirty="0"/>
              <a:t> *(0x1234),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inc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mov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r>
              <a:rPr lang="en-US" altLang="ko-KR" sz="1600" dirty="0"/>
              <a:t>, *(0x1234)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68687" y="2849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220372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62958" y="2442883"/>
            <a:ext cx="5200903" cy="64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189636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3711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556125" y="2771200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244288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358107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363492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39504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68687" y="3088407"/>
            <a:ext cx="6189444" cy="862000"/>
          </a:xfrm>
          <a:prstGeom prst="bentConnector5">
            <a:avLst>
              <a:gd name="adj1" fmla="val -3693"/>
              <a:gd name="adj2" fmla="val -104818"/>
              <a:gd name="adj3" fmla="val 103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4950454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411323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80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while(mutex) 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mutex = 1;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/>
              <a:t>mutex = 0;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277672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273507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while(mutex) 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mutex = 1;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/>
              <a:t>mutex = 0;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56250" y="37429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358768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50521" y="3826843"/>
            <a:ext cx="5213340" cy="15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328032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509521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672925" y="3999992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382684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496503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501888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53343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56250" y="3982107"/>
            <a:ext cx="6201881" cy="1352260"/>
          </a:xfrm>
          <a:prstGeom prst="bentConnector5">
            <a:avLst>
              <a:gd name="adj1" fmla="val -3686"/>
              <a:gd name="adj2" fmla="val -59654"/>
              <a:gd name="adj3" fmla="val 1036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6156951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549719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C10CDE-1F2C-422B-BF93-963B09B0B31F}"/>
              </a:ext>
            </a:extLst>
          </p:cNvPr>
          <p:cNvGrpSpPr/>
          <p:nvPr/>
        </p:nvGrpSpPr>
        <p:grpSpPr>
          <a:xfrm>
            <a:off x="5209319" y="1675444"/>
            <a:ext cx="1203767" cy="856840"/>
            <a:chOff x="4448277" y="494270"/>
            <a:chExt cx="1203767" cy="8568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C11AA7-921F-4EBC-A6BD-E0552EC197F4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9A962-CF20-4642-BD03-1351B4105DC9}"/>
                </a:ext>
              </a:extLst>
            </p:cNvPr>
            <p:cNvSpPr txBox="1"/>
            <p:nvPr/>
          </p:nvSpPr>
          <p:spPr>
            <a:xfrm>
              <a:off x="4540730" y="494270"/>
              <a:ext cx="97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mutex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80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spin_lock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wait();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 err="1"/>
              <a:t>spin_unlock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wake()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277672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273507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spin_lock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wait();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 err="1"/>
              <a:t>spin_unlock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wake()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C10CDE-1F2C-422B-BF93-963B09B0B31F}"/>
              </a:ext>
            </a:extLst>
          </p:cNvPr>
          <p:cNvGrpSpPr/>
          <p:nvPr/>
        </p:nvGrpSpPr>
        <p:grpSpPr>
          <a:xfrm>
            <a:off x="5209319" y="1675444"/>
            <a:ext cx="1203767" cy="856840"/>
            <a:chOff x="4448277" y="494270"/>
            <a:chExt cx="1203767" cy="8568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C11AA7-921F-4EBC-A6BD-E0552EC197F4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9A962-CF20-4642-BD03-1351B4105DC9}"/>
                </a:ext>
              </a:extLst>
            </p:cNvPr>
            <p:cNvSpPr txBox="1"/>
            <p:nvPr/>
          </p:nvSpPr>
          <p:spPr>
            <a:xfrm>
              <a:off x="4540730" y="494270"/>
              <a:ext cx="97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mutex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EA56C0-EF97-483F-B35D-30D19A8C59F8}"/>
              </a:ext>
            </a:extLst>
          </p:cNvPr>
          <p:cNvSpPr txBox="1"/>
          <p:nvPr/>
        </p:nvSpPr>
        <p:spPr>
          <a:xfrm>
            <a:off x="1689121" y="5585938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TASK_RUNNING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04B85F-B2D3-4A95-9B9D-4323FF8357B1}"/>
              </a:ext>
            </a:extLst>
          </p:cNvPr>
          <p:cNvSpPr txBox="1"/>
          <p:nvPr/>
        </p:nvSpPr>
        <p:spPr>
          <a:xfrm>
            <a:off x="7323803" y="5561225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TASK_INTERRUPTIBLE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9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79"/>
            <a:ext cx="2928552" cy="2536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pthread_mutex_lock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pthread_cond_wait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pthread_mutex_unlock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B0F0"/>
                </a:solidFill>
              </a:rPr>
              <a:t>while( </a:t>
            </a:r>
            <a:r>
              <a:rPr lang="en-US" altLang="ko-KR" sz="1600" dirty="0" err="1">
                <a:solidFill>
                  <a:srgbClr val="00B0F0"/>
                </a:solidFill>
              </a:rPr>
              <a:t>cond</a:t>
            </a:r>
            <a:r>
              <a:rPr lang="en-US" altLang="ko-KR" sz="1600" dirty="0">
                <a:solidFill>
                  <a:srgbClr val="00B0F0"/>
                </a:solidFill>
              </a:rPr>
              <a:t> == 0)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   </a:t>
            </a:r>
            <a:r>
              <a:rPr lang="en-US" altLang="ko-KR" sz="1600" dirty="0" err="1">
                <a:solidFill>
                  <a:srgbClr val="00B0F0"/>
                </a:solidFill>
              </a:rPr>
              <a:t>futex_wait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cond</a:t>
            </a:r>
            <a:r>
              <a:rPr lang="en-US" altLang="ko-KR" sz="1600" dirty="0">
                <a:solidFill>
                  <a:srgbClr val="00B0F0"/>
                </a:solidFill>
              </a:rPr>
              <a:t> = 0;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</a:p>
          <a:p>
            <a:r>
              <a:rPr lang="en-US" altLang="ko-KR" sz="1600" dirty="0"/>
              <a:t>play();</a:t>
            </a:r>
          </a:p>
          <a:p>
            <a:r>
              <a:rPr lang="en-US" altLang="ko-KR" sz="1600" dirty="0" err="1"/>
              <a:t>pthread_mutex_unlock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033CB-4A5E-4C09-B78A-327C0D35D0B3}"/>
              </a:ext>
            </a:extLst>
          </p:cNvPr>
          <p:cNvSpPr/>
          <p:nvPr/>
        </p:nvSpPr>
        <p:spPr>
          <a:xfrm>
            <a:off x="5196962" y="970523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ED77F-E646-4311-ADC1-CA09CC64953B}"/>
              </a:ext>
            </a:extLst>
          </p:cNvPr>
          <p:cNvSpPr txBox="1"/>
          <p:nvPr/>
        </p:nvSpPr>
        <p:spPr>
          <a:xfrm>
            <a:off x="5252609" y="601191"/>
            <a:ext cx="111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mutex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pthread_mutex_lock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decode();</a:t>
            </a:r>
          </a:p>
          <a:p>
            <a:r>
              <a:rPr lang="en-US" altLang="ko-KR" sz="1600" dirty="0" err="1"/>
              <a:t>pthread_cond_signal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pthread_mutex_unlock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C11AA7-921F-4EBC-A6BD-E0552EC197F4}"/>
              </a:ext>
            </a:extLst>
          </p:cNvPr>
          <p:cNvSpPr/>
          <p:nvPr/>
        </p:nvSpPr>
        <p:spPr>
          <a:xfrm>
            <a:off x="5209319" y="1923359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F9A962-CF20-4642-BD03-1351B4105DC9}"/>
              </a:ext>
            </a:extLst>
          </p:cNvPr>
          <p:cNvSpPr txBox="1"/>
          <p:nvPr/>
        </p:nvSpPr>
        <p:spPr>
          <a:xfrm>
            <a:off x="5301772" y="1564231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cond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E2F7B-1DF9-4D67-94F3-D9896465EC42}"/>
              </a:ext>
            </a:extLst>
          </p:cNvPr>
          <p:cNvSpPr txBox="1"/>
          <p:nvPr/>
        </p:nvSpPr>
        <p:spPr>
          <a:xfrm>
            <a:off x="1791730" y="3064476"/>
            <a:ext cx="185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생산자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3D46E-172A-46F9-BAC5-CEAAAA970544}"/>
              </a:ext>
            </a:extLst>
          </p:cNvPr>
          <p:cNvSpPr txBox="1"/>
          <p:nvPr/>
        </p:nvSpPr>
        <p:spPr>
          <a:xfrm>
            <a:off x="7632722" y="3055073"/>
            <a:ext cx="185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소비자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3CB797-B6FF-4451-970C-274CB4251278}"/>
              </a:ext>
            </a:extLst>
          </p:cNvPr>
          <p:cNvSpPr/>
          <p:nvPr/>
        </p:nvSpPr>
        <p:spPr>
          <a:xfrm>
            <a:off x="5209319" y="2891412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250AD-3720-47CA-9CE9-0CC7EA370D79}"/>
              </a:ext>
            </a:extLst>
          </p:cNvPr>
          <p:cNvSpPr txBox="1"/>
          <p:nvPr/>
        </p:nvSpPr>
        <p:spPr>
          <a:xfrm>
            <a:off x="5301772" y="2532284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7DC90E-4D94-4A20-8E06-797415B38FAA}"/>
              </a:ext>
            </a:extLst>
          </p:cNvPr>
          <p:cNvSpPr/>
          <p:nvPr/>
        </p:nvSpPr>
        <p:spPr>
          <a:xfrm>
            <a:off x="533083" y="402280"/>
            <a:ext cx="4870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전역 자료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pthread_key_t</a:t>
            </a:r>
            <a:r>
              <a:rPr lang="en-US" altLang="ko-KR" dirty="0"/>
              <a:t> key;</a:t>
            </a:r>
          </a:p>
          <a:p>
            <a:r>
              <a:rPr lang="ko-KR" altLang="en-US" dirty="0" err="1"/>
              <a:t>pthread_key_create</a:t>
            </a:r>
            <a:r>
              <a:rPr lang="ko-KR" altLang="en-US" dirty="0"/>
              <a:t>(&amp;</a:t>
            </a:r>
            <a:r>
              <a:rPr lang="ko-KR" altLang="en-US" dirty="0" err="1"/>
              <a:t>key</a:t>
            </a:r>
            <a:r>
              <a:rPr lang="ko-KR" altLang="en-US" dirty="0"/>
              <a:t>, </a:t>
            </a:r>
            <a:r>
              <a:rPr lang="ko-KR" altLang="en-US" dirty="0" err="1"/>
              <a:t>destructor</a:t>
            </a:r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7D9285-CE5E-4E41-9CEA-0B0FA2B9DDB5}"/>
              </a:ext>
            </a:extLst>
          </p:cNvPr>
          <p:cNvSpPr/>
          <p:nvPr/>
        </p:nvSpPr>
        <p:spPr>
          <a:xfrm>
            <a:off x="1373514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DC0557-3A42-41B3-92C2-A73F628D2BE6}"/>
              </a:ext>
            </a:extLst>
          </p:cNvPr>
          <p:cNvSpPr/>
          <p:nvPr/>
        </p:nvSpPr>
        <p:spPr>
          <a:xfrm>
            <a:off x="1668161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4DB818-D9D1-45A8-9FBD-C4475B37B8B9}"/>
              </a:ext>
            </a:extLst>
          </p:cNvPr>
          <p:cNvSpPr/>
          <p:nvPr/>
        </p:nvSpPr>
        <p:spPr>
          <a:xfrm>
            <a:off x="1962808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B28011-50BC-4F82-9BE5-09D4FE5E81BA}"/>
              </a:ext>
            </a:extLst>
          </p:cNvPr>
          <p:cNvSpPr/>
          <p:nvPr/>
        </p:nvSpPr>
        <p:spPr>
          <a:xfrm>
            <a:off x="2257455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726BB9-D22E-4C16-A8F4-4A6773428DCF}"/>
              </a:ext>
            </a:extLst>
          </p:cNvPr>
          <p:cNvSpPr/>
          <p:nvPr/>
        </p:nvSpPr>
        <p:spPr>
          <a:xfrm>
            <a:off x="2552102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E92051-B2BC-4E9B-AD80-C32F0F85633A}"/>
              </a:ext>
            </a:extLst>
          </p:cNvPr>
          <p:cNvSpPr/>
          <p:nvPr/>
        </p:nvSpPr>
        <p:spPr>
          <a:xfrm>
            <a:off x="2846749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DD211A-2743-4173-A5DA-136CCEC1BF21}"/>
              </a:ext>
            </a:extLst>
          </p:cNvPr>
          <p:cNvSpPr/>
          <p:nvPr/>
        </p:nvSpPr>
        <p:spPr>
          <a:xfrm>
            <a:off x="3141396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3F9FE5-6442-4ECB-9B47-F780D772EFB2}"/>
              </a:ext>
            </a:extLst>
          </p:cNvPr>
          <p:cNvSpPr/>
          <p:nvPr/>
        </p:nvSpPr>
        <p:spPr>
          <a:xfrm>
            <a:off x="3436043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FAC99D-C63A-40F8-8EFA-AA8DAF0F6B47}"/>
              </a:ext>
            </a:extLst>
          </p:cNvPr>
          <p:cNvSpPr/>
          <p:nvPr/>
        </p:nvSpPr>
        <p:spPr>
          <a:xfrm>
            <a:off x="3730690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DE1D40-9E21-4F20-875E-14C890CCB48E}"/>
              </a:ext>
            </a:extLst>
          </p:cNvPr>
          <p:cNvSpPr/>
          <p:nvPr/>
        </p:nvSpPr>
        <p:spPr>
          <a:xfrm>
            <a:off x="4025337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1A8D99F-7124-42EF-9F05-0FACAD917CFE}"/>
              </a:ext>
            </a:extLst>
          </p:cNvPr>
          <p:cNvSpPr/>
          <p:nvPr/>
        </p:nvSpPr>
        <p:spPr>
          <a:xfrm>
            <a:off x="4319984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1FC92-2CAB-4375-A44B-E7F3EA3DF0DB}"/>
              </a:ext>
            </a:extLst>
          </p:cNvPr>
          <p:cNvSpPr/>
          <p:nvPr/>
        </p:nvSpPr>
        <p:spPr>
          <a:xfrm>
            <a:off x="4614631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A4AD88-BCA4-478F-B121-B9D34E3CB49C}"/>
              </a:ext>
            </a:extLst>
          </p:cNvPr>
          <p:cNvSpPr/>
          <p:nvPr/>
        </p:nvSpPr>
        <p:spPr>
          <a:xfrm>
            <a:off x="4909278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236D7-8925-4331-A24F-FD9CDF0AFF9F}"/>
              </a:ext>
            </a:extLst>
          </p:cNvPr>
          <p:cNvSpPr/>
          <p:nvPr/>
        </p:nvSpPr>
        <p:spPr>
          <a:xfrm>
            <a:off x="5203925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512E46-0407-417C-A78B-016E70AB809A}"/>
              </a:ext>
            </a:extLst>
          </p:cNvPr>
          <p:cNvSpPr/>
          <p:nvPr/>
        </p:nvSpPr>
        <p:spPr>
          <a:xfrm>
            <a:off x="5498572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6C89E-3FD2-4CBA-9FDB-7CD4C325545A}"/>
              </a:ext>
            </a:extLst>
          </p:cNvPr>
          <p:cNvSpPr/>
          <p:nvPr/>
        </p:nvSpPr>
        <p:spPr>
          <a:xfrm>
            <a:off x="5793219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62544C-4FAB-4073-9A39-3E70569DA567}"/>
              </a:ext>
            </a:extLst>
          </p:cNvPr>
          <p:cNvSpPr/>
          <p:nvPr/>
        </p:nvSpPr>
        <p:spPr>
          <a:xfrm>
            <a:off x="6087866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3111D2-C1F3-4676-B9E6-722DFA09D1E4}"/>
              </a:ext>
            </a:extLst>
          </p:cNvPr>
          <p:cNvSpPr/>
          <p:nvPr/>
        </p:nvSpPr>
        <p:spPr>
          <a:xfrm>
            <a:off x="6382513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9865BD-C822-408D-B269-A4EABADE75C9}"/>
              </a:ext>
            </a:extLst>
          </p:cNvPr>
          <p:cNvSpPr/>
          <p:nvPr/>
        </p:nvSpPr>
        <p:spPr>
          <a:xfrm>
            <a:off x="6677160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84831C-F5FB-46E2-93AE-484ECA2FF880}"/>
              </a:ext>
            </a:extLst>
          </p:cNvPr>
          <p:cNvSpPr/>
          <p:nvPr/>
        </p:nvSpPr>
        <p:spPr>
          <a:xfrm>
            <a:off x="6971807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0A9D0E-092E-4DAA-9099-26CF5DCAC54E}"/>
              </a:ext>
            </a:extLst>
          </p:cNvPr>
          <p:cNvSpPr/>
          <p:nvPr/>
        </p:nvSpPr>
        <p:spPr>
          <a:xfrm>
            <a:off x="7266454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854414-9BEB-418F-8057-5F4CF39D1838}"/>
              </a:ext>
            </a:extLst>
          </p:cNvPr>
          <p:cNvSpPr/>
          <p:nvPr/>
        </p:nvSpPr>
        <p:spPr>
          <a:xfrm>
            <a:off x="7561101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FF49B4-AA54-4A3D-BC4D-FC17889262DB}"/>
              </a:ext>
            </a:extLst>
          </p:cNvPr>
          <p:cNvSpPr/>
          <p:nvPr/>
        </p:nvSpPr>
        <p:spPr>
          <a:xfrm>
            <a:off x="7855748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624026-7667-41A2-BD05-96B10E4CB35A}"/>
              </a:ext>
            </a:extLst>
          </p:cNvPr>
          <p:cNvSpPr/>
          <p:nvPr/>
        </p:nvSpPr>
        <p:spPr>
          <a:xfrm>
            <a:off x="8150395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1265BF-A20E-4C23-B854-81547F81E6F0}"/>
              </a:ext>
            </a:extLst>
          </p:cNvPr>
          <p:cNvSpPr/>
          <p:nvPr/>
        </p:nvSpPr>
        <p:spPr>
          <a:xfrm>
            <a:off x="8445042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C1C87-E20D-4F0F-813C-98B2F6F07E37}"/>
              </a:ext>
            </a:extLst>
          </p:cNvPr>
          <p:cNvSpPr/>
          <p:nvPr/>
        </p:nvSpPr>
        <p:spPr>
          <a:xfrm>
            <a:off x="8739689" y="3113902"/>
            <a:ext cx="294647" cy="5313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3A65FF-8F45-4869-ABD1-41A3FE6B9FEF}"/>
              </a:ext>
            </a:extLst>
          </p:cNvPr>
          <p:cNvSpPr/>
          <p:nvPr/>
        </p:nvSpPr>
        <p:spPr>
          <a:xfrm>
            <a:off x="9034336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9EF6D5-EF90-4E17-B43F-178C69BF77FC}"/>
              </a:ext>
            </a:extLst>
          </p:cNvPr>
          <p:cNvSpPr/>
          <p:nvPr/>
        </p:nvSpPr>
        <p:spPr>
          <a:xfrm>
            <a:off x="9328983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CFA8BC-08F5-43A5-B72E-BA787C273F28}"/>
              </a:ext>
            </a:extLst>
          </p:cNvPr>
          <p:cNvSpPr/>
          <p:nvPr/>
        </p:nvSpPr>
        <p:spPr>
          <a:xfrm>
            <a:off x="9623630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D5A75E-997E-4F4A-AEA0-162A0978679E}"/>
              </a:ext>
            </a:extLst>
          </p:cNvPr>
          <p:cNvSpPr/>
          <p:nvPr/>
        </p:nvSpPr>
        <p:spPr>
          <a:xfrm>
            <a:off x="9918277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E2572E-A03C-496E-9024-72458605AB08}"/>
              </a:ext>
            </a:extLst>
          </p:cNvPr>
          <p:cNvSpPr/>
          <p:nvPr/>
        </p:nvSpPr>
        <p:spPr>
          <a:xfrm>
            <a:off x="10212924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4AA6A6-AE40-408E-8FA3-23355FB06F75}"/>
              </a:ext>
            </a:extLst>
          </p:cNvPr>
          <p:cNvSpPr/>
          <p:nvPr/>
        </p:nvSpPr>
        <p:spPr>
          <a:xfrm>
            <a:off x="10507571" y="3113902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2F5570-373D-48BD-A46E-8A41DFE5FE02}"/>
              </a:ext>
            </a:extLst>
          </p:cNvPr>
          <p:cNvSpPr/>
          <p:nvPr/>
        </p:nvSpPr>
        <p:spPr>
          <a:xfrm>
            <a:off x="1373514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D65FC0-9F80-44A2-90F2-118780EF1B64}"/>
              </a:ext>
            </a:extLst>
          </p:cNvPr>
          <p:cNvSpPr/>
          <p:nvPr/>
        </p:nvSpPr>
        <p:spPr>
          <a:xfrm>
            <a:off x="1668161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91FCE-BA6A-4B94-99D6-A31A0A503CC8}"/>
              </a:ext>
            </a:extLst>
          </p:cNvPr>
          <p:cNvSpPr/>
          <p:nvPr/>
        </p:nvSpPr>
        <p:spPr>
          <a:xfrm>
            <a:off x="1962808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1A57A1-DA1F-4971-B77E-B9A7433E3EAF}"/>
              </a:ext>
            </a:extLst>
          </p:cNvPr>
          <p:cNvSpPr/>
          <p:nvPr/>
        </p:nvSpPr>
        <p:spPr>
          <a:xfrm>
            <a:off x="2257455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DE0EE9-A4A9-44AC-8C48-7A71D51156A8}"/>
              </a:ext>
            </a:extLst>
          </p:cNvPr>
          <p:cNvSpPr/>
          <p:nvPr/>
        </p:nvSpPr>
        <p:spPr>
          <a:xfrm>
            <a:off x="2552102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65BA27-C685-40E2-91E6-22D8FB6DDA76}"/>
              </a:ext>
            </a:extLst>
          </p:cNvPr>
          <p:cNvSpPr/>
          <p:nvPr/>
        </p:nvSpPr>
        <p:spPr>
          <a:xfrm>
            <a:off x="2846749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4755B5-61BA-4BD8-8D2C-7DFE84909C59}"/>
              </a:ext>
            </a:extLst>
          </p:cNvPr>
          <p:cNvSpPr/>
          <p:nvPr/>
        </p:nvSpPr>
        <p:spPr>
          <a:xfrm>
            <a:off x="3141396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32F009-D069-41FC-80AB-1A91C55E9F86}"/>
              </a:ext>
            </a:extLst>
          </p:cNvPr>
          <p:cNvSpPr/>
          <p:nvPr/>
        </p:nvSpPr>
        <p:spPr>
          <a:xfrm>
            <a:off x="3436043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3EF7A8-8452-435C-AE47-8F124F645CF7}"/>
              </a:ext>
            </a:extLst>
          </p:cNvPr>
          <p:cNvSpPr/>
          <p:nvPr/>
        </p:nvSpPr>
        <p:spPr>
          <a:xfrm>
            <a:off x="3730690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91544A-3997-49E2-8119-7EF45A6E577C}"/>
              </a:ext>
            </a:extLst>
          </p:cNvPr>
          <p:cNvSpPr/>
          <p:nvPr/>
        </p:nvSpPr>
        <p:spPr>
          <a:xfrm>
            <a:off x="4025337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3D9502-81B6-48E6-9AEE-95739C39FC0F}"/>
              </a:ext>
            </a:extLst>
          </p:cNvPr>
          <p:cNvSpPr/>
          <p:nvPr/>
        </p:nvSpPr>
        <p:spPr>
          <a:xfrm>
            <a:off x="4319984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D739F70-DAD0-4A44-959F-3F9E94CCF0FF}"/>
              </a:ext>
            </a:extLst>
          </p:cNvPr>
          <p:cNvSpPr/>
          <p:nvPr/>
        </p:nvSpPr>
        <p:spPr>
          <a:xfrm>
            <a:off x="4614631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AD37EE-C915-42F1-9DD0-D788612555BB}"/>
              </a:ext>
            </a:extLst>
          </p:cNvPr>
          <p:cNvSpPr/>
          <p:nvPr/>
        </p:nvSpPr>
        <p:spPr>
          <a:xfrm>
            <a:off x="4909278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F0DC6E-DA20-4EDB-B4E4-A6A4A0E0FAA0}"/>
              </a:ext>
            </a:extLst>
          </p:cNvPr>
          <p:cNvSpPr/>
          <p:nvPr/>
        </p:nvSpPr>
        <p:spPr>
          <a:xfrm>
            <a:off x="5203925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5FCC9F3-8992-4172-B4E1-784D8B8B235D}"/>
              </a:ext>
            </a:extLst>
          </p:cNvPr>
          <p:cNvSpPr/>
          <p:nvPr/>
        </p:nvSpPr>
        <p:spPr>
          <a:xfrm>
            <a:off x="5498572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D7339F2-BD77-4F9E-BFF8-52A061A77BC3}"/>
              </a:ext>
            </a:extLst>
          </p:cNvPr>
          <p:cNvSpPr/>
          <p:nvPr/>
        </p:nvSpPr>
        <p:spPr>
          <a:xfrm>
            <a:off x="5793219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3D2107E-A68E-4286-A401-5E7E71799F98}"/>
              </a:ext>
            </a:extLst>
          </p:cNvPr>
          <p:cNvSpPr/>
          <p:nvPr/>
        </p:nvSpPr>
        <p:spPr>
          <a:xfrm>
            <a:off x="6087866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4C3E8F-B527-4D79-8EB5-00FBE59F2CF6}"/>
              </a:ext>
            </a:extLst>
          </p:cNvPr>
          <p:cNvSpPr/>
          <p:nvPr/>
        </p:nvSpPr>
        <p:spPr>
          <a:xfrm>
            <a:off x="6382513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6AEC66-83E4-4364-9076-1A2590BE033F}"/>
              </a:ext>
            </a:extLst>
          </p:cNvPr>
          <p:cNvSpPr/>
          <p:nvPr/>
        </p:nvSpPr>
        <p:spPr>
          <a:xfrm>
            <a:off x="6677160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ED2A10-CEA7-412F-8E9A-E5C2065C35B8}"/>
              </a:ext>
            </a:extLst>
          </p:cNvPr>
          <p:cNvSpPr/>
          <p:nvPr/>
        </p:nvSpPr>
        <p:spPr>
          <a:xfrm>
            <a:off x="6971807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DD6EEC4-9517-4028-9017-493C48D7719F}"/>
              </a:ext>
            </a:extLst>
          </p:cNvPr>
          <p:cNvSpPr/>
          <p:nvPr/>
        </p:nvSpPr>
        <p:spPr>
          <a:xfrm>
            <a:off x="7266454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C2BAC88-1FB9-4734-82D2-ECD0057C4904}"/>
              </a:ext>
            </a:extLst>
          </p:cNvPr>
          <p:cNvSpPr/>
          <p:nvPr/>
        </p:nvSpPr>
        <p:spPr>
          <a:xfrm>
            <a:off x="7561101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50D1124-8CA3-4F62-AD6D-07B7F8663697}"/>
              </a:ext>
            </a:extLst>
          </p:cNvPr>
          <p:cNvSpPr/>
          <p:nvPr/>
        </p:nvSpPr>
        <p:spPr>
          <a:xfrm>
            <a:off x="7855748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546A32-E07C-48D8-B748-3A053F47186E}"/>
              </a:ext>
            </a:extLst>
          </p:cNvPr>
          <p:cNvSpPr/>
          <p:nvPr/>
        </p:nvSpPr>
        <p:spPr>
          <a:xfrm>
            <a:off x="8150395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7C6BBFC-4EA6-4408-9386-F60CB8A7C651}"/>
              </a:ext>
            </a:extLst>
          </p:cNvPr>
          <p:cNvSpPr/>
          <p:nvPr/>
        </p:nvSpPr>
        <p:spPr>
          <a:xfrm>
            <a:off x="8445042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83FF3DF-A542-4503-9DE2-FAA62B21CD53}"/>
              </a:ext>
            </a:extLst>
          </p:cNvPr>
          <p:cNvSpPr/>
          <p:nvPr/>
        </p:nvSpPr>
        <p:spPr>
          <a:xfrm>
            <a:off x="8739689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001456A-BD73-4654-B11D-BB10113C9CD2}"/>
              </a:ext>
            </a:extLst>
          </p:cNvPr>
          <p:cNvSpPr/>
          <p:nvPr/>
        </p:nvSpPr>
        <p:spPr>
          <a:xfrm>
            <a:off x="9034336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8EE896-CC3D-4571-A2E5-C68B4A479CE8}"/>
              </a:ext>
            </a:extLst>
          </p:cNvPr>
          <p:cNvSpPr/>
          <p:nvPr/>
        </p:nvSpPr>
        <p:spPr>
          <a:xfrm>
            <a:off x="9328983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BC43DB-2425-40D0-93F0-0CE74CCD1F1B}"/>
              </a:ext>
            </a:extLst>
          </p:cNvPr>
          <p:cNvSpPr/>
          <p:nvPr/>
        </p:nvSpPr>
        <p:spPr>
          <a:xfrm>
            <a:off x="9623630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D2CD75-B79F-4470-95E2-2A636633F374}"/>
              </a:ext>
            </a:extLst>
          </p:cNvPr>
          <p:cNvSpPr/>
          <p:nvPr/>
        </p:nvSpPr>
        <p:spPr>
          <a:xfrm>
            <a:off x="9918277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06A368-2888-47EA-9D3A-8B866E5E619A}"/>
              </a:ext>
            </a:extLst>
          </p:cNvPr>
          <p:cNvSpPr/>
          <p:nvPr/>
        </p:nvSpPr>
        <p:spPr>
          <a:xfrm>
            <a:off x="10212924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F714428-465C-424C-B938-265EA35407F6}"/>
              </a:ext>
            </a:extLst>
          </p:cNvPr>
          <p:cNvSpPr/>
          <p:nvPr/>
        </p:nvSpPr>
        <p:spPr>
          <a:xfrm>
            <a:off x="10507571" y="3756451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093EB5-FAFB-413B-8D82-1199E35FA571}"/>
              </a:ext>
            </a:extLst>
          </p:cNvPr>
          <p:cNvSpPr/>
          <p:nvPr/>
        </p:nvSpPr>
        <p:spPr>
          <a:xfrm>
            <a:off x="1373514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4EAA35-A63C-46F2-B962-799D7ECA6CA6}"/>
              </a:ext>
            </a:extLst>
          </p:cNvPr>
          <p:cNvSpPr/>
          <p:nvPr/>
        </p:nvSpPr>
        <p:spPr>
          <a:xfrm>
            <a:off x="1668161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3FA2A-F131-413D-B393-6DC06813FAB4}"/>
              </a:ext>
            </a:extLst>
          </p:cNvPr>
          <p:cNvSpPr/>
          <p:nvPr/>
        </p:nvSpPr>
        <p:spPr>
          <a:xfrm>
            <a:off x="1962808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C55084D-82E5-41B9-848B-DA5FDE50978A}"/>
              </a:ext>
            </a:extLst>
          </p:cNvPr>
          <p:cNvSpPr/>
          <p:nvPr/>
        </p:nvSpPr>
        <p:spPr>
          <a:xfrm>
            <a:off x="2257455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97D5C3-F393-4FFC-85D2-57EF602A72E7}"/>
              </a:ext>
            </a:extLst>
          </p:cNvPr>
          <p:cNvSpPr/>
          <p:nvPr/>
        </p:nvSpPr>
        <p:spPr>
          <a:xfrm>
            <a:off x="2552102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D64D406-8284-49AC-8178-668D2F041CF3}"/>
              </a:ext>
            </a:extLst>
          </p:cNvPr>
          <p:cNvSpPr/>
          <p:nvPr/>
        </p:nvSpPr>
        <p:spPr>
          <a:xfrm>
            <a:off x="2846749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C68E716-16E9-4865-B93C-8C0DBE76AFB5}"/>
              </a:ext>
            </a:extLst>
          </p:cNvPr>
          <p:cNvSpPr/>
          <p:nvPr/>
        </p:nvSpPr>
        <p:spPr>
          <a:xfrm>
            <a:off x="3141396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A72861-381E-45BA-8552-B346143DC125}"/>
              </a:ext>
            </a:extLst>
          </p:cNvPr>
          <p:cNvSpPr/>
          <p:nvPr/>
        </p:nvSpPr>
        <p:spPr>
          <a:xfrm>
            <a:off x="3436043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054-46A7-47C7-8626-6A9B34B54995}"/>
              </a:ext>
            </a:extLst>
          </p:cNvPr>
          <p:cNvSpPr/>
          <p:nvPr/>
        </p:nvSpPr>
        <p:spPr>
          <a:xfrm>
            <a:off x="3730690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6A0757B-2AC8-4DEC-AB24-00E138FBAB90}"/>
              </a:ext>
            </a:extLst>
          </p:cNvPr>
          <p:cNvSpPr/>
          <p:nvPr/>
        </p:nvSpPr>
        <p:spPr>
          <a:xfrm>
            <a:off x="4025337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D12AD46-E8F7-49ED-AF54-1BFA61BDC9BE}"/>
              </a:ext>
            </a:extLst>
          </p:cNvPr>
          <p:cNvSpPr/>
          <p:nvPr/>
        </p:nvSpPr>
        <p:spPr>
          <a:xfrm>
            <a:off x="4319984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B77B0A4-B776-46BF-80AE-71B5D074B31B}"/>
              </a:ext>
            </a:extLst>
          </p:cNvPr>
          <p:cNvSpPr/>
          <p:nvPr/>
        </p:nvSpPr>
        <p:spPr>
          <a:xfrm>
            <a:off x="4614631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560A78-BD3E-4952-9324-B47E78DE3414}"/>
              </a:ext>
            </a:extLst>
          </p:cNvPr>
          <p:cNvSpPr/>
          <p:nvPr/>
        </p:nvSpPr>
        <p:spPr>
          <a:xfrm>
            <a:off x="4909278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CD51766-362F-446F-AF3E-E19353349A60}"/>
              </a:ext>
            </a:extLst>
          </p:cNvPr>
          <p:cNvSpPr/>
          <p:nvPr/>
        </p:nvSpPr>
        <p:spPr>
          <a:xfrm>
            <a:off x="5203925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068EA1A-97B4-4C06-B6B3-7B590D4C3432}"/>
              </a:ext>
            </a:extLst>
          </p:cNvPr>
          <p:cNvSpPr/>
          <p:nvPr/>
        </p:nvSpPr>
        <p:spPr>
          <a:xfrm>
            <a:off x="5498572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606FB9A-3221-4E13-9C57-935DA71EC28A}"/>
              </a:ext>
            </a:extLst>
          </p:cNvPr>
          <p:cNvSpPr/>
          <p:nvPr/>
        </p:nvSpPr>
        <p:spPr>
          <a:xfrm>
            <a:off x="5793219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B083C91-7B9B-4B7B-BCED-1603FDFB772F}"/>
              </a:ext>
            </a:extLst>
          </p:cNvPr>
          <p:cNvSpPr/>
          <p:nvPr/>
        </p:nvSpPr>
        <p:spPr>
          <a:xfrm>
            <a:off x="6087866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9D8E0F-A079-422B-A1EB-0E974CF706F9}"/>
              </a:ext>
            </a:extLst>
          </p:cNvPr>
          <p:cNvSpPr/>
          <p:nvPr/>
        </p:nvSpPr>
        <p:spPr>
          <a:xfrm>
            <a:off x="6382513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343F185-090E-45F2-8A25-1F81C1D40424}"/>
              </a:ext>
            </a:extLst>
          </p:cNvPr>
          <p:cNvSpPr/>
          <p:nvPr/>
        </p:nvSpPr>
        <p:spPr>
          <a:xfrm>
            <a:off x="6677160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5D6ED8-62AC-41C2-9165-F5A6CB2838B9}"/>
              </a:ext>
            </a:extLst>
          </p:cNvPr>
          <p:cNvSpPr/>
          <p:nvPr/>
        </p:nvSpPr>
        <p:spPr>
          <a:xfrm>
            <a:off x="6971807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21973D4-5058-4642-B3E0-BDDD9AB64C13}"/>
              </a:ext>
            </a:extLst>
          </p:cNvPr>
          <p:cNvSpPr/>
          <p:nvPr/>
        </p:nvSpPr>
        <p:spPr>
          <a:xfrm>
            <a:off x="7266454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CC54556-0C27-4726-97A5-E7290917F649}"/>
              </a:ext>
            </a:extLst>
          </p:cNvPr>
          <p:cNvSpPr/>
          <p:nvPr/>
        </p:nvSpPr>
        <p:spPr>
          <a:xfrm>
            <a:off x="7561101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590E332-7E7C-4353-B713-E26E751C0D55}"/>
              </a:ext>
            </a:extLst>
          </p:cNvPr>
          <p:cNvSpPr/>
          <p:nvPr/>
        </p:nvSpPr>
        <p:spPr>
          <a:xfrm>
            <a:off x="7855748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8B8DC8E-2C0B-4F68-84BD-CAF6AECF42C1}"/>
              </a:ext>
            </a:extLst>
          </p:cNvPr>
          <p:cNvSpPr/>
          <p:nvPr/>
        </p:nvSpPr>
        <p:spPr>
          <a:xfrm>
            <a:off x="8150395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BBF37FB-38A9-4955-B09D-BDC7D983F9F8}"/>
              </a:ext>
            </a:extLst>
          </p:cNvPr>
          <p:cNvSpPr/>
          <p:nvPr/>
        </p:nvSpPr>
        <p:spPr>
          <a:xfrm>
            <a:off x="8445042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9AEC16F-3782-4D79-B188-01F0E687DB99}"/>
              </a:ext>
            </a:extLst>
          </p:cNvPr>
          <p:cNvSpPr/>
          <p:nvPr/>
        </p:nvSpPr>
        <p:spPr>
          <a:xfrm>
            <a:off x="8739689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4F44AB0-705B-444C-A8AF-494925FDF5DF}"/>
              </a:ext>
            </a:extLst>
          </p:cNvPr>
          <p:cNvSpPr/>
          <p:nvPr/>
        </p:nvSpPr>
        <p:spPr>
          <a:xfrm>
            <a:off x="9034336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13772E-D728-4A65-8A61-E5A73B5200BB}"/>
              </a:ext>
            </a:extLst>
          </p:cNvPr>
          <p:cNvSpPr/>
          <p:nvPr/>
        </p:nvSpPr>
        <p:spPr>
          <a:xfrm>
            <a:off x="9328983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BC8362E-60DD-4405-B3F9-5E0846D821A9}"/>
              </a:ext>
            </a:extLst>
          </p:cNvPr>
          <p:cNvSpPr/>
          <p:nvPr/>
        </p:nvSpPr>
        <p:spPr>
          <a:xfrm>
            <a:off x="9623630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7A97719-893B-467D-BA1E-E9D3D5E7934C}"/>
              </a:ext>
            </a:extLst>
          </p:cNvPr>
          <p:cNvSpPr/>
          <p:nvPr/>
        </p:nvSpPr>
        <p:spPr>
          <a:xfrm>
            <a:off x="9918277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952B0CF-A61B-44A4-BEA1-BB14332D79CF}"/>
              </a:ext>
            </a:extLst>
          </p:cNvPr>
          <p:cNvSpPr/>
          <p:nvPr/>
        </p:nvSpPr>
        <p:spPr>
          <a:xfrm>
            <a:off x="10212924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444B460-D01F-4921-AD19-6C1065B5BEE8}"/>
              </a:ext>
            </a:extLst>
          </p:cNvPr>
          <p:cNvSpPr/>
          <p:nvPr/>
        </p:nvSpPr>
        <p:spPr>
          <a:xfrm>
            <a:off x="10507571" y="4411357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C1DE9FA-F708-4C21-B4D1-89BC0B79EF14}"/>
              </a:ext>
            </a:extLst>
          </p:cNvPr>
          <p:cNvSpPr/>
          <p:nvPr/>
        </p:nvSpPr>
        <p:spPr>
          <a:xfrm>
            <a:off x="1373514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5B0E514-9182-45AA-A491-53E9B778ACD0}"/>
              </a:ext>
            </a:extLst>
          </p:cNvPr>
          <p:cNvSpPr/>
          <p:nvPr/>
        </p:nvSpPr>
        <p:spPr>
          <a:xfrm>
            <a:off x="1668161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648989-440B-4B5C-9783-7D03F2FA4364}"/>
              </a:ext>
            </a:extLst>
          </p:cNvPr>
          <p:cNvSpPr/>
          <p:nvPr/>
        </p:nvSpPr>
        <p:spPr>
          <a:xfrm>
            <a:off x="1962808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DA471FE-6D8F-4C61-99F6-A11DE1A0EB70}"/>
              </a:ext>
            </a:extLst>
          </p:cNvPr>
          <p:cNvSpPr/>
          <p:nvPr/>
        </p:nvSpPr>
        <p:spPr>
          <a:xfrm>
            <a:off x="2257455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F56F9AE-9091-4348-B08E-85D0EEE86252}"/>
              </a:ext>
            </a:extLst>
          </p:cNvPr>
          <p:cNvSpPr/>
          <p:nvPr/>
        </p:nvSpPr>
        <p:spPr>
          <a:xfrm>
            <a:off x="2552102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E71BD6-222B-44D5-87A9-BA98DD728AD5}"/>
              </a:ext>
            </a:extLst>
          </p:cNvPr>
          <p:cNvSpPr/>
          <p:nvPr/>
        </p:nvSpPr>
        <p:spPr>
          <a:xfrm>
            <a:off x="2846749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8D88312-9225-4EC0-A02B-1AA2FE5F3046}"/>
              </a:ext>
            </a:extLst>
          </p:cNvPr>
          <p:cNvSpPr/>
          <p:nvPr/>
        </p:nvSpPr>
        <p:spPr>
          <a:xfrm>
            <a:off x="3141396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5AD8290-9DB9-4192-AC12-45A4413C2204}"/>
              </a:ext>
            </a:extLst>
          </p:cNvPr>
          <p:cNvSpPr/>
          <p:nvPr/>
        </p:nvSpPr>
        <p:spPr>
          <a:xfrm>
            <a:off x="3436043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79A77AD-E4AD-4E80-9682-DF5EF3F5C5B1}"/>
              </a:ext>
            </a:extLst>
          </p:cNvPr>
          <p:cNvSpPr/>
          <p:nvPr/>
        </p:nvSpPr>
        <p:spPr>
          <a:xfrm>
            <a:off x="3730690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DBE005-189E-458D-A90C-8ADAA1D27F79}"/>
              </a:ext>
            </a:extLst>
          </p:cNvPr>
          <p:cNvSpPr/>
          <p:nvPr/>
        </p:nvSpPr>
        <p:spPr>
          <a:xfrm>
            <a:off x="4025337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EF6CAC-3D3F-4CAA-85EB-A05AA6230FA3}"/>
              </a:ext>
            </a:extLst>
          </p:cNvPr>
          <p:cNvSpPr/>
          <p:nvPr/>
        </p:nvSpPr>
        <p:spPr>
          <a:xfrm>
            <a:off x="4319984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C81DC6C-B141-4362-A4D0-153AB6EB540B}"/>
              </a:ext>
            </a:extLst>
          </p:cNvPr>
          <p:cNvSpPr/>
          <p:nvPr/>
        </p:nvSpPr>
        <p:spPr>
          <a:xfrm>
            <a:off x="4614631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6A02C2D-DC9B-48D8-8D68-B423AE46FC78}"/>
              </a:ext>
            </a:extLst>
          </p:cNvPr>
          <p:cNvSpPr/>
          <p:nvPr/>
        </p:nvSpPr>
        <p:spPr>
          <a:xfrm>
            <a:off x="4909278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4F4701E-D1CA-44AC-A701-C0ECFACEC421}"/>
              </a:ext>
            </a:extLst>
          </p:cNvPr>
          <p:cNvSpPr/>
          <p:nvPr/>
        </p:nvSpPr>
        <p:spPr>
          <a:xfrm>
            <a:off x="5203925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35D21D7-0CCE-4195-98A7-CF59D035DC85}"/>
              </a:ext>
            </a:extLst>
          </p:cNvPr>
          <p:cNvSpPr/>
          <p:nvPr/>
        </p:nvSpPr>
        <p:spPr>
          <a:xfrm>
            <a:off x="5498572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CFD1B5D-EBE0-403E-B87F-036ED95E517C}"/>
              </a:ext>
            </a:extLst>
          </p:cNvPr>
          <p:cNvSpPr/>
          <p:nvPr/>
        </p:nvSpPr>
        <p:spPr>
          <a:xfrm>
            <a:off x="5793219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9B92DA3-331A-4A67-9B0F-4995D2BE1FE7}"/>
              </a:ext>
            </a:extLst>
          </p:cNvPr>
          <p:cNvSpPr/>
          <p:nvPr/>
        </p:nvSpPr>
        <p:spPr>
          <a:xfrm>
            <a:off x="6087866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FBE5E5D-ED52-42DC-AFBA-BB31612F060A}"/>
              </a:ext>
            </a:extLst>
          </p:cNvPr>
          <p:cNvSpPr/>
          <p:nvPr/>
        </p:nvSpPr>
        <p:spPr>
          <a:xfrm>
            <a:off x="6382513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AFC834D-1127-46FD-8A54-A361A4140291}"/>
              </a:ext>
            </a:extLst>
          </p:cNvPr>
          <p:cNvSpPr/>
          <p:nvPr/>
        </p:nvSpPr>
        <p:spPr>
          <a:xfrm>
            <a:off x="6677160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7700453-3998-4D62-9281-273E201A7FC9}"/>
              </a:ext>
            </a:extLst>
          </p:cNvPr>
          <p:cNvSpPr/>
          <p:nvPr/>
        </p:nvSpPr>
        <p:spPr>
          <a:xfrm>
            <a:off x="6971807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34AA1D1-DC42-46AA-A2D4-2A5DDD373B39}"/>
              </a:ext>
            </a:extLst>
          </p:cNvPr>
          <p:cNvSpPr/>
          <p:nvPr/>
        </p:nvSpPr>
        <p:spPr>
          <a:xfrm>
            <a:off x="7266454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219368D-6EDC-403D-BBE6-C6F701439C12}"/>
              </a:ext>
            </a:extLst>
          </p:cNvPr>
          <p:cNvSpPr/>
          <p:nvPr/>
        </p:nvSpPr>
        <p:spPr>
          <a:xfrm>
            <a:off x="7561101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179740D-6DB8-44F2-B318-25BB0221884F}"/>
              </a:ext>
            </a:extLst>
          </p:cNvPr>
          <p:cNvSpPr/>
          <p:nvPr/>
        </p:nvSpPr>
        <p:spPr>
          <a:xfrm>
            <a:off x="7855748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F977560-76F8-483A-98C9-1F1CEE867A89}"/>
              </a:ext>
            </a:extLst>
          </p:cNvPr>
          <p:cNvSpPr/>
          <p:nvPr/>
        </p:nvSpPr>
        <p:spPr>
          <a:xfrm>
            <a:off x="8150395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CAEF16D-5083-4814-828B-A66E50224933}"/>
              </a:ext>
            </a:extLst>
          </p:cNvPr>
          <p:cNvSpPr/>
          <p:nvPr/>
        </p:nvSpPr>
        <p:spPr>
          <a:xfrm>
            <a:off x="8445042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5AE6A3A-EE72-4962-AC94-6467A45E0C9E}"/>
              </a:ext>
            </a:extLst>
          </p:cNvPr>
          <p:cNvSpPr/>
          <p:nvPr/>
        </p:nvSpPr>
        <p:spPr>
          <a:xfrm>
            <a:off x="8739689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E4B67AB-864F-4F74-ACE6-C14C5998D820}"/>
              </a:ext>
            </a:extLst>
          </p:cNvPr>
          <p:cNvSpPr/>
          <p:nvPr/>
        </p:nvSpPr>
        <p:spPr>
          <a:xfrm>
            <a:off x="9034336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5263F1E-CDC9-472C-BC8B-474FF18FAF14}"/>
              </a:ext>
            </a:extLst>
          </p:cNvPr>
          <p:cNvSpPr/>
          <p:nvPr/>
        </p:nvSpPr>
        <p:spPr>
          <a:xfrm>
            <a:off x="9328983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2DFF083-BC30-466E-826C-2763AA4E4944}"/>
              </a:ext>
            </a:extLst>
          </p:cNvPr>
          <p:cNvSpPr/>
          <p:nvPr/>
        </p:nvSpPr>
        <p:spPr>
          <a:xfrm>
            <a:off x="9623630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BFC5385-5341-4DEA-A064-9BDCF5C564F4}"/>
              </a:ext>
            </a:extLst>
          </p:cNvPr>
          <p:cNvSpPr/>
          <p:nvPr/>
        </p:nvSpPr>
        <p:spPr>
          <a:xfrm>
            <a:off x="9918277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643B5D-FA0D-4EF8-81B3-5916CF73D642}"/>
              </a:ext>
            </a:extLst>
          </p:cNvPr>
          <p:cNvSpPr/>
          <p:nvPr/>
        </p:nvSpPr>
        <p:spPr>
          <a:xfrm>
            <a:off x="10212924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E4EED60-0AE4-4BF3-B570-19D5837B51F6}"/>
              </a:ext>
            </a:extLst>
          </p:cNvPr>
          <p:cNvSpPr/>
          <p:nvPr/>
        </p:nvSpPr>
        <p:spPr>
          <a:xfrm>
            <a:off x="10507571" y="5041549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48A056-1362-4F55-82F7-CD394DF314EC}"/>
              </a:ext>
            </a:extLst>
          </p:cNvPr>
          <p:cNvSpPr txBox="1"/>
          <p:nvPr/>
        </p:nvSpPr>
        <p:spPr>
          <a:xfrm>
            <a:off x="321277" y="320040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[ 0 ]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150E16-9AE5-4AB3-82AE-2CD057DE292E}"/>
              </a:ext>
            </a:extLst>
          </p:cNvPr>
          <p:cNvSpPr txBox="1"/>
          <p:nvPr/>
        </p:nvSpPr>
        <p:spPr>
          <a:xfrm>
            <a:off x="321276" y="3837456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[ 1 ]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6541BF-F1CF-4B7B-889F-B335527D0A53}"/>
              </a:ext>
            </a:extLst>
          </p:cNvPr>
          <p:cNvSpPr txBox="1"/>
          <p:nvPr/>
        </p:nvSpPr>
        <p:spPr>
          <a:xfrm>
            <a:off x="321275" y="4492362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[ 2 ]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FE1D576-93CE-46EE-9431-FDA6D80E0AB8}"/>
              </a:ext>
            </a:extLst>
          </p:cNvPr>
          <p:cNvSpPr txBox="1"/>
          <p:nvPr/>
        </p:nvSpPr>
        <p:spPr>
          <a:xfrm>
            <a:off x="321274" y="511706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[ 3 ]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695B39D-A83E-43E2-96DF-3C2DCDC97068}"/>
              </a:ext>
            </a:extLst>
          </p:cNvPr>
          <p:cNvSpPr/>
          <p:nvPr/>
        </p:nvSpPr>
        <p:spPr>
          <a:xfrm>
            <a:off x="1365273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B88E2D7-2988-4125-B033-0130BB591CE3}"/>
              </a:ext>
            </a:extLst>
          </p:cNvPr>
          <p:cNvSpPr/>
          <p:nvPr/>
        </p:nvSpPr>
        <p:spPr>
          <a:xfrm>
            <a:off x="1659920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8C8ED6D-1B62-47A4-B500-3E5D15286438}"/>
              </a:ext>
            </a:extLst>
          </p:cNvPr>
          <p:cNvSpPr/>
          <p:nvPr/>
        </p:nvSpPr>
        <p:spPr>
          <a:xfrm>
            <a:off x="1954567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3AE00ED-B0C9-49D3-9FA1-E2478EAC4A35}"/>
              </a:ext>
            </a:extLst>
          </p:cNvPr>
          <p:cNvSpPr/>
          <p:nvPr/>
        </p:nvSpPr>
        <p:spPr>
          <a:xfrm>
            <a:off x="2249214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05D0C7A-5119-4C86-99A6-E4D8BD8FF41B}"/>
              </a:ext>
            </a:extLst>
          </p:cNvPr>
          <p:cNvSpPr/>
          <p:nvPr/>
        </p:nvSpPr>
        <p:spPr>
          <a:xfrm>
            <a:off x="2543861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5AD9437-48A2-4D2A-A33A-ADA6EF7AD458}"/>
              </a:ext>
            </a:extLst>
          </p:cNvPr>
          <p:cNvSpPr/>
          <p:nvPr/>
        </p:nvSpPr>
        <p:spPr>
          <a:xfrm>
            <a:off x="2838508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F5DC28A-6864-45DE-9953-AC209F223071}"/>
              </a:ext>
            </a:extLst>
          </p:cNvPr>
          <p:cNvSpPr/>
          <p:nvPr/>
        </p:nvSpPr>
        <p:spPr>
          <a:xfrm>
            <a:off x="3133155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DA01C75-31ED-448B-AA64-1E2D2D6E041F}"/>
              </a:ext>
            </a:extLst>
          </p:cNvPr>
          <p:cNvSpPr/>
          <p:nvPr/>
        </p:nvSpPr>
        <p:spPr>
          <a:xfrm>
            <a:off x="3427802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BCAC5D8-146C-4805-8D52-3845E31E6222}"/>
              </a:ext>
            </a:extLst>
          </p:cNvPr>
          <p:cNvSpPr/>
          <p:nvPr/>
        </p:nvSpPr>
        <p:spPr>
          <a:xfrm>
            <a:off x="3722449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F100CBC-9F12-4E94-8527-680F39C5B754}"/>
              </a:ext>
            </a:extLst>
          </p:cNvPr>
          <p:cNvSpPr/>
          <p:nvPr/>
        </p:nvSpPr>
        <p:spPr>
          <a:xfrm>
            <a:off x="4017096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5FB84D6-C42A-4DA8-8D9F-FC829D887DA8}"/>
              </a:ext>
            </a:extLst>
          </p:cNvPr>
          <p:cNvSpPr/>
          <p:nvPr/>
        </p:nvSpPr>
        <p:spPr>
          <a:xfrm>
            <a:off x="4311743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21997BC-A36E-4150-B53D-DFC3D07C8D26}"/>
              </a:ext>
            </a:extLst>
          </p:cNvPr>
          <p:cNvSpPr/>
          <p:nvPr/>
        </p:nvSpPr>
        <p:spPr>
          <a:xfrm>
            <a:off x="4606390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3C05CC8-1525-4C30-87D3-977B9E5B4957}"/>
              </a:ext>
            </a:extLst>
          </p:cNvPr>
          <p:cNvSpPr/>
          <p:nvPr/>
        </p:nvSpPr>
        <p:spPr>
          <a:xfrm>
            <a:off x="4901037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7B96342-337D-4F72-A3B3-268D9F6A69FB}"/>
              </a:ext>
            </a:extLst>
          </p:cNvPr>
          <p:cNvSpPr/>
          <p:nvPr/>
        </p:nvSpPr>
        <p:spPr>
          <a:xfrm>
            <a:off x="5195684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8388105-4694-474A-88F4-2F9404EEBBD9}"/>
              </a:ext>
            </a:extLst>
          </p:cNvPr>
          <p:cNvSpPr/>
          <p:nvPr/>
        </p:nvSpPr>
        <p:spPr>
          <a:xfrm>
            <a:off x="5490331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914E1F5-3E2F-494A-8272-DD03F6430D54}"/>
              </a:ext>
            </a:extLst>
          </p:cNvPr>
          <p:cNvSpPr/>
          <p:nvPr/>
        </p:nvSpPr>
        <p:spPr>
          <a:xfrm>
            <a:off x="5784978" y="5675868"/>
            <a:ext cx="294647" cy="5313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259E104-D039-4399-B0FE-CDEA2BD80703}"/>
              </a:ext>
            </a:extLst>
          </p:cNvPr>
          <p:cNvSpPr/>
          <p:nvPr/>
        </p:nvSpPr>
        <p:spPr>
          <a:xfrm>
            <a:off x="6079625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AEF2FC3-9B6B-4E8F-B30A-B1E4B3EB4C27}"/>
              </a:ext>
            </a:extLst>
          </p:cNvPr>
          <p:cNvSpPr/>
          <p:nvPr/>
        </p:nvSpPr>
        <p:spPr>
          <a:xfrm>
            <a:off x="6374272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528E344-2681-4C18-B04B-C2B66ABB97BD}"/>
              </a:ext>
            </a:extLst>
          </p:cNvPr>
          <p:cNvSpPr/>
          <p:nvPr/>
        </p:nvSpPr>
        <p:spPr>
          <a:xfrm>
            <a:off x="6668919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67C1E96-8B1A-469F-96F2-5B5C889ABB5F}"/>
              </a:ext>
            </a:extLst>
          </p:cNvPr>
          <p:cNvSpPr/>
          <p:nvPr/>
        </p:nvSpPr>
        <p:spPr>
          <a:xfrm>
            <a:off x="6963566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AC2393B-6B83-44EA-BCDB-FFABCDA12F45}"/>
              </a:ext>
            </a:extLst>
          </p:cNvPr>
          <p:cNvSpPr/>
          <p:nvPr/>
        </p:nvSpPr>
        <p:spPr>
          <a:xfrm>
            <a:off x="7258213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D4F6856-5E25-4953-85FB-71FE332BDE3E}"/>
              </a:ext>
            </a:extLst>
          </p:cNvPr>
          <p:cNvSpPr/>
          <p:nvPr/>
        </p:nvSpPr>
        <p:spPr>
          <a:xfrm>
            <a:off x="7552860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8605909-6E39-49FA-B89A-F8E11CB98414}"/>
              </a:ext>
            </a:extLst>
          </p:cNvPr>
          <p:cNvSpPr/>
          <p:nvPr/>
        </p:nvSpPr>
        <p:spPr>
          <a:xfrm>
            <a:off x="7847507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476AB0-8853-4CA1-B738-A533A5656FED}"/>
              </a:ext>
            </a:extLst>
          </p:cNvPr>
          <p:cNvSpPr/>
          <p:nvPr/>
        </p:nvSpPr>
        <p:spPr>
          <a:xfrm>
            <a:off x="8142154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5E2E4F7-65E5-4F6F-8B4A-4FB99D72631C}"/>
              </a:ext>
            </a:extLst>
          </p:cNvPr>
          <p:cNvSpPr/>
          <p:nvPr/>
        </p:nvSpPr>
        <p:spPr>
          <a:xfrm>
            <a:off x="8436801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2A81C91-6404-4E01-95FD-100EE951D56A}"/>
              </a:ext>
            </a:extLst>
          </p:cNvPr>
          <p:cNvSpPr/>
          <p:nvPr/>
        </p:nvSpPr>
        <p:spPr>
          <a:xfrm>
            <a:off x="8731448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5C2B414-28EB-4B7D-928D-13B78CAA3907}"/>
              </a:ext>
            </a:extLst>
          </p:cNvPr>
          <p:cNvSpPr/>
          <p:nvPr/>
        </p:nvSpPr>
        <p:spPr>
          <a:xfrm>
            <a:off x="9026095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F53513D-3FAB-4CC2-B735-51723FA6C252}"/>
              </a:ext>
            </a:extLst>
          </p:cNvPr>
          <p:cNvSpPr/>
          <p:nvPr/>
        </p:nvSpPr>
        <p:spPr>
          <a:xfrm>
            <a:off x="9320742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AA65F0-133C-4612-9CE9-97632C8F5A6F}"/>
              </a:ext>
            </a:extLst>
          </p:cNvPr>
          <p:cNvSpPr/>
          <p:nvPr/>
        </p:nvSpPr>
        <p:spPr>
          <a:xfrm>
            <a:off x="9615389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5822B78-54FE-429F-9E7F-1CBB0B8415C7}"/>
              </a:ext>
            </a:extLst>
          </p:cNvPr>
          <p:cNvSpPr/>
          <p:nvPr/>
        </p:nvSpPr>
        <p:spPr>
          <a:xfrm>
            <a:off x="9910036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808367-3D91-4D1E-B009-5D068480BD22}"/>
              </a:ext>
            </a:extLst>
          </p:cNvPr>
          <p:cNvSpPr/>
          <p:nvPr/>
        </p:nvSpPr>
        <p:spPr>
          <a:xfrm>
            <a:off x="10204683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43074D7-3CD7-4D2E-943C-3411BC916368}"/>
              </a:ext>
            </a:extLst>
          </p:cNvPr>
          <p:cNvSpPr/>
          <p:nvPr/>
        </p:nvSpPr>
        <p:spPr>
          <a:xfrm>
            <a:off x="10499330" y="5675868"/>
            <a:ext cx="294647" cy="53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3FB1F9C-1BBC-4644-ABF6-DF133071FFCA}"/>
              </a:ext>
            </a:extLst>
          </p:cNvPr>
          <p:cNvSpPr txBox="1"/>
          <p:nvPr/>
        </p:nvSpPr>
        <p:spPr>
          <a:xfrm>
            <a:off x="313033" y="5751379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[ 4 ]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5D7BCCD-2A9E-48B4-90F0-6475D8D4D762}"/>
              </a:ext>
            </a:extLst>
          </p:cNvPr>
          <p:cNvGrpSpPr/>
          <p:nvPr/>
        </p:nvGrpSpPr>
        <p:grpSpPr>
          <a:xfrm>
            <a:off x="7225931" y="334320"/>
            <a:ext cx="883941" cy="765432"/>
            <a:chOff x="9328983" y="1322173"/>
            <a:chExt cx="883941" cy="765432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7A0AEAB-46F9-44A9-8333-873E565625E4}"/>
                </a:ext>
              </a:extLst>
            </p:cNvPr>
            <p:cNvSpPr/>
            <p:nvPr/>
          </p:nvSpPr>
          <p:spPr>
            <a:xfrm>
              <a:off x="9328983" y="1322173"/>
              <a:ext cx="883941" cy="33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63F5BB8-ED4E-4F75-AE2F-E532C110B9F2}"/>
                </a:ext>
              </a:extLst>
            </p:cNvPr>
            <p:cNvSpPr txBox="1"/>
            <p:nvPr/>
          </p:nvSpPr>
          <p:spPr>
            <a:xfrm>
              <a:off x="9492788" y="1718273"/>
              <a:ext cx="58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key</a:t>
              </a:r>
              <a:endParaRPr lang="ko-KR" altLang="en-US" dirty="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33D6E20D-2ABC-4679-A8C9-D4969B5917AE}"/>
              </a:ext>
            </a:extLst>
          </p:cNvPr>
          <p:cNvGrpSpPr/>
          <p:nvPr/>
        </p:nvGrpSpPr>
        <p:grpSpPr>
          <a:xfrm>
            <a:off x="6936794" y="1170463"/>
            <a:ext cx="2346156" cy="1289906"/>
            <a:chOff x="786999" y="1421027"/>
            <a:chExt cx="2346156" cy="1289906"/>
          </a:xfrm>
        </p:grpSpPr>
        <p:sp>
          <p:nvSpPr>
            <p:cNvPr id="203" name="두루마리 모양: 세로로 말림 202">
              <a:extLst>
                <a:ext uri="{FF2B5EF4-FFF2-40B4-BE49-F238E27FC236}">
                  <a16:creationId xmlns:a16="http://schemas.microsoft.com/office/drawing/2014/main" id="{13A4ED7B-8A6D-43DF-8966-CF2E6C768EBB}"/>
                </a:ext>
              </a:extLst>
            </p:cNvPr>
            <p:cNvSpPr/>
            <p:nvPr/>
          </p:nvSpPr>
          <p:spPr>
            <a:xfrm>
              <a:off x="1297457" y="1421027"/>
              <a:ext cx="556057" cy="815546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7DA4EAD-B91C-4C98-9414-F9F4F134A442}"/>
                </a:ext>
              </a:extLst>
            </p:cNvPr>
            <p:cNvSpPr txBox="1"/>
            <p:nvPr/>
          </p:nvSpPr>
          <p:spPr>
            <a:xfrm>
              <a:off x="786999" y="2341601"/>
              <a:ext cx="162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destructor</a:t>
              </a:r>
              <a:endParaRPr lang="ko-KR" alt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0AD006C-4D02-44A8-89E8-1CC8F73FE5D8}"/>
                </a:ext>
              </a:extLst>
            </p:cNvPr>
            <p:cNvSpPr txBox="1"/>
            <p:nvPr/>
          </p:nvSpPr>
          <p:spPr>
            <a:xfrm>
              <a:off x="1954566" y="1569993"/>
              <a:ext cx="1178589" cy="36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free(p);</a:t>
              </a:r>
              <a:endParaRPr lang="ko-KR" altLang="en-US" dirty="0"/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F9CF12D-193E-414E-B627-3F7BC6DD3AB5}"/>
              </a:ext>
            </a:extLst>
          </p:cNvPr>
          <p:cNvSpPr/>
          <p:nvPr/>
        </p:nvSpPr>
        <p:spPr>
          <a:xfrm>
            <a:off x="9631029" y="385117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F587584-632E-44E1-9A9B-097354265A1A}"/>
              </a:ext>
            </a:extLst>
          </p:cNvPr>
          <p:cNvSpPr/>
          <p:nvPr/>
        </p:nvSpPr>
        <p:spPr>
          <a:xfrm>
            <a:off x="9631029" y="64460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0C0DF96-8662-4B52-AA7B-02D1CFBBBD68}"/>
              </a:ext>
            </a:extLst>
          </p:cNvPr>
          <p:cNvSpPr/>
          <p:nvPr/>
        </p:nvSpPr>
        <p:spPr>
          <a:xfrm>
            <a:off x="9631029" y="90410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4343EBF7-887A-422C-A4FD-26D317D456B5}"/>
              </a:ext>
            </a:extLst>
          </p:cNvPr>
          <p:cNvSpPr/>
          <p:nvPr/>
        </p:nvSpPr>
        <p:spPr>
          <a:xfrm>
            <a:off x="9631029" y="64460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EBB7028-35DF-4E9B-8853-21E3CD17E236}"/>
              </a:ext>
            </a:extLst>
          </p:cNvPr>
          <p:cNvSpPr/>
          <p:nvPr/>
        </p:nvSpPr>
        <p:spPr>
          <a:xfrm>
            <a:off x="9631029" y="90410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5319BF5-C75B-416B-BE58-A09DC124F194}"/>
              </a:ext>
            </a:extLst>
          </p:cNvPr>
          <p:cNvSpPr/>
          <p:nvPr/>
        </p:nvSpPr>
        <p:spPr>
          <a:xfrm>
            <a:off x="9631029" y="1163593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B8C54F91-2AC0-4157-95E3-FD3D8895F4E1}"/>
              </a:ext>
            </a:extLst>
          </p:cNvPr>
          <p:cNvSpPr/>
          <p:nvPr/>
        </p:nvSpPr>
        <p:spPr>
          <a:xfrm>
            <a:off x="9631029" y="1423085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E6E07A6-7750-4CDF-838E-9CC089E376AA}"/>
              </a:ext>
            </a:extLst>
          </p:cNvPr>
          <p:cNvSpPr/>
          <p:nvPr/>
        </p:nvSpPr>
        <p:spPr>
          <a:xfrm>
            <a:off x="9631029" y="1682577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CDE126CA-93ED-4637-B405-34EFE1B3651C}"/>
              </a:ext>
            </a:extLst>
          </p:cNvPr>
          <p:cNvSpPr/>
          <p:nvPr/>
        </p:nvSpPr>
        <p:spPr>
          <a:xfrm>
            <a:off x="9631029" y="194206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E60F43E-4B1F-483A-8286-F327D1F74192}"/>
              </a:ext>
            </a:extLst>
          </p:cNvPr>
          <p:cNvSpPr/>
          <p:nvPr/>
        </p:nvSpPr>
        <p:spPr>
          <a:xfrm>
            <a:off x="9631029" y="220156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AE138F9-C6FA-402F-B6FF-74D4E858457F}"/>
              </a:ext>
            </a:extLst>
          </p:cNvPr>
          <p:cNvSpPr txBox="1"/>
          <p:nvPr/>
        </p:nvSpPr>
        <p:spPr>
          <a:xfrm>
            <a:off x="9019696" y="76887"/>
            <a:ext cx="184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destructors[]</a:t>
            </a:r>
            <a:endParaRPr lang="ko-KR" alt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C937EE0-7878-49CF-9734-77BC93A776C1}"/>
              </a:ext>
            </a:extLst>
          </p:cNvPr>
          <p:cNvSpPr txBox="1"/>
          <p:nvPr/>
        </p:nvSpPr>
        <p:spPr>
          <a:xfrm>
            <a:off x="10326694" y="2128105"/>
            <a:ext cx="91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[key]</a:t>
            </a:r>
            <a:endParaRPr lang="ko-KR" altLang="en-US" dirty="0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74A2CC63-021B-4FB7-9D26-4C2C3D5A814F}"/>
              </a:ext>
            </a:extLst>
          </p:cNvPr>
          <p:cNvCxnSpPr>
            <a:cxnSpLocks/>
            <a:stCxn id="217" idx="1"/>
            <a:endCxn id="205" idx="1"/>
          </p:cNvCxnSpPr>
          <p:nvPr/>
        </p:nvCxnSpPr>
        <p:spPr>
          <a:xfrm flipH="1" flipV="1">
            <a:off x="8104361" y="1503749"/>
            <a:ext cx="1526668" cy="82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4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C430C9-2557-4B99-B138-27706CA1F48E}"/>
              </a:ext>
            </a:extLst>
          </p:cNvPr>
          <p:cNvSpPr/>
          <p:nvPr/>
        </p:nvSpPr>
        <p:spPr>
          <a:xfrm>
            <a:off x="2026508" y="3237474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6670F-6982-47EC-B261-0E4058CBDA4B}"/>
              </a:ext>
            </a:extLst>
          </p:cNvPr>
          <p:cNvSpPr/>
          <p:nvPr/>
        </p:nvSpPr>
        <p:spPr>
          <a:xfrm>
            <a:off x="2026508" y="3620533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D94C21-4013-44C4-9A6F-A09743A88C26}"/>
              </a:ext>
            </a:extLst>
          </p:cNvPr>
          <p:cNvSpPr/>
          <p:nvPr/>
        </p:nvSpPr>
        <p:spPr>
          <a:xfrm>
            <a:off x="2026508" y="4003592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89F2F4-92FF-4A30-AF90-510C8B13B009}"/>
              </a:ext>
            </a:extLst>
          </p:cNvPr>
          <p:cNvSpPr/>
          <p:nvPr/>
        </p:nvSpPr>
        <p:spPr>
          <a:xfrm>
            <a:off x="2026508" y="4386651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4DE63-7032-43BF-B08C-6F34B6E3AA77}"/>
              </a:ext>
            </a:extLst>
          </p:cNvPr>
          <p:cNvSpPr/>
          <p:nvPr/>
        </p:nvSpPr>
        <p:spPr>
          <a:xfrm>
            <a:off x="2026508" y="4769710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0D9DCD-545D-40EC-8105-7B997A3A1C00}"/>
              </a:ext>
            </a:extLst>
          </p:cNvPr>
          <p:cNvSpPr/>
          <p:nvPr/>
        </p:nvSpPr>
        <p:spPr>
          <a:xfrm>
            <a:off x="2026508" y="5152769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96717-8EF9-4CC7-9356-2105CE061DB4}"/>
              </a:ext>
            </a:extLst>
          </p:cNvPr>
          <p:cNvSpPr/>
          <p:nvPr/>
        </p:nvSpPr>
        <p:spPr>
          <a:xfrm>
            <a:off x="2026508" y="5535828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A9C31-7BCA-419D-8E17-0D88323B9B18}"/>
              </a:ext>
            </a:extLst>
          </p:cNvPr>
          <p:cNvSpPr/>
          <p:nvPr/>
        </p:nvSpPr>
        <p:spPr>
          <a:xfrm>
            <a:off x="2026508" y="5918887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EF658-2576-4879-ABAF-FF5F955B16C2}"/>
              </a:ext>
            </a:extLst>
          </p:cNvPr>
          <p:cNvSpPr/>
          <p:nvPr/>
        </p:nvSpPr>
        <p:spPr>
          <a:xfrm>
            <a:off x="2026508" y="6301946"/>
            <a:ext cx="1149178" cy="3830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809F4-795A-40F5-9AF3-605EACC38A7B}"/>
              </a:ext>
            </a:extLst>
          </p:cNvPr>
          <p:cNvSpPr txBox="1"/>
          <p:nvPr/>
        </p:nvSpPr>
        <p:spPr>
          <a:xfrm>
            <a:off x="1334530" y="6301946"/>
            <a:ext cx="568410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50A638-EAF4-4487-B288-4AEBD9A698E3}"/>
              </a:ext>
            </a:extLst>
          </p:cNvPr>
          <p:cNvSpPr/>
          <p:nvPr/>
        </p:nvSpPr>
        <p:spPr>
          <a:xfrm>
            <a:off x="4065373" y="6067167"/>
            <a:ext cx="1149178" cy="3830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5AD69-0ABC-44E2-9128-50D75B403AF2}"/>
              </a:ext>
            </a:extLst>
          </p:cNvPr>
          <p:cNvSpPr txBox="1"/>
          <p:nvPr/>
        </p:nvSpPr>
        <p:spPr>
          <a:xfrm>
            <a:off x="1600199" y="2846518"/>
            <a:ext cx="20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void *</a:t>
            </a:r>
            <a:r>
              <a:rPr lang="en-US" altLang="ko-KR" dirty="0" err="1"/>
              <a:t>tls</a:t>
            </a:r>
            <a:r>
              <a:rPr lang="en-US" altLang="ko-KR" dirty="0"/>
              <a:t>[]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FE4574-1FC9-4F91-B245-4089CEE2195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175686" y="6258697"/>
            <a:ext cx="889687" cy="234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0F1F64-4271-4DD9-A16B-EB0154830CE3}"/>
              </a:ext>
            </a:extLst>
          </p:cNvPr>
          <p:cNvSpPr/>
          <p:nvPr/>
        </p:nvSpPr>
        <p:spPr>
          <a:xfrm>
            <a:off x="8414960" y="3237474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5A79BC-E155-4EBF-A40E-6B87954E6C1B}"/>
              </a:ext>
            </a:extLst>
          </p:cNvPr>
          <p:cNvSpPr/>
          <p:nvPr/>
        </p:nvSpPr>
        <p:spPr>
          <a:xfrm>
            <a:off x="8414960" y="3620533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1D42B-AB9D-4B06-8727-EA17FC928A8E}"/>
              </a:ext>
            </a:extLst>
          </p:cNvPr>
          <p:cNvSpPr/>
          <p:nvPr/>
        </p:nvSpPr>
        <p:spPr>
          <a:xfrm>
            <a:off x="8414960" y="4003592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3F2769-19D2-4C5A-8912-155723475876}"/>
              </a:ext>
            </a:extLst>
          </p:cNvPr>
          <p:cNvSpPr/>
          <p:nvPr/>
        </p:nvSpPr>
        <p:spPr>
          <a:xfrm>
            <a:off x="8414960" y="4386651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2CBB32-D059-4DED-A630-B12CE769F68E}"/>
              </a:ext>
            </a:extLst>
          </p:cNvPr>
          <p:cNvSpPr/>
          <p:nvPr/>
        </p:nvSpPr>
        <p:spPr>
          <a:xfrm>
            <a:off x="8414960" y="4769710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181183-E60F-4431-9878-01CCE0704BAF}"/>
              </a:ext>
            </a:extLst>
          </p:cNvPr>
          <p:cNvSpPr/>
          <p:nvPr/>
        </p:nvSpPr>
        <p:spPr>
          <a:xfrm>
            <a:off x="8414960" y="5152769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2F63BE-9253-475F-B965-E3F1311F4BF6}"/>
              </a:ext>
            </a:extLst>
          </p:cNvPr>
          <p:cNvSpPr/>
          <p:nvPr/>
        </p:nvSpPr>
        <p:spPr>
          <a:xfrm>
            <a:off x="8414960" y="5535828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25588-0AAD-4508-91C8-6EBC79A2148D}"/>
              </a:ext>
            </a:extLst>
          </p:cNvPr>
          <p:cNvSpPr/>
          <p:nvPr/>
        </p:nvSpPr>
        <p:spPr>
          <a:xfrm>
            <a:off x="8414960" y="5918887"/>
            <a:ext cx="1149178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479F14-81BB-4ABE-85D7-2EE239F147C8}"/>
              </a:ext>
            </a:extLst>
          </p:cNvPr>
          <p:cNvSpPr/>
          <p:nvPr/>
        </p:nvSpPr>
        <p:spPr>
          <a:xfrm>
            <a:off x="8414960" y="6301946"/>
            <a:ext cx="1149178" cy="3830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5E0E9-8648-4F48-8CA0-C4785F92778C}"/>
              </a:ext>
            </a:extLst>
          </p:cNvPr>
          <p:cNvSpPr txBox="1"/>
          <p:nvPr/>
        </p:nvSpPr>
        <p:spPr>
          <a:xfrm>
            <a:off x="7858901" y="6301946"/>
            <a:ext cx="568410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FD983C-17C6-42B3-B71B-3BE3FA3F2BEE}"/>
              </a:ext>
            </a:extLst>
          </p:cNvPr>
          <p:cNvSpPr/>
          <p:nvPr/>
        </p:nvSpPr>
        <p:spPr>
          <a:xfrm>
            <a:off x="10453825" y="6067167"/>
            <a:ext cx="1149178" cy="3830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75AEA2-7AEE-490F-8553-D9DA4BBB643B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9564138" y="6258697"/>
            <a:ext cx="889687" cy="234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3C600C-1168-4FFC-8ECE-BC0B3B3028D8}"/>
              </a:ext>
            </a:extLst>
          </p:cNvPr>
          <p:cNvSpPr txBox="1"/>
          <p:nvPr/>
        </p:nvSpPr>
        <p:spPr>
          <a:xfrm>
            <a:off x="7315199" y="201308"/>
            <a:ext cx="494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인덱스는 전역이고</a:t>
            </a:r>
            <a:endParaRPr lang="en-US" altLang="ko-KR" dirty="0"/>
          </a:p>
          <a:p>
            <a:r>
              <a:rPr lang="en-US" altLang="ko-KR" dirty="0" err="1"/>
              <a:t>tls</a:t>
            </a:r>
            <a:r>
              <a:rPr lang="ko-KR" altLang="en-US" dirty="0"/>
              <a:t>가 각 </a:t>
            </a: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stack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00B2D-283D-4945-93AB-B2E94B43A7F0}"/>
              </a:ext>
            </a:extLst>
          </p:cNvPr>
          <p:cNvSpPr txBox="1"/>
          <p:nvPr/>
        </p:nvSpPr>
        <p:spPr>
          <a:xfrm>
            <a:off x="7988651" y="2846518"/>
            <a:ext cx="20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void *</a:t>
            </a:r>
            <a:r>
              <a:rPr lang="en-US" altLang="ko-KR" dirty="0" err="1"/>
              <a:t>tls</a:t>
            </a:r>
            <a:r>
              <a:rPr lang="en-US" altLang="ko-KR" dirty="0"/>
              <a:t>[]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53F2CF-0B35-456B-AAF6-12D078D7506C}"/>
              </a:ext>
            </a:extLst>
          </p:cNvPr>
          <p:cNvGrpSpPr/>
          <p:nvPr/>
        </p:nvGrpSpPr>
        <p:grpSpPr>
          <a:xfrm>
            <a:off x="586516" y="4195807"/>
            <a:ext cx="883941" cy="765432"/>
            <a:chOff x="9328983" y="1322173"/>
            <a:chExt cx="883941" cy="7654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DDF255F-75C9-4561-BC3A-8B0A75EE8111}"/>
                </a:ext>
              </a:extLst>
            </p:cNvPr>
            <p:cNvSpPr/>
            <p:nvPr/>
          </p:nvSpPr>
          <p:spPr>
            <a:xfrm>
              <a:off x="9328983" y="1322173"/>
              <a:ext cx="883941" cy="33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8C1B19-5E22-43D1-B1DC-357AA42EDB9E}"/>
                </a:ext>
              </a:extLst>
            </p:cNvPr>
            <p:cNvSpPr txBox="1"/>
            <p:nvPr/>
          </p:nvSpPr>
          <p:spPr>
            <a:xfrm>
              <a:off x="9492788" y="1718273"/>
              <a:ext cx="58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key</a:t>
              </a:r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C1A967-3188-41A0-AFC6-B9A5403BB3B9}"/>
              </a:ext>
            </a:extLst>
          </p:cNvPr>
          <p:cNvSpPr/>
          <p:nvPr/>
        </p:nvSpPr>
        <p:spPr>
          <a:xfrm>
            <a:off x="127686" y="153255"/>
            <a:ext cx="44937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nt</a:t>
            </a:r>
            <a:r>
              <a:rPr lang="ko-KR" altLang="en-US" dirty="0"/>
              <a:t> *</a:t>
            </a:r>
            <a:r>
              <a:rPr lang="ko-KR" altLang="en-US" dirty="0" err="1"/>
              <a:t>tsd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tsd</a:t>
            </a:r>
            <a:r>
              <a:rPr lang="ko-KR" altLang="en-US" dirty="0"/>
              <a:t> = </a:t>
            </a:r>
            <a:r>
              <a:rPr lang="ko-KR" altLang="en-US" dirty="0" err="1"/>
              <a:t>pthread_getspecific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en-US" altLang="ko-KR" dirty="0"/>
              <a:t>      // stack-&gt;</a:t>
            </a:r>
            <a:r>
              <a:rPr lang="en-US" altLang="ko-KR" dirty="0" err="1"/>
              <a:t>tls</a:t>
            </a:r>
            <a:r>
              <a:rPr lang="en-US" altLang="ko-KR" dirty="0"/>
              <a:t>[key];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tsd</a:t>
            </a:r>
            <a:r>
              <a:rPr lang="en-US" altLang="ko-KR" dirty="0"/>
              <a:t> == NULL)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tsd</a:t>
            </a:r>
            <a:r>
              <a:rPr lang="en-US" altLang="ko-KR" dirty="0"/>
              <a:t> = </a:t>
            </a:r>
            <a:r>
              <a:rPr lang="en-US" altLang="ko-KR" dirty="0" err="1"/>
              <a:t>calloc</a:t>
            </a:r>
            <a:r>
              <a:rPr lang="en-US" altLang="ko-KR" dirty="0"/>
              <a:t>(1,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pthread_setspecific</a:t>
            </a:r>
            <a:r>
              <a:rPr lang="en-US" altLang="ko-KR" dirty="0"/>
              <a:t>(key, </a:t>
            </a:r>
            <a:r>
              <a:rPr lang="en-US" altLang="ko-KR" dirty="0" err="1"/>
              <a:t>tsd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// stack-&gt;</a:t>
            </a:r>
            <a:r>
              <a:rPr lang="en-US" altLang="ko-KR" dirty="0" err="1"/>
              <a:t>tls</a:t>
            </a:r>
            <a:r>
              <a:rPr lang="en-US" altLang="ko-KR" dirty="0"/>
              <a:t>[key] = </a:t>
            </a:r>
            <a:r>
              <a:rPr lang="en-US" altLang="ko-KR" dirty="0" err="1"/>
              <a:t>tsd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++*</a:t>
            </a:r>
            <a:r>
              <a:rPr lang="en-US" altLang="ko-KR" dirty="0" err="1"/>
              <a:t>tsd</a:t>
            </a:r>
            <a:r>
              <a:rPr lang="en-US" altLang="ko-KR" dirty="0"/>
              <a:t>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B4376-84B8-4930-93C0-76E2702F5C45}"/>
              </a:ext>
            </a:extLst>
          </p:cNvPr>
          <p:cNvSpPr txBox="1"/>
          <p:nvPr/>
        </p:nvSpPr>
        <p:spPr>
          <a:xfrm>
            <a:off x="3639064" y="5596759"/>
            <a:ext cx="20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tsd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E470E7-DD70-44FB-8B8A-4E26193C9665}"/>
              </a:ext>
            </a:extLst>
          </p:cNvPr>
          <p:cNvSpPr txBox="1"/>
          <p:nvPr/>
        </p:nvSpPr>
        <p:spPr>
          <a:xfrm>
            <a:off x="10027517" y="5596759"/>
            <a:ext cx="20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tsd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54AD8F-6908-41EC-8DFB-E38940088292}"/>
              </a:ext>
            </a:extLst>
          </p:cNvPr>
          <p:cNvGrpSpPr/>
          <p:nvPr/>
        </p:nvGrpSpPr>
        <p:grpSpPr>
          <a:xfrm>
            <a:off x="7589826" y="1318921"/>
            <a:ext cx="2346156" cy="1289906"/>
            <a:chOff x="786999" y="1421027"/>
            <a:chExt cx="2346156" cy="1289906"/>
          </a:xfrm>
        </p:grpSpPr>
        <p:sp>
          <p:nvSpPr>
            <p:cNvPr id="45" name="두루마리 모양: 세로로 말림 44">
              <a:extLst>
                <a:ext uri="{FF2B5EF4-FFF2-40B4-BE49-F238E27FC236}">
                  <a16:creationId xmlns:a16="http://schemas.microsoft.com/office/drawing/2014/main" id="{03AFF62C-8972-4D5B-AA32-7BA4B28B519D}"/>
                </a:ext>
              </a:extLst>
            </p:cNvPr>
            <p:cNvSpPr/>
            <p:nvPr/>
          </p:nvSpPr>
          <p:spPr>
            <a:xfrm>
              <a:off x="1297457" y="1421027"/>
              <a:ext cx="556057" cy="815546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C8A786-77CD-4579-A2F2-7521B8A8C4A0}"/>
                </a:ext>
              </a:extLst>
            </p:cNvPr>
            <p:cNvSpPr txBox="1"/>
            <p:nvPr/>
          </p:nvSpPr>
          <p:spPr>
            <a:xfrm>
              <a:off x="786999" y="2341601"/>
              <a:ext cx="162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destructor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509F0A-2978-48BA-8ADC-B34E09A36BED}"/>
                </a:ext>
              </a:extLst>
            </p:cNvPr>
            <p:cNvSpPr txBox="1"/>
            <p:nvPr/>
          </p:nvSpPr>
          <p:spPr>
            <a:xfrm>
              <a:off x="1954566" y="1569993"/>
              <a:ext cx="1178589" cy="36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free(p);</a:t>
              </a:r>
              <a:endParaRPr lang="ko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29142E-2D62-4BDB-9624-0B6868DD3DE4}"/>
              </a:ext>
            </a:extLst>
          </p:cNvPr>
          <p:cNvSpPr/>
          <p:nvPr/>
        </p:nvSpPr>
        <p:spPr>
          <a:xfrm>
            <a:off x="10201176" y="1004677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5AE4C5-112E-46DA-A884-A22971E51EB5}"/>
              </a:ext>
            </a:extLst>
          </p:cNvPr>
          <p:cNvSpPr/>
          <p:nvPr/>
        </p:nvSpPr>
        <p:spPr>
          <a:xfrm>
            <a:off x="10201176" y="126416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00444E-9968-4303-8F4D-23EA6420DE21}"/>
              </a:ext>
            </a:extLst>
          </p:cNvPr>
          <p:cNvSpPr/>
          <p:nvPr/>
        </p:nvSpPr>
        <p:spPr>
          <a:xfrm>
            <a:off x="10201176" y="152366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8EE1DE-5934-473E-9F63-739DB503A87F}"/>
              </a:ext>
            </a:extLst>
          </p:cNvPr>
          <p:cNvSpPr/>
          <p:nvPr/>
        </p:nvSpPr>
        <p:spPr>
          <a:xfrm>
            <a:off x="10201176" y="126416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601C20-CA59-42FD-B024-18968AB57EBD}"/>
              </a:ext>
            </a:extLst>
          </p:cNvPr>
          <p:cNvSpPr/>
          <p:nvPr/>
        </p:nvSpPr>
        <p:spPr>
          <a:xfrm>
            <a:off x="10201176" y="152366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48E167-4B52-48D7-9B94-65EC3EEBF5C6}"/>
              </a:ext>
            </a:extLst>
          </p:cNvPr>
          <p:cNvSpPr/>
          <p:nvPr/>
        </p:nvSpPr>
        <p:spPr>
          <a:xfrm>
            <a:off x="10201176" y="1783153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0C31AE-0EF4-4B80-BADB-E3618C9A29AE}"/>
              </a:ext>
            </a:extLst>
          </p:cNvPr>
          <p:cNvSpPr/>
          <p:nvPr/>
        </p:nvSpPr>
        <p:spPr>
          <a:xfrm>
            <a:off x="10201176" y="2042645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BE10FB-7CDB-44F6-AC76-E32F70B18FBC}"/>
              </a:ext>
            </a:extLst>
          </p:cNvPr>
          <p:cNvSpPr/>
          <p:nvPr/>
        </p:nvSpPr>
        <p:spPr>
          <a:xfrm>
            <a:off x="10201176" y="2302137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FE5064-B8F4-4A2E-B110-1E96E4D683FC}"/>
              </a:ext>
            </a:extLst>
          </p:cNvPr>
          <p:cNvSpPr/>
          <p:nvPr/>
        </p:nvSpPr>
        <p:spPr>
          <a:xfrm>
            <a:off x="10201176" y="2561629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06D296-FFE0-4CFF-9CF3-3EE8584A3E83}"/>
              </a:ext>
            </a:extLst>
          </p:cNvPr>
          <p:cNvSpPr/>
          <p:nvPr/>
        </p:nvSpPr>
        <p:spPr>
          <a:xfrm>
            <a:off x="10201176" y="2821121"/>
            <a:ext cx="728376" cy="2594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D7B7B9-C3CD-4028-97FD-32DF8FA1D316}"/>
              </a:ext>
            </a:extLst>
          </p:cNvPr>
          <p:cNvSpPr txBox="1"/>
          <p:nvPr/>
        </p:nvSpPr>
        <p:spPr>
          <a:xfrm>
            <a:off x="9589843" y="696447"/>
            <a:ext cx="184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destructors[]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4FAD1-CF71-477F-ACFE-847114919255}"/>
              </a:ext>
            </a:extLst>
          </p:cNvPr>
          <p:cNvSpPr txBox="1"/>
          <p:nvPr/>
        </p:nvSpPr>
        <p:spPr>
          <a:xfrm>
            <a:off x="10896841" y="2747665"/>
            <a:ext cx="91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[key]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62C49CF-8D6C-4BB4-9908-CA7C0AD1C498}"/>
              </a:ext>
            </a:extLst>
          </p:cNvPr>
          <p:cNvCxnSpPr>
            <a:cxnSpLocks/>
            <a:stCxn id="57" idx="1"/>
            <a:endCxn id="47" idx="1"/>
          </p:cNvCxnSpPr>
          <p:nvPr/>
        </p:nvCxnSpPr>
        <p:spPr>
          <a:xfrm flipH="1" flipV="1">
            <a:off x="8757393" y="1652207"/>
            <a:ext cx="1443783" cy="129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04CE34C-D55A-46DB-A85E-0FEC94DD492C}"/>
              </a:ext>
            </a:extLst>
          </p:cNvPr>
          <p:cNvSpPr txBox="1"/>
          <p:nvPr/>
        </p:nvSpPr>
        <p:spPr>
          <a:xfrm>
            <a:off x="3361030" y="2953089"/>
            <a:ext cx="4887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my_handler_1()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pthread_exit</a:t>
            </a:r>
            <a:r>
              <a:rPr lang="en-US" altLang="ko-KR" dirty="0"/>
              <a:t>(0);</a:t>
            </a:r>
          </a:p>
          <a:p>
            <a:endParaRPr lang="en-US" altLang="ko-KR" dirty="0"/>
          </a:p>
          <a:p>
            <a:r>
              <a:rPr lang="en-US" altLang="ko-KR" dirty="0"/>
              <a:t>for()</a:t>
            </a:r>
          </a:p>
          <a:p>
            <a:r>
              <a:rPr lang="en-US" altLang="ko-KR" dirty="0"/>
              <a:t>   destructors[key](stack-&gt;</a:t>
            </a:r>
            <a:r>
              <a:rPr lang="en-US" altLang="ko-KR" dirty="0" err="1"/>
              <a:t>tls</a:t>
            </a:r>
            <a:r>
              <a:rPr lang="en-US" altLang="ko-KR" dirty="0"/>
              <a:t>[key]);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1D9333F-12D5-48E8-A652-81CD2F5D5F5C}"/>
              </a:ext>
            </a:extLst>
          </p:cNvPr>
          <p:cNvCxnSpPr/>
          <p:nvPr/>
        </p:nvCxnSpPr>
        <p:spPr>
          <a:xfrm flipV="1">
            <a:off x="4065373" y="6067167"/>
            <a:ext cx="1149178" cy="38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49C3ADE-1833-4777-AE7B-54DE0A6795D4}"/>
              </a:ext>
            </a:extLst>
          </p:cNvPr>
          <p:cNvCxnSpPr/>
          <p:nvPr/>
        </p:nvCxnSpPr>
        <p:spPr>
          <a:xfrm flipV="1">
            <a:off x="10453825" y="6067167"/>
            <a:ext cx="1149178" cy="38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8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486</Words>
  <Application>Microsoft Office PowerPoint</Application>
  <PresentationFormat>와이드스크린</PresentationFormat>
  <Paragraphs>176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67</cp:revision>
  <dcterms:created xsi:type="dcterms:W3CDTF">2018-03-14T02:32:51Z</dcterms:created>
  <dcterms:modified xsi:type="dcterms:W3CDTF">2018-03-22T09:28:09Z</dcterms:modified>
</cp:coreProperties>
</file>