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286543" y="3521746"/>
            <a:ext cx="1265275" cy="30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35DDFF-3161-4A8C-AD5A-FBB18A81E25E}"/>
              </a:ext>
            </a:extLst>
          </p:cNvPr>
          <p:cNvSpPr/>
          <p:nvPr/>
        </p:nvSpPr>
        <p:spPr>
          <a:xfrm>
            <a:off x="3786965" y="618361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8D3EC8-7D9A-4A1D-AFF1-D697161FB735}"/>
              </a:ext>
            </a:extLst>
          </p:cNvPr>
          <p:cNvSpPr txBox="1"/>
          <p:nvPr/>
        </p:nvSpPr>
        <p:spPr>
          <a:xfrm>
            <a:off x="3786965" y="5887035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74A9EB-0F6A-429E-8E1E-7BF01231C77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2317898" y="5560828"/>
            <a:ext cx="1469067" cy="80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8862240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8862240" y="1477439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</a:t>
            </a:r>
            <a:r>
              <a:rPr lang="en-US" altLang="ko-KR" dirty="0" err="1"/>
              <a:t>sizeof</a:t>
            </a:r>
            <a:r>
              <a:rPr lang="en-US" altLang="ko-KR" dirty="0"/>
              <a:t> buff)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C7358-13D6-4146-9579-4EF9C791BD9D}"/>
              </a:ext>
            </a:extLst>
          </p:cNvPr>
          <p:cNvSpPr/>
          <p:nvPr/>
        </p:nvSpPr>
        <p:spPr>
          <a:xfrm>
            <a:off x="1711842" y="40073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756AF3-F9F1-4E8D-AF32-27CE42258152}"/>
              </a:ext>
            </a:extLst>
          </p:cNvPr>
          <p:cNvSpPr/>
          <p:nvPr/>
        </p:nvSpPr>
        <p:spPr>
          <a:xfrm>
            <a:off x="1711842" y="43475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A4745-0991-4BC5-BD81-95D82887F629}"/>
              </a:ext>
            </a:extLst>
          </p:cNvPr>
          <p:cNvSpPr/>
          <p:nvPr/>
        </p:nvSpPr>
        <p:spPr>
          <a:xfrm>
            <a:off x="1711842" y="46878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025C5-5BA5-4961-90A5-5976A54EF9E7}"/>
              </a:ext>
            </a:extLst>
          </p:cNvPr>
          <p:cNvSpPr/>
          <p:nvPr/>
        </p:nvSpPr>
        <p:spPr>
          <a:xfrm>
            <a:off x="1711842" y="50280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D73218-B59B-4314-9BE5-466DD836A8D8}"/>
              </a:ext>
            </a:extLst>
          </p:cNvPr>
          <p:cNvSpPr/>
          <p:nvPr/>
        </p:nvSpPr>
        <p:spPr>
          <a:xfrm>
            <a:off x="1711842" y="53683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02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509823" y="3573390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ll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aaa</a:t>
            </a:r>
            <a:r>
              <a:rPr lang="en-US" altLang="ko-KR" dirty="0"/>
              <a:t>”,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795439" y="534704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786964" y="573222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010093" y="5527796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4961095" y="5400772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76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1945065" y="428963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fd2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148316" y="5017869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5DBF9C-4470-4F16-9F2E-A63508407064}"/>
              </a:ext>
            </a:extLst>
          </p:cNvPr>
          <p:cNvSpPr/>
          <p:nvPr/>
        </p:nvSpPr>
        <p:spPr>
          <a:xfrm>
            <a:off x="3944294" y="593270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9407D-28D6-4A66-AA80-3D22A19D98AF}"/>
              </a:ext>
            </a:extLst>
          </p:cNvPr>
          <p:cNvSpPr txBox="1"/>
          <p:nvPr/>
        </p:nvSpPr>
        <p:spPr>
          <a:xfrm>
            <a:off x="3944293" y="5656256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724F2C-D88D-4AE3-9B8D-3FA19015D27D}"/>
              </a:ext>
            </a:extLst>
          </p:cNvPr>
          <p:cNvSpPr/>
          <p:nvPr/>
        </p:nvSpPr>
        <p:spPr>
          <a:xfrm>
            <a:off x="3944293" y="628599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31FFC7-3F0D-4B08-B632-DA348BA2AE01}"/>
              </a:ext>
            </a:extLst>
          </p:cNvPr>
          <p:cNvSpPr txBox="1"/>
          <p:nvPr/>
        </p:nvSpPr>
        <p:spPr>
          <a:xfrm>
            <a:off x="5148316" y="5964033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2456121" y="5050901"/>
            <a:ext cx="1488173" cy="106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/>
          <p:nvPr/>
        </p:nvCxnSpPr>
        <p:spPr>
          <a:xfrm flipV="1">
            <a:off x="5148316" y="5017171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61F567-885D-4535-ABA4-BFABC30D77F6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5167422" y="5017869"/>
            <a:ext cx="2766240" cy="144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fd2 = dup(fd1);  //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[4] =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[3];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456121" y="5049768"/>
            <a:ext cx="1469067" cy="1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3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O_WRONLY | O_TRUNC | O_CREAT, 0666);</a:t>
            </a:r>
          </a:p>
          <a:p>
            <a:endParaRPr lang="en-US" altLang="ko-KR" dirty="0"/>
          </a:p>
          <a:p>
            <a:r>
              <a:rPr lang="en-US" altLang="ko-KR" dirty="0"/>
              <a:t>close(1);   // </a:t>
            </a:r>
            <a:r>
              <a:rPr lang="en-US" altLang="ko-KR" dirty="0" err="1"/>
              <a:t>fd_array</a:t>
            </a:r>
            <a:r>
              <a:rPr lang="en-US" altLang="ko-KR" dirty="0"/>
              <a:t>[1] = 0;</a:t>
            </a:r>
          </a:p>
          <a:p>
            <a:r>
              <a:rPr lang="en-US" altLang="ko-KR" dirty="0"/>
              <a:t>dup(</a:t>
            </a:r>
            <a:r>
              <a:rPr lang="en-US" altLang="ko-KR" dirty="0" err="1"/>
              <a:t>fd</a:t>
            </a:r>
            <a:r>
              <a:rPr lang="en-US" altLang="ko-KR" dirty="0"/>
              <a:t>);    // </a:t>
            </a:r>
            <a:r>
              <a:rPr lang="en-US" altLang="ko-KR" dirty="0" err="1"/>
              <a:t>fd_array</a:t>
            </a:r>
            <a:r>
              <a:rPr lang="en-US" altLang="ko-KR" dirty="0"/>
              <a:t>[1]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world\n”);   // write(1)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7B3EDEB-ACC8-4440-A1BF-BF52EBD5EB6E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456121" y="4030175"/>
            <a:ext cx="1469067" cy="101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56121" y="3652192"/>
            <a:ext cx="1469067" cy="139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691116" y="428963"/>
            <a:ext cx="616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endParaRPr lang="en-US" altLang="ko-KR" dirty="0"/>
          </a:p>
          <a:p>
            <a:r>
              <a:rPr lang="en-US" altLang="ko-KR" dirty="0"/>
              <a:t> close(0); // </a:t>
            </a:r>
            <a:r>
              <a:rPr lang="en-US" altLang="ko-KR" dirty="0" err="1"/>
              <a:t>fd_array</a:t>
            </a:r>
            <a:r>
              <a:rPr lang="en-US" altLang="ko-KR" dirty="0"/>
              <a:t>[0] = 0;</a:t>
            </a:r>
          </a:p>
          <a:p>
            <a:r>
              <a:rPr lang="en-US" altLang="ko-KR" dirty="0"/>
              <a:t> dup(</a:t>
            </a:r>
            <a:r>
              <a:rPr lang="en-US" altLang="ko-KR" dirty="0" err="1"/>
              <a:t>fd</a:t>
            </a:r>
            <a:r>
              <a:rPr lang="en-US" altLang="ko-KR" dirty="0"/>
              <a:t>);  // </a:t>
            </a:r>
            <a:r>
              <a:rPr lang="en-US" altLang="ko-KR" dirty="0" err="1"/>
              <a:t>fd_array</a:t>
            </a:r>
            <a:r>
              <a:rPr lang="en-US" altLang="ko-KR" dirty="0"/>
              <a:t>[0]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/>
              <a:t> ret = read(0, buff, </a:t>
            </a:r>
            <a:r>
              <a:rPr lang="en-US" altLang="ko-KR" dirty="0" err="1"/>
              <a:t>sizeof</a:t>
            </a:r>
            <a:r>
              <a:rPr lang="en-US" altLang="ko-KR" dirty="0"/>
              <a:t> buff);</a:t>
            </a:r>
          </a:p>
          <a:p>
            <a:r>
              <a:rPr lang="en-US" altLang="ko-KR" dirty="0"/>
              <a:t> write(1, buff, ret);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148315" y="5017173"/>
            <a:ext cx="2785347" cy="736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65A85B-4046-49FA-A0E5-EBC58E55826B}"/>
              </a:ext>
            </a:extLst>
          </p:cNvPr>
          <p:cNvSpPr/>
          <p:nvPr/>
        </p:nvSpPr>
        <p:spPr>
          <a:xfrm>
            <a:off x="3925186" y="557260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485E4-4CB6-45E4-AF81-AD99A13D0B0D}"/>
              </a:ext>
            </a:extLst>
          </p:cNvPr>
          <p:cNvSpPr txBox="1"/>
          <p:nvPr/>
        </p:nvSpPr>
        <p:spPr>
          <a:xfrm>
            <a:off x="5144966" y="5297097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2CDA9-8E41-4DDA-9C8F-AD10A139B948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681FFC-F850-4017-A8CC-0230106A3E4D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91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533</Words>
  <Application>Microsoft Office PowerPoint</Application>
  <PresentationFormat>와이드스크린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9</cp:revision>
  <dcterms:created xsi:type="dcterms:W3CDTF">2018-03-14T02:32:51Z</dcterms:created>
  <dcterms:modified xsi:type="dcterms:W3CDTF">2018-03-14T04:28:05Z</dcterms:modified>
</cp:coreProperties>
</file>