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266936-0FCF-4297-9B4A-5E85F710A34C}"/>
              </a:ext>
            </a:extLst>
          </p:cNvPr>
          <p:cNvSpPr/>
          <p:nvPr/>
        </p:nvSpPr>
        <p:spPr>
          <a:xfrm>
            <a:off x="1458097" y="1556951"/>
            <a:ext cx="1754659" cy="476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500CC-F3C8-4766-8204-E71DED6C4991}"/>
              </a:ext>
            </a:extLst>
          </p:cNvPr>
          <p:cNvSpPr/>
          <p:nvPr/>
        </p:nvSpPr>
        <p:spPr>
          <a:xfrm>
            <a:off x="1458098" y="2384853"/>
            <a:ext cx="1754659" cy="49427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96ECD-D5E0-4A26-9925-A9ECEF862F6E}"/>
              </a:ext>
            </a:extLst>
          </p:cNvPr>
          <p:cNvSpPr/>
          <p:nvPr/>
        </p:nvSpPr>
        <p:spPr>
          <a:xfrm>
            <a:off x="1458098" y="2879124"/>
            <a:ext cx="1754659" cy="111210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E4F3B6-8364-469F-A237-DC66AA4021EE}"/>
              </a:ext>
            </a:extLst>
          </p:cNvPr>
          <p:cNvGrpSpPr/>
          <p:nvPr/>
        </p:nvGrpSpPr>
        <p:grpSpPr>
          <a:xfrm>
            <a:off x="5228967" y="2533134"/>
            <a:ext cx="1754659" cy="1606379"/>
            <a:chOff x="5066271" y="1544594"/>
            <a:chExt cx="1754659" cy="16063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5BC904-8691-4057-901B-EA71F6291312}"/>
                </a:ext>
              </a:extLst>
            </p:cNvPr>
            <p:cNvSpPr/>
            <p:nvPr/>
          </p:nvSpPr>
          <p:spPr>
            <a:xfrm>
              <a:off x="5066271" y="1544594"/>
              <a:ext cx="1754659" cy="49427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1234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5BBA7F-0815-46B1-93D9-D6C591BCCDAA}"/>
                </a:ext>
              </a:extLst>
            </p:cNvPr>
            <p:cNvSpPr/>
            <p:nvPr/>
          </p:nvSpPr>
          <p:spPr>
            <a:xfrm>
              <a:off x="5066271" y="2038865"/>
              <a:ext cx="1754659" cy="1112108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“shared mem”</a:t>
              </a:r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A25BD0-84C4-48FC-AA19-A356B73745DF}"/>
              </a:ext>
            </a:extLst>
          </p:cNvPr>
          <p:cNvSpPr/>
          <p:nvPr/>
        </p:nvSpPr>
        <p:spPr>
          <a:xfrm>
            <a:off x="8999838" y="1556951"/>
            <a:ext cx="1754659" cy="476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FF3BEE-B58B-432A-9EAB-25803AEA1649}"/>
              </a:ext>
            </a:extLst>
          </p:cNvPr>
          <p:cNvSpPr/>
          <p:nvPr/>
        </p:nvSpPr>
        <p:spPr>
          <a:xfrm>
            <a:off x="8999839" y="2384853"/>
            <a:ext cx="1754659" cy="49427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30F772-0A97-4EEA-95ED-4EE5DD91B409}"/>
              </a:ext>
            </a:extLst>
          </p:cNvPr>
          <p:cNvSpPr/>
          <p:nvPr/>
        </p:nvSpPr>
        <p:spPr>
          <a:xfrm>
            <a:off x="8999839" y="2879124"/>
            <a:ext cx="1754659" cy="111210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2534E-2AFE-409C-93D5-9C77C78A5841}"/>
              </a:ext>
            </a:extLst>
          </p:cNvPr>
          <p:cNvSpPr/>
          <p:nvPr/>
        </p:nvSpPr>
        <p:spPr>
          <a:xfrm>
            <a:off x="7245178" y="500956"/>
            <a:ext cx="5263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shm_id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 =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OpenSHM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(5000); </a:t>
            </a:r>
            <a:br>
              <a:rPr lang="en-US" altLang="ko-KR" dirty="0"/>
            </a:b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shm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 =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GetPtrSHM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shm_id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);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AF1D30-F3CB-4B27-91CF-0433FAD5AD56}"/>
              </a:ext>
            </a:extLst>
          </p:cNvPr>
          <p:cNvSpPr/>
          <p:nvPr/>
        </p:nvSpPr>
        <p:spPr>
          <a:xfrm>
            <a:off x="106061" y="543697"/>
            <a:ext cx="44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shm_id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 =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CreateSHM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(5000); </a:t>
            </a:r>
            <a:br>
              <a:rPr lang="en-US" altLang="ko-KR" dirty="0"/>
            </a:b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       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shm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 = 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GetPtrSHM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222222"/>
                </a:solidFill>
                <a:latin typeface="Verdana" panose="020B0604030504040204" pitchFamily="34" charset="0"/>
              </a:rPr>
              <a:t>shm_id</a:t>
            </a:r>
            <a:r>
              <a:rPr lang="en-US" altLang="ko-KR" dirty="0">
                <a:solidFill>
                  <a:srgbClr val="222222"/>
                </a:solidFill>
                <a:latin typeface="Verdana" panose="020B0604030504040204" pitchFamily="34" charset="0"/>
              </a:rPr>
              <a:t>);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C97DA-176E-4E30-9AB3-D715EC333809}"/>
              </a:ext>
            </a:extLst>
          </p:cNvPr>
          <p:cNvSpPr txBox="1"/>
          <p:nvPr/>
        </p:nvSpPr>
        <p:spPr>
          <a:xfrm>
            <a:off x="838198" y="2173075"/>
            <a:ext cx="71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662C3-B252-482C-892E-692EE923C70C}"/>
              </a:ext>
            </a:extLst>
          </p:cNvPr>
          <p:cNvSpPr txBox="1"/>
          <p:nvPr/>
        </p:nvSpPr>
        <p:spPr>
          <a:xfrm>
            <a:off x="10754495" y="2178047"/>
            <a:ext cx="71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shm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F7D6DF-333E-43C6-81A5-3731531FD2D8}"/>
              </a:ext>
            </a:extLst>
          </p:cNvPr>
          <p:cNvCxnSpPr/>
          <p:nvPr/>
        </p:nvCxnSpPr>
        <p:spPr>
          <a:xfrm>
            <a:off x="3212756" y="2384853"/>
            <a:ext cx="2016211" cy="14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04ADC4-606D-49EF-BFF7-C5CF2E27C874}"/>
              </a:ext>
            </a:extLst>
          </p:cNvPr>
          <p:cNvCxnSpPr/>
          <p:nvPr/>
        </p:nvCxnSpPr>
        <p:spPr>
          <a:xfrm>
            <a:off x="3212755" y="3999808"/>
            <a:ext cx="2016211" cy="14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7909FC-76D6-4E89-B22A-D1E9B73F4335}"/>
              </a:ext>
            </a:extLst>
          </p:cNvPr>
          <p:cNvCxnSpPr>
            <a:cxnSpLocks/>
          </p:cNvCxnSpPr>
          <p:nvPr/>
        </p:nvCxnSpPr>
        <p:spPr>
          <a:xfrm flipV="1">
            <a:off x="6983626" y="2384855"/>
            <a:ext cx="2016210" cy="156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B07905-DA6B-4DA3-9741-ADBD1A9AEECE}"/>
              </a:ext>
            </a:extLst>
          </p:cNvPr>
          <p:cNvCxnSpPr>
            <a:cxnSpLocks/>
          </p:cNvCxnSpPr>
          <p:nvPr/>
        </p:nvCxnSpPr>
        <p:spPr>
          <a:xfrm flipV="1">
            <a:off x="6983626" y="3999808"/>
            <a:ext cx="2016210" cy="116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0E6969-05D8-4644-A70E-C381B75D856E}"/>
              </a:ext>
            </a:extLst>
          </p:cNvPr>
          <p:cNvSpPr txBox="1"/>
          <p:nvPr/>
        </p:nvSpPr>
        <p:spPr>
          <a:xfrm>
            <a:off x="6983626" y="2631988"/>
            <a:ext cx="12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2DC48-1151-4BC8-9F77-376CBD02A0B1}"/>
              </a:ext>
            </a:extLst>
          </p:cNvPr>
          <p:cNvSpPr txBox="1"/>
          <p:nvPr/>
        </p:nvSpPr>
        <p:spPr>
          <a:xfrm>
            <a:off x="6983626" y="3441522"/>
            <a:ext cx="12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236901-6561-4C29-BFEC-A54652A7C1E5}"/>
              </a:ext>
            </a:extLst>
          </p:cNvPr>
          <p:cNvCxnSpPr>
            <a:cxnSpLocks/>
          </p:cNvCxnSpPr>
          <p:nvPr/>
        </p:nvCxnSpPr>
        <p:spPr>
          <a:xfrm>
            <a:off x="6005384" y="1037968"/>
            <a:ext cx="0" cy="55605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0EB68C-6F29-4C21-9972-F66049CBE7C0}"/>
              </a:ext>
            </a:extLst>
          </p:cNvPr>
          <p:cNvSpPr txBox="1"/>
          <p:nvPr/>
        </p:nvSpPr>
        <p:spPr>
          <a:xfrm>
            <a:off x="5228966" y="543697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세마포어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04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Consolas</vt:lpstr>
      <vt:lpstr>Verdana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69</cp:revision>
  <dcterms:created xsi:type="dcterms:W3CDTF">2018-03-14T02:32:51Z</dcterms:created>
  <dcterms:modified xsi:type="dcterms:W3CDTF">2018-03-27T07:21:59Z</dcterms:modified>
</cp:coreProperties>
</file>