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64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9" autoAdjust="0"/>
    <p:restoredTop sz="94660"/>
  </p:normalViewPr>
  <p:slideViewPr>
    <p:cSldViewPr snapToGrid="0">
      <p:cViewPr varScale="1">
        <p:scale>
          <a:sx n="55" d="100"/>
          <a:sy n="55" d="100"/>
        </p:scale>
        <p:origin x="4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5BAD-A1BD-4190-90F6-832EDCAA1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2D966-2DFB-4EF1-B6BB-AD34AE5F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33261-922E-4949-A021-21EC7494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2018E-7EA9-4A12-A068-27F19CC2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99DE5-3C4E-4AD7-8564-14655022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2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87F83-5D12-4C21-BC80-82CC3C1E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DE0B6-51E7-43BB-AFDB-CD69D0807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2ACAD-BED6-4CD5-A73B-44E28443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42095-8C3F-48E2-9353-16D2EA5F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508DC-92FF-4751-89E4-C4B9F622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7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419DF6-3181-4F3D-B3E7-A618A599A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41697D-AE23-44F0-8032-768425DB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95760-A13C-489B-A169-ED54BF2B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CE2E1-085B-47DA-8807-812B701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AD103-AB7F-4135-AD16-DB620F13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3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A1AF2-8DF8-406C-81CE-DB0FCC88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F00E-E2C5-466D-9A0D-CB6E9C7A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7E4CB-0E10-4B6E-89BD-377F9325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1B185-45AE-4ABB-B9A3-E0DDF2C5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FA0C0-71F7-474A-9F88-9CFEA33A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884CF-9ABB-48DD-9A06-B4683216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C39AA-DE7B-4D20-B393-F01FB6D02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50F09-3D31-4AE9-A342-283EB4C0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02F1C-7C2E-4B2A-83DD-5343F555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9507E-B5BF-4EAC-BF70-578DDA83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2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BD996-58EF-4B9C-8AC2-3E4BACE6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19C14-F78A-44AF-ACBF-574191678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7420B-5D9F-47E1-87FE-88890ADA4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5B9C0-65C3-4368-9033-2F85A451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5459EC-FC82-4103-A366-0A205FE9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BB88A-DA7B-4664-94C1-5F17BA25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7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540F5-EE56-422E-84D9-4A402FD8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FA3E2-DCF4-481B-998C-EC894DCC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6432CE-C666-4065-8D14-68897C957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A9512-0D0C-411C-9A87-ED2FDC87C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ECA09-FE2D-4743-8C16-497189C62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B2313C-0346-424C-A548-1990B4C5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C5C5FD-77A0-4779-AB3F-9A23F40D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CA1239-79FD-49C3-9267-58FA715B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03425-9A3E-4A1B-AD59-42FCD035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BE11C8-F553-43D2-82FA-08C640E0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42317-E450-4141-BA45-166F7259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50B345-EFDE-4118-8803-118FCBEB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605074-72EE-49BE-BFD8-7C2995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9B01E1-B032-4D46-B1EC-F1EDF564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B5EC1-A57D-4AE8-BDED-EA091E97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449F2-3609-4C30-81CF-1FA64D36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F5C3A-131F-4897-B76E-BA82FD39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9BB8F-B9CF-4B3B-848A-2FB4C5495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48B1B-8ABA-48C0-A894-507E2AE5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B26C9-5CB5-4CBF-8E31-1B08D3C5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47881-3AD5-4C10-9E8C-B1C42293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9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B5EF4-9B83-4C7C-8342-30F3D2E6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EFAB28-96A0-4BC9-A70F-9C0E2B84E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B9ECA-D0AD-4C88-84AD-6B6A39D1F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8C0EA8-C3AF-46F0-9725-94135441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8DF57-06D5-461C-B986-30E668B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4DDC9-FBDE-46AA-959D-CCC0C555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366319-57A4-4AFA-A885-10AB4A1B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301CE-A07B-4A63-B003-0EED4C28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298A3-EEBB-41BD-9377-2C6A35EDC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DF93-5C79-47A9-813F-31B3BD393BDC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35B64-2DC3-48AE-8FD4-252B17784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29B0-1D22-4F97-88D7-5BC70C422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1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5C6E6B-2137-4AC4-8D42-7E5A24045453}"/>
              </a:ext>
            </a:extLst>
          </p:cNvPr>
          <p:cNvSpPr/>
          <p:nvPr/>
        </p:nvSpPr>
        <p:spPr>
          <a:xfrm>
            <a:off x="1105786" y="4040372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EF113-01B1-450B-BB66-E6648F9B23D4}"/>
              </a:ext>
            </a:extLst>
          </p:cNvPr>
          <p:cNvSpPr/>
          <p:nvPr/>
        </p:nvSpPr>
        <p:spPr>
          <a:xfrm>
            <a:off x="1711842" y="4029739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737AC-E930-4CE6-8A3A-49B56F3D66FF}"/>
              </a:ext>
            </a:extLst>
          </p:cNvPr>
          <p:cNvSpPr/>
          <p:nvPr/>
        </p:nvSpPr>
        <p:spPr>
          <a:xfrm>
            <a:off x="1105786" y="4369981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9F542-8EF9-472D-BB2E-27E63972DBE9}"/>
              </a:ext>
            </a:extLst>
          </p:cNvPr>
          <p:cNvSpPr/>
          <p:nvPr/>
        </p:nvSpPr>
        <p:spPr>
          <a:xfrm>
            <a:off x="1711842" y="4369981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23DB8B-67B8-42DC-A211-0634A23A4B37}"/>
              </a:ext>
            </a:extLst>
          </p:cNvPr>
          <p:cNvSpPr/>
          <p:nvPr/>
        </p:nvSpPr>
        <p:spPr>
          <a:xfrm>
            <a:off x="1105786" y="4710223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F85B3-5D01-4AFC-B69D-19CAF1E9A751}"/>
              </a:ext>
            </a:extLst>
          </p:cNvPr>
          <p:cNvSpPr/>
          <p:nvPr/>
        </p:nvSpPr>
        <p:spPr>
          <a:xfrm>
            <a:off x="1711842" y="4710223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606B0-6531-4939-A353-F2669CAD260E}"/>
              </a:ext>
            </a:extLst>
          </p:cNvPr>
          <p:cNvSpPr/>
          <p:nvPr/>
        </p:nvSpPr>
        <p:spPr>
          <a:xfrm>
            <a:off x="1105786" y="4710223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8E6CC-277A-46EE-A0D9-5C2A41E7B203}"/>
              </a:ext>
            </a:extLst>
          </p:cNvPr>
          <p:cNvSpPr/>
          <p:nvPr/>
        </p:nvSpPr>
        <p:spPr>
          <a:xfrm>
            <a:off x="1711842" y="4710223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56722-2183-430C-B576-7AA034FF4597}"/>
              </a:ext>
            </a:extLst>
          </p:cNvPr>
          <p:cNvSpPr/>
          <p:nvPr/>
        </p:nvSpPr>
        <p:spPr>
          <a:xfrm>
            <a:off x="1105786" y="5050465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5A5A39-A235-4BEE-9062-D2D20110825E}"/>
              </a:ext>
            </a:extLst>
          </p:cNvPr>
          <p:cNvSpPr/>
          <p:nvPr/>
        </p:nvSpPr>
        <p:spPr>
          <a:xfrm>
            <a:off x="1711842" y="5050465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95B5C-E2D1-4E8D-876C-B971B44229C8}"/>
              </a:ext>
            </a:extLst>
          </p:cNvPr>
          <p:cNvSpPr txBox="1"/>
          <p:nvPr/>
        </p:nvSpPr>
        <p:spPr>
          <a:xfrm>
            <a:off x="244552" y="4062204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stdin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8B6A7-E82B-4BE9-9312-52DC35D7AB5C}"/>
              </a:ext>
            </a:extLst>
          </p:cNvPr>
          <p:cNvSpPr txBox="1"/>
          <p:nvPr/>
        </p:nvSpPr>
        <p:spPr>
          <a:xfrm>
            <a:off x="244552" y="4402446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/>
              <a:t>stdout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9FE3-90C6-4C57-99B6-CEC3A2973245}"/>
              </a:ext>
            </a:extLst>
          </p:cNvPr>
          <p:cNvSpPr txBox="1"/>
          <p:nvPr/>
        </p:nvSpPr>
        <p:spPr>
          <a:xfrm>
            <a:off x="244552" y="4710223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stderr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F3600-62E1-403E-85C2-ED1B14180227}"/>
              </a:ext>
            </a:extLst>
          </p:cNvPr>
          <p:cNvSpPr txBox="1"/>
          <p:nvPr/>
        </p:nvSpPr>
        <p:spPr>
          <a:xfrm>
            <a:off x="1286543" y="3521746"/>
            <a:ext cx="1265275" cy="30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fd_array</a:t>
            </a:r>
            <a:r>
              <a:rPr lang="en-US" altLang="ko-KR" sz="1400" dirty="0"/>
              <a:t>[ ]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FE725E-2FAF-4C5F-9921-74127A51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59" y="3173658"/>
            <a:ext cx="865942" cy="5972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A608F-27E5-4F1D-984B-2394E17626E1}"/>
              </a:ext>
            </a:extLst>
          </p:cNvPr>
          <p:cNvSpPr/>
          <p:nvPr/>
        </p:nvSpPr>
        <p:spPr>
          <a:xfrm>
            <a:off x="3806070" y="4398830"/>
            <a:ext cx="1223129" cy="59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88718-799F-464D-BC56-2FBBAF43E0E3}"/>
              </a:ext>
            </a:extLst>
          </p:cNvPr>
          <p:cNvSpPr/>
          <p:nvPr/>
        </p:nvSpPr>
        <p:spPr>
          <a:xfrm>
            <a:off x="3902144" y="4514657"/>
            <a:ext cx="1031358" cy="35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4AC69-73A7-44EA-BE85-AF8AB0294AFD}"/>
              </a:ext>
            </a:extLst>
          </p:cNvPr>
          <p:cNvSpPr/>
          <p:nvPr/>
        </p:nvSpPr>
        <p:spPr>
          <a:xfrm>
            <a:off x="3786965" y="5378941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“world”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28DAF6-4715-43F8-81CF-69D889B1C8F2}"/>
              </a:ext>
            </a:extLst>
          </p:cNvPr>
          <p:cNvSpPr/>
          <p:nvPr/>
        </p:nvSpPr>
        <p:spPr>
          <a:xfrm>
            <a:off x="1711842" y="5390707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4AEC5-B42E-4E0C-A038-C105A54C8E51}"/>
              </a:ext>
            </a:extLst>
          </p:cNvPr>
          <p:cNvSpPr/>
          <p:nvPr/>
        </p:nvSpPr>
        <p:spPr>
          <a:xfrm>
            <a:off x="1105786" y="5368307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E0E96258-B0E0-49A8-A026-20A253E52C68}"/>
              </a:ext>
            </a:extLst>
          </p:cNvPr>
          <p:cNvSpPr/>
          <p:nvPr/>
        </p:nvSpPr>
        <p:spPr>
          <a:xfrm rot="5400000">
            <a:off x="2947682" y="3918094"/>
            <a:ext cx="228603" cy="786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4949C0-DD3C-4107-BFF3-4C202AFBE95A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2317898" y="3472300"/>
            <a:ext cx="1647661" cy="7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27F179E-3F5F-4E87-BDDE-3E12830E6D11}"/>
              </a:ext>
            </a:extLst>
          </p:cNvPr>
          <p:cNvCxnSpPr>
            <a:stCxn id="7" idx="3"/>
            <a:endCxn id="28" idx="3"/>
          </p:cNvCxnSpPr>
          <p:nvPr/>
        </p:nvCxnSpPr>
        <p:spPr>
          <a:xfrm flipV="1">
            <a:off x="2317898" y="4311499"/>
            <a:ext cx="350681" cy="22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1AEF77-BD8A-4EA1-B3E6-2E490BCCB290}"/>
              </a:ext>
            </a:extLst>
          </p:cNvPr>
          <p:cNvCxnSpPr>
            <a:cxnSpLocks/>
            <a:stCxn id="28" idx="1"/>
            <a:endCxn id="23" idx="1"/>
          </p:cNvCxnSpPr>
          <p:nvPr/>
        </p:nvCxnSpPr>
        <p:spPr>
          <a:xfrm>
            <a:off x="3455388" y="4311499"/>
            <a:ext cx="350682" cy="38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FD0EBB-FCCC-4048-AD9F-1D29D59D5B2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2317898" y="4695976"/>
            <a:ext cx="1488172" cy="18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C9505C-826F-4EBE-95C3-C699D761AD7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317898" y="5220586"/>
            <a:ext cx="1469067" cy="33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090FF9-1AAA-4C40-8ED1-35E4F0C731A0}"/>
              </a:ext>
            </a:extLst>
          </p:cNvPr>
          <p:cNvSpPr txBox="1"/>
          <p:nvPr/>
        </p:nvSpPr>
        <p:spPr>
          <a:xfrm>
            <a:off x="3786965" y="5082364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35DDFF-3161-4A8C-AD5A-FBB18A81E25E}"/>
              </a:ext>
            </a:extLst>
          </p:cNvPr>
          <p:cNvSpPr/>
          <p:nvPr/>
        </p:nvSpPr>
        <p:spPr>
          <a:xfrm>
            <a:off x="3786965" y="6183612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8D3EC8-7D9A-4A1D-AFF1-D697161FB735}"/>
              </a:ext>
            </a:extLst>
          </p:cNvPr>
          <p:cNvSpPr txBox="1"/>
          <p:nvPr/>
        </p:nvSpPr>
        <p:spPr>
          <a:xfrm>
            <a:off x="3786965" y="5887035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274A9EB-0F6A-429E-8E1E-7BF01231C772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2317898" y="5560828"/>
            <a:ext cx="1469067" cy="80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5C4569-B721-4011-986B-A362DD5BE208}"/>
              </a:ext>
            </a:extLst>
          </p:cNvPr>
          <p:cNvCxnSpPr/>
          <p:nvPr/>
        </p:nvCxnSpPr>
        <p:spPr>
          <a:xfrm flipV="1">
            <a:off x="244552" y="2509284"/>
            <a:ext cx="11387467" cy="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E75143-8B9C-40BB-A0B4-4E0FD204E693}"/>
              </a:ext>
            </a:extLst>
          </p:cNvPr>
          <p:cNvSpPr/>
          <p:nvPr/>
        </p:nvSpPr>
        <p:spPr>
          <a:xfrm>
            <a:off x="8862240" y="1779748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“world”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BC577-9DDC-446B-BA43-B66E64D822ED}"/>
              </a:ext>
            </a:extLst>
          </p:cNvPr>
          <p:cNvSpPr txBox="1"/>
          <p:nvPr/>
        </p:nvSpPr>
        <p:spPr>
          <a:xfrm>
            <a:off x="8862240" y="1477439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buff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B1A4D7-FDFD-4099-A906-68545C2B84B3}"/>
              </a:ext>
            </a:extLst>
          </p:cNvPr>
          <p:cNvSpPr txBox="1"/>
          <p:nvPr/>
        </p:nvSpPr>
        <p:spPr>
          <a:xfrm>
            <a:off x="2480039" y="430998"/>
            <a:ext cx="4906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fd</a:t>
            </a:r>
            <a:r>
              <a:rPr lang="en-US" altLang="ko-KR" dirty="0"/>
              <a:t> = open(</a:t>
            </a:r>
            <a:r>
              <a:rPr lang="en-US" altLang="ko-KR" dirty="0" err="1"/>
              <a:t>argv</a:t>
            </a:r>
            <a:r>
              <a:rPr lang="en-US" altLang="ko-KR" dirty="0"/>
              <a:t>[1], O_RDONLY);</a:t>
            </a:r>
          </a:p>
          <a:p>
            <a:r>
              <a:rPr lang="en-US" altLang="ko-KR" dirty="0"/>
              <a:t>ret = read(</a:t>
            </a:r>
            <a:r>
              <a:rPr lang="en-US" altLang="ko-KR" dirty="0" err="1"/>
              <a:t>fd</a:t>
            </a:r>
            <a:r>
              <a:rPr lang="en-US" altLang="ko-KR" dirty="0"/>
              <a:t>, buff, </a:t>
            </a:r>
            <a:r>
              <a:rPr lang="en-US" altLang="ko-KR" dirty="0" err="1"/>
              <a:t>sizeof</a:t>
            </a:r>
            <a:r>
              <a:rPr lang="en-US" altLang="ko-KR" dirty="0"/>
              <a:t> buff)</a:t>
            </a:r>
          </a:p>
          <a:p>
            <a:r>
              <a:rPr lang="en-US" altLang="ko-KR" dirty="0"/>
              <a:t>write(1, buff, ret);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4C7358-13D6-4146-9579-4EF9C791BD9D}"/>
              </a:ext>
            </a:extLst>
          </p:cNvPr>
          <p:cNvSpPr/>
          <p:nvPr/>
        </p:nvSpPr>
        <p:spPr>
          <a:xfrm>
            <a:off x="1711842" y="4007339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756AF3-F9F1-4E8D-AF32-27CE42258152}"/>
              </a:ext>
            </a:extLst>
          </p:cNvPr>
          <p:cNvSpPr/>
          <p:nvPr/>
        </p:nvSpPr>
        <p:spPr>
          <a:xfrm>
            <a:off x="1711842" y="4347581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0A4745-0991-4BC5-BD81-95D82887F629}"/>
              </a:ext>
            </a:extLst>
          </p:cNvPr>
          <p:cNvSpPr/>
          <p:nvPr/>
        </p:nvSpPr>
        <p:spPr>
          <a:xfrm>
            <a:off x="1711842" y="4687823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D025C5-5BA5-4961-90A5-5976A54EF9E7}"/>
              </a:ext>
            </a:extLst>
          </p:cNvPr>
          <p:cNvSpPr/>
          <p:nvPr/>
        </p:nvSpPr>
        <p:spPr>
          <a:xfrm>
            <a:off x="1711842" y="5028065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4D73218-B59B-4314-9BE5-466DD836A8D8}"/>
              </a:ext>
            </a:extLst>
          </p:cNvPr>
          <p:cNvSpPr/>
          <p:nvPr/>
        </p:nvSpPr>
        <p:spPr>
          <a:xfrm>
            <a:off x="1711842" y="5368307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0020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88EC9-C4AE-4D95-ACF5-D78E5EDE542E}"/>
              </a:ext>
            </a:extLst>
          </p:cNvPr>
          <p:cNvSpPr txBox="1"/>
          <p:nvPr/>
        </p:nvSpPr>
        <p:spPr>
          <a:xfrm>
            <a:off x="361507" y="383681"/>
            <a:ext cx="10877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mv</a:t>
            </a:r>
            <a:r>
              <a:rPr lang="ko-KR" altLang="en-US" dirty="0"/>
              <a:t>의 구현이 아래와 같다면 무겁다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cp</a:t>
            </a:r>
            <a:r>
              <a:rPr lang="ko-KR" altLang="en-US" dirty="0"/>
              <a:t> </a:t>
            </a:r>
            <a:r>
              <a:rPr lang="en-US" altLang="ko-KR" dirty="0" err="1"/>
              <a:t>aaa</a:t>
            </a:r>
            <a:r>
              <a:rPr lang="ko-KR" altLang="en-US" dirty="0"/>
              <a:t> </a:t>
            </a:r>
            <a:r>
              <a:rPr lang="en-US" altLang="ko-KR" dirty="0" err="1"/>
              <a:t>bbb</a:t>
            </a:r>
            <a:r>
              <a:rPr lang="ko-KR" altLang="en-US" dirty="0"/>
              <a:t>   </a:t>
            </a:r>
            <a:r>
              <a:rPr lang="en-US" altLang="ko-KR" dirty="0"/>
              <a:t>// </a:t>
            </a:r>
            <a:r>
              <a:rPr lang="ko-KR" altLang="en-US" dirty="0"/>
              <a:t>복제 및 삭제 시 파일이 큰 경우 오버헤드가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rm</a:t>
            </a:r>
            <a:r>
              <a:rPr lang="ko-KR" altLang="en-US" dirty="0"/>
              <a:t> </a:t>
            </a:r>
            <a:r>
              <a:rPr lang="en-US" altLang="ko-KR" dirty="0" err="1"/>
              <a:t>aaa</a:t>
            </a:r>
            <a:r>
              <a:rPr lang="ko-KR" altLang="en-US" dirty="0"/>
              <a:t>       </a:t>
            </a:r>
            <a:r>
              <a:rPr lang="en-US" altLang="ko-KR" dirty="0"/>
              <a:t>//</a:t>
            </a:r>
            <a:r>
              <a:rPr lang="ko-KR" altLang="en-US" dirty="0"/>
              <a:t> </a:t>
            </a:r>
            <a:r>
              <a:rPr lang="en-US" altLang="ko-KR" dirty="0"/>
              <a:t>unlink();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84E1EB-1CC2-47B9-AB4C-B3A350A056E1}"/>
              </a:ext>
            </a:extLst>
          </p:cNvPr>
          <p:cNvSpPr/>
          <p:nvPr/>
        </p:nvSpPr>
        <p:spPr>
          <a:xfrm>
            <a:off x="7123815" y="1722476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413127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87532-E396-4088-975D-5FCE09B77F10}"/>
              </a:ext>
            </a:extLst>
          </p:cNvPr>
          <p:cNvSpPr/>
          <p:nvPr/>
        </p:nvSpPr>
        <p:spPr>
          <a:xfrm>
            <a:off x="7123815" y="2105249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19F9F6-6E3F-4C64-A504-E7C00619913E}"/>
              </a:ext>
            </a:extLst>
          </p:cNvPr>
          <p:cNvSpPr/>
          <p:nvPr/>
        </p:nvSpPr>
        <p:spPr>
          <a:xfrm>
            <a:off x="7123815" y="248802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CFAF09-1813-433B-B576-A19A88D63F27}"/>
              </a:ext>
            </a:extLst>
          </p:cNvPr>
          <p:cNvSpPr/>
          <p:nvPr/>
        </p:nvSpPr>
        <p:spPr>
          <a:xfrm>
            <a:off x="7123815" y="287079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502A39-F31E-48AE-9EDA-DF804DE1E1DF}"/>
              </a:ext>
            </a:extLst>
          </p:cNvPr>
          <p:cNvSpPr/>
          <p:nvPr/>
        </p:nvSpPr>
        <p:spPr>
          <a:xfrm>
            <a:off x="7123815" y="325356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5E71A-D1AB-45D3-9A98-BBB60E8972E0}"/>
              </a:ext>
            </a:extLst>
          </p:cNvPr>
          <p:cNvSpPr/>
          <p:nvPr/>
        </p:nvSpPr>
        <p:spPr>
          <a:xfrm>
            <a:off x="7123815" y="363634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E80CAD-4EE7-4A1B-AAE2-39AECED6691A}"/>
              </a:ext>
            </a:extLst>
          </p:cNvPr>
          <p:cNvSpPr/>
          <p:nvPr/>
        </p:nvSpPr>
        <p:spPr>
          <a:xfrm>
            <a:off x="7123815" y="401911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5F3269-4A78-44E5-867C-9891E4D6E804}"/>
              </a:ext>
            </a:extLst>
          </p:cNvPr>
          <p:cNvSpPr/>
          <p:nvPr/>
        </p:nvSpPr>
        <p:spPr>
          <a:xfrm>
            <a:off x="7123815" y="440188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26D8B-3644-4D26-B6D6-5D847DB5C41D}"/>
              </a:ext>
            </a:extLst>
          </p:cNvPr>
          <p:cNvSpPr/>
          <p:nvPr/>
        </p:nvSpPr>
        <p:spPr>
          <a:xfrm>
            <a:off x="10132829" y="3444954"/>
            <a:ext cx="1616148" cy="38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hello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443A0-27FE-4656-BFC6-B73BE53B2372}"/>
              </a:ext>
            </a:extLst>
          </p:cNvPr>
          <p:cNvSpPr/>
          <p:nvPr/>
        </p:nvSpPr>
        <p:spPr>
          <a:xfrm>
            <a:off x="4667694" y="2018086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aaa</a:t>
            </a:r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FB0D9B-A47B-45D0-9B0F-B7D56FC933E7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V="1">
            <a:off x="6283842" y="1913863"/>
            <a:ext cx="839973" cy="295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8E8009-DCDB-4F7F-95A9-26CC761E9E45}"/>
              </a:ext>
            </a:extLst>
          </p:cNvPr>
          <p:cNvSpPr txBox="1"/>
          <p:nvPr/>
        </p:nvSpPr>
        <p:spPr>
          <a:xfrm>
            <a:off x="4667694" y="1679241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D9C10-50D6-4FEA-818B-075E52456086}"/>
              </a:ext>
            </a:extLst>
          </p:cNvPr>
          <p:cNvSpPr txBox="1"/>
          <p:nvPr/>
        </p:nvSpPr>
        <p:spPr>
          <a:xfrm>
            <a:off x="7187613" y="1348931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682556-4FAC-40E0-9E3C-0BD0299FC4A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8739963" y="3636341"/>
            <a:ext cx="1392866" cy="95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539310-6715-4644-9A73-831F02FBB6F1}"/>
              </a:ext>
            </a:extLst>
          </p:cNvPr>
          <p:cNvSpPr/>
          <p:nvPr/>
        </p:nvSpPr>
        <p:spPr>
          <a:xfrm>
            <a:off x="4873257" y="3714309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413128 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8133E0-B20D-418D-88FB-BA4C39BC7F3E}"/>
              </a:ext>
            </a:extLst>
          </p:cNvPr>
          <p:cNvSpPr/>
          <p:nvPr/>
        </p:nvSpPr>
        <p:spPr>
          <a:xfrm>
            <a:off x="4873257" y="409708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BFEE09-9D61-40A8-9442-59FE3B39877D}"/>
              </a:ext>
            </a:extLst>
          </p:cNvPr>
          <p:cNvSpPr/>
          <p:nvPr/>
        </p:nvSpPr>
        <p:spPr>
          <a:xfrm>
            <a:off x="4873257" y="447985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18A295-3E3D-475D-A15D-47ADC8B10236}"/>
              </a:ext>
            </a:extLst>
          </p:cNvPr>
          <p:cNvSpPr/>
          <p:nvPr/>
        </p:nvSpPr>
        <p:spPr>
          <a:xfrm>
            <a:off x="4873257" y="486262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A879BB-C551-42EA-B98E-2200DF1916E8}"/>
              </a:ext>
            </a:extLst>
          </p:cNvPr>
          <p:cNvSpPr/>
          <p:nvPr/>
        </p:nvSpPr>
        <p:spPr>
          <a:xfrm>
            <a:off x="4873257" y="524540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0FAEB9-247F-4807-BC22-BD6900DA8F70}"/>
              </a:ext>
            </a:extLst>
          </p:cNvPr>
          <p:cNvSpPr/>
          <p:nvPr/>
        </p:nvSpPr>
        <p:spPr>
          <a:xfrm>
            <a:off x="4873257" y="562817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BEFC9D-2A66-4710-8099-BF59579B1424}"/>
              </a:ext>
            </a:extLst>
          </p:cNvPr>
          <p:cNvSpPr/>
          <p:nvPr/>
        </p:nvSpPr>
        <p:spPr>
          <a:xfrm>
            <a:off x="4873257" y="601094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A95D43-3B5E-4D95-A7E4-D82629715C13}"/>
              </a:ext>
            </a:extLst>
          </p:cNvPr>
          <p:cNvSpPr/>
          <p:nvPr/>
        </p:nvSpPr>
        <p:spPr>
          <a:xfrm>
            <a:off x="4873257" y="639372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1C18BC-314F-40ED-8D45-5AB0AE4BC420}"/>
              </a:ext>
            </a:extLst>
          </p:cNvPr>
          <p:cNvSpPr/>
          <p:nvPr/>
        </p:nvSpPr>
        <p:spPr>
          <a:xfrm>
            <a:off x="7882271" y="5436787"/>
            <a:ext cx="1616148" cy="38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world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ED0CDD-5B87-4F77-BBD5-F1CB486407F9}"/>
              </a:ext>
            </a:extLst>
          </p:cNvPr>
          <p:cNvSpPr/>
          <p:nvPr/>
        </p:nvSpPr>
        <p:spPr>
          <a:xfrm>
            <a:off x="2417136" y="4009919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bbb</a:t>
            </a:r>
            <a:endParaRPr lang="ko-KR" altLang="en-US" sz="16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1723CF-6EF0-4061-B14B-06129A9E646F}"/>
              </a:ext>
            </a:extLst>
          </p:cNvPr>
          <p:cNvCxnSpPr>
            <a:stCxn id="33" idx="3"/>
            <a:endCxn id="24" idx="1"/>
          </p:cNvCxnSpPr>
          <p:nvPr/>
        </p:nvCxnSpPr>
        <p:spPr>
          <a:xfrm flipV="1">
            <a:off x="4033284" y="3905696"/>
            <a:ext cx="839973" cy="295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99F6A8-5771-436E-A084-0A78FA10FD83}"/>
              </a:ext>
            </a:extLst>
          </p:cNvPr>
          <p:cNvSpPr txBox="1"/>
          <p:nvPr/>
        </p:nvSpPr>
        <p:spPr>
          <a:xfrm>
            <a:off x="2417136" y="3671074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36655C-C464-43BD-AF6F-90C7D8EAD40E}"/>
              </a:ext>
            </a:extLst>
          </p:cNvPr>
          <p:cNvSpPr txBox="1"/>
          <p:nvPr/>
        </p:nvSpPr>
        <p:spPr>
          <a:xfrm>
            <a:off x="4937055" y="3340764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8654847-2426-4141-980B-C8998AEC9CB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6489405" y="5628174"/>
            <a:ext cx="1392866" cy="95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B33D27-7E88-4E88-99BD-762EFB71A76C}"/>
              </a:ext>
            </a:extLst>
          </p:cNvPr>
          <p:cNvCxnSpPr>
            <a:cxnSpLocks/>
          </p:cNvCxnSpPr>
          <p:nvPr/>
        </p:nvCxnSpPr>
        <p:spPr>
          <a:xfrm flipV="1">
            <a:off x="4667694" y="2053138"/>
            <a:ext cx="1616148" cy="334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E2B7B8E-2656-45DF-A3FD-37EAFE24153A}"/>
              </a:ext>
            </a:extLst>
          </p:cNvPr>
          <p:cNvCxnSpPr>
            <a:cxnSpLocks/>
          </p:cNvCxnSpPr>
          <p:nvPr/>
        </p:nvCxnSpPr>
        <p:spPr>
          <a:xfrm flipV="1">
            <a:off x="7127361" y="1735605"/>
            <a:ext cx="1612602" cy="30359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D68AEE-5A55-4BB5-8D6B-21C23A9E550F}"/>
              </a:ext>
            </a:extLst>
          </p:cNvPr>
          <p:cNvCxnSpPr>
            <a:cxnSpLocks/>
          </p:cNvCxnSpPr>
          <p:nvPr/>
        </p:nvCxnSpPr>
        <p:spPr>
          <a:xfrm flipV="1">
            <a:off x="10132829" y="3458083"/>
            <a:ext cx="1612602" cy="360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923567E-0A71-434F-8B1E-2417F2D3962C}"/>
              </a:ext>
            </a:extLst>
          </p:cNvPr>
          <p:cNvSpPr txBox="1"/>
          <p:nvPr/>
        </p:nvSpPr>
        <p:spPr>
          <a:xfrm>
            <a:off x="8739963" y="2507188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nlink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4BD8DB-585C-406A-860B-B71D7762CC13}"/>
              </a:ext>
            </a:extLst>
          </p:cNvPr>
          <p:cNvSpPr txBox="1"/>
          <p:nvPr/>
        </p:nvSpPr>
        <p:spPr>
          <a:xfrm>
            <a:off x="6507127" y="4503192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64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88EC9-C4AE-4D95-ACF5-D78E5EDE542E}"/>
              </a:ext>
            </a:extLst>
          </p:cNvPr>
          <p:cNvSpPr txBox="1"/>
          <p:nvPr/>
        </p:nvSpPr>
        <p:spPr>
          <a:xfrm>
            <a:off x="361507" y="383681"/>
            <a:ext cx="10877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mv</a:t>
            </a:r>
            <a:r>
              <a:rPr lang="ko-KR" altLang="en-US" dirty="0"/>
              <a:t>의 구현이 아래와 같다면 무겁다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ln</a:t>
            </a:r>
            <a:r>
              <a:rPr lang="ko-KR" altLang="en-US" dirty="0"/>
              <a:t> </a:t>
            </a:r>
            <a:r>
              <a:rPr lang="en-US" altLang="ko-KR" dirty="0" err="1"/>
              <a:t>aaa</a:t>
            </a:r>
            <a:r>
              <a:rPr lang="ko-KR" altLang="en-US" dirty="0"/>
              <a:t> </a:t>
            </a:r>
            <a:r>
              <a:rPr lang="en-US" altLang="ko-KR" dirty="0" err="1"/>
              <a:t>bbb</a:t>
            </a:r>
            <a:r>
              <a:rPr lang="ko-KR" altLang="en-US" dirty="0"/>
              <a:t>   </a:t>
            </a:r>
            <a:r>
              <a:rPr lang="en-US" altLang="ko-KR" dirty="0"/>
              <a:t>// link </a:t>
            </a:r>
            <a:r>
              <a:rPr lang="ko-KR" altLang="en-US" dirty="0"/>
              <a:t>후 삭제하면 가볍게 구현 가능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rm</a:t>
            </a:r>
            <a:r>
              <a:rPr lang="ko-KR" altLang="en-US" dirty="0"/>
              <a:t> </a:t>
            </a:r>
            <a:r>
              <a:rPr lang="en-US" altLang="ko-KR" dirty="0" err="1"/>
              <a:t>aaa</a:t>
            </a:r>
            <a:r>
              <a:rPr lang="ko-KR" altLang="en-US" dirty="0"/>
              <a:t>       </a:t>
            </a:r>
            <a:r>
              <a:rPr lang="en-US" altLang="ko-KR" dirty="0"/>
              <a:t>//</a:t>
            </a:r>
            <a:r>
              <a:rPr lang="ko-KR" altLang="en-US" dirty="0"/>
              <a:t> </a:t>
            </a:r>
            <a:r>
              <a:rPr lang="en-US" altLang="ko-KR" dirty="0"/>
              <a:t>unlink();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84E1EB-1CC2-47B9-AB4C-B3A350A056E1}"/>
              </a:ext>
            </a:extLst>
          </p:cNvPr>
          <p:cNvSpPr/>
          <p:nvPr/>
        </p:nvSpPr>
        <p:spPr>
          <a:xfrm>
            <a:off x="6166885" y="225410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413127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87532-E396-4088-975D-5FCE09B77F10}"/>
              </a:ext>
            </a:extLst>
          </p:cNvPr>
          <p:cNvSpPr/>
          <p:nvPr/>
        </p:nvSpPr>
        <p:spPr>
          <a:xfrm>
            <a:off x="6166885" y="263688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19F9F6-6E3F-4C64-A504-E7C00619913E}"/>
              </a:ext>
            </a:extLst>
          </p:cNvPr>
          <p:cNvSpPr/>
          <p:nvPr/>
        </p:nvSpPr>
        <p:spPr>
          <a:xfrm>
            <a:off x="6166885" y="301965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CFAF09-1813-433B-B576-A19A88D63F27}"/>
              </a:ext>
            </a:extLst>
          </p:cNvPr>
          <p:cNvSpPr/>
          <p:nvPr/>
        </p:nvSpPr>
        <p:spPr>
          <a:xfrm>
            <a:off x="6166885" y="340242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502A39-F31E-48AE-9EDA-DF804DE1E1DF}"/>
              </a:ext>
            </a:extLst>
          </p:cNvPr>
          <p:cNvSpPr/>
          <p:nvPr/>
        </p:nvSpPr>
        <p:spPr>
          <a:xfrm>
            <a:off x="6166885" y="378520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5E71A-D1AB-45D3-9A98-BBB60E8972E0}"/>
              </a:ext>
            </a:extLst>
          </p:cNvPr>
          <p:cNvSpPr/>
          <p:nvPr/>
        </p:nvSpPr>
        <p:spPr>
          <a:xfrm>
            <a:off x="6166885" y="4167973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E80CAD-4EE7-4A1B-AAE2-39AECED6691A}"/>
              </a:ext>
            </a:extLst>
          </p:cNvPr>
          <p:cNvSpPr/>
          <p:nvPr/>
        </p:nvSpPr>
        <p:spPr>
          <a:xfrm>
            <a:off x="6166885" y="4550746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5F3269-4A78-44E5-867C-9891E4D6E804}"/>
              </a:ext>
            </a:extLst>
          </p:cNvPr>
          <p:cNvSpPr/>
          <p:nvPr/>
        </p:nvSpPr>
        <p:spPr>
          <a:xfrm>
            <a:off x="6166885" y="4933519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26D8B-3644-4D26-B6D6-5D847DB5C41D}"/>
              </a:ext>
            </a:extLst>
          </p:cNvPr>
          <p:cNvSpPr/>
          <p:nvPr/>
        </p:nvSpPr>
        <p:spPr>
          <a:xfrm>
            <a:off x="9175899" y="3976586"/>
            <a:ext cx="1616148" cy="38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hello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443A0-27FE-4656-BFC6-B73BE53B2372}"/>
              </a:ext>
            </a:extLst>
          </p:cNvPr>
          <p:cNvSpPr/>
          <p:nvPr/>
        </p:nvSpPr>
        <p:spPr>
          <a:xfrm>
            <a:off x="3710764" y="254971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aaa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E8009-DCDB-4F7F-95A9-26CC761E9E45}"/>
              </a:ext>
            </a:extLst>
          </p:cNvPr>
          <p:cNvSpPr txBox="1"/>
          <p:nvPr/>
        </p:nvSpPr>
        <p:spPr>
          <a:xfrm>
            <a:off x="3710764" y="2210873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D9C10-50D6-4FEA-818B-075E52456086}"/>
              </a:ext>
            </a:extLst>
          </p:cNvPr>
          <p:cNvSpPr txBox="1"/>
          <p:nvPr/>
        </p:nvSpPr>
        <p:spPr>
          <a:xfrm>
            <a:off x="6230683" y="1880563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682556-4FAC-40E0-9E3C-0BD0299FC4A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7783033" y="4167973"/>
            <a:ext cx="1392866" cy="95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ED0CDD-5B87-4F77-BBD5-F1CB486407F9}"/>
              </a:ext>
            </a:extLst>
          </p:cNvPr>
          <p:cNvSpPr/>
          <p:nvPr/>
        </p:nvSpPr>
        <p:spPr>
          <a:xfrm>
            <a:off x="3710764" y="345243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bbb</a:t>
            </a:r>
            <a:endParaRPr lang="ko-KR" altLang="en-US" sz="16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1723CF-6EF0-4061-B14B-06129A9E646F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 flipV="1">
            <a:off x="5326912" y="2445495"/>
            <a:ext cx="839973" cy="1198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99F6A8-5771-436E-A084-0A78FA10FD83}"/>
              </a:ext>
            </a:extLst>
          </p:cNvPr>
          <p:cNvSpPr txBox="1"/>
          <p:nvPr/>
        </p:nvSpPr>
        <p:spPr>
          <a:xfrm>
            <a:off x="3710764" y="3113589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B33D27-7E88-4E88-99BD-762EFB71A76C}"/>
              </a:ext>
            </a:extLst>
          </p:cNvPr>
          <p:cNvCxnSpPr>
            <a:cxnSpLocks/>
          </p:cNvCxnSpPr>
          <p:nvPr/>
        </p:nvCxnSpPr>
        <p:spPr>
          <a:xfrm flipV="1">
            <a:off x="3710764" y="2584770"/>
            <a:ext cx="1616148" cy="334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30B6B87-8DCA-4C6F-8F40-90EF63B46607}"/>
              </a:ext>
            </a:extLst>
          </p:cNvPr>
          <p:cNvSpPr txBox="1"/>
          <p:nvPr/>
        </p:nvSpPr>
        <p:spPr>
          <a:xfrm>
            <a:off x="7783033" y="3044658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11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0BBC7D-AB9E-4FF4-A1E1-C29E7EA23499}"/>
              </a:ext>
            </a:extLst>
          </p:cNvPr>
          <p:cNvSpPr/>
          <p:nvPr/>
        </p:nvSpPr>
        <p:spPr>
          <a:xfrm>
            <a:off x="262270" y="2454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하드 링크의 필요 이유</a:t>
            </a:r>
            <a:r>
              <a:rPr lang="en-US" altLang="ko-KR" dirty="0"/>
              <a:t>: </a:t>
            </a:r>
            <a:r>
              <a:rPr lang="ko-KR" altLang="en-US" dirty="0"/>
              <a:t>상대 링크 때문에</a:t>
            </a:r>
            <a:endParaRPr lang="en-US" altLang="ko-KR" dirty="0"/>
          </a:p>
          <a:p>
            <a:r>
              <a:rPr lang="en-US" altLang="ko-KR" dirty="0"/>
              <a:t>.  : </a:t>
            </a:r>
            <a:r>
              <a:rPr lang="ko-KR" altLang="en-US" dirty="0"/>
              <a:t>현재 디렉토리에 대한 하드 링크</a:t>
            </a:r>
            <a:endParaRPr lang="en-US" altLang="ko-KR" dirty="0"/>
          </a:p>
          <a:p>
            <a:r>
              <a:rPr lang="en-US" altLang="ko-KR" dirty="0"/>
              <a:t>.. : </a:t>
            </a:r>
            <a:r>
              <a:rPr lang="ko-KR" altLang="en-US" dirty="0"/>
              <a:t>부모 디렉토리에 대한 하드 링크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root@ubuntu</a:t>
            </a:r>
            <a:r>
              <a:rPr lang="ko-KR" altLang="en-US" dirty="0"/>
              <a:t>:~/</a:t>
            </a:r>
            <a:r>
              <a:rPr lang="ko-KR" altLang="en-US" dirty="0" err="1"/>
              <a:t>prac-lsp</a:t>
            </a:r>
            <a:r>
              <a:rPr lang="ko-KR" altLang="en-US" dirty="0"/>
              <a:t># </a:t>
            </a:r>
            <a:r>
              <a:rPr lang="ko-KR" altLang="en-US" dirty="0" err="1"/>
              <a:t>mkdir</a:t>
            </a:r>
            <a:r>
              <a:rPr lang="ko-KR" altLang="en-US" dirty="0"/>
              <a:t> </a:t>
            </a:r>
            <a:r>
              <a:rPr lang="ko-KR" altLang="en-US" dirty="0" err="1"/>
              <a:t>sub</a:t>
            </a:r>
            <a:endParaRPr lang="ko-KR" altLang="en-US" dirty="0"/>
          </a:p>
          <a:p>
            <a:r>
              <a:rPr lang="ko-KR" altLang="en-US" dirty="0" err="1"/>
              <a:t>root@ubuntu</a:t>
            </a:r>
            <a:r>
              <a:rPr lang="ko-KR" altLang="en-US" dirty="0"/>
              <a:t>:~/</a:t>
            </a:r>
            <a:r>
              <a:rPr lang="ko-KR" altLang="en-US" dirty="0" err="1"/>
              <a:t>prac-lsp</a:t>
            </a:r>
            <a:r>
              <a:rPr lang="ko-KR" altLang="en-US" dirty="0"/>
              <a:t># </a:t>
            </a:r>
            <a:r>
              <a:rPr lang="ko-KR" altLang="en-US" dirty="0" err="1"/>
              <a:t>ls</a:t>
            </a:r>
            <a:r>
              <a:rPr lang="ko-KR" altLang="en-US" dirty="0"/>
              <a:t> -</a:t>
            </a:r>
            <a:r>
              <a:rPr lang="ko-KR" altLang="en-US" dirty="0" err="1"/>
              <a:t>ld</a:t>
            </a:r>
            <a:r>
              <a:rPr lang="ko-KR" altLang="en-US" dirty="0"/>
              <a:t> </a:t>
            </a:r>
            <a:r>
              <a:rPr lang="ko-KR" altLang="en-US" dirty="0" err="1"/>
              <a:t>sub</a:t>
            </a:r>
            <a:endParaRPr lang="ko-KR" altLang="en-US" dirty="0"/>
          </a:p>
          <a:p>
            <a:r>
              <a:rPr lang="ko-KR" altLang="en-US" dirty="0" err="1"/>
              <a:t>drwxr-xr-x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2</a:t>
            </a:r>
            <a:r>
              <a:rPr lang="ko-KR" altLang="en-US" dirty="0"/>
              <a:t> </a:t>
            </a:r>
            <a:r>
              <a:rPr lang="ko-KR" altLang="en-US" dirty="0" err="1"/>
              <a:t>root</a:t>
            </a:r>
            <a:r>
              <a:rPr lang="ko-KR" altLang="en-US" dirty="0"/>
              <a:t> </a:t>
            </a:r>
            <a:r>
              <a:rPr lang="ko-KR" altLang="en-US" dirty="0" err="1"/>
              <a:t>root</a:t>
            </a:r>
            <a:r>
              <a:rPr lang="ko-KR" altLang="en-US" dirty="0"/>
              <a:t> 4096  3월 15 16:26 </a:t>
            </a:r>
            <a:r>
              <a:rPr lang="ko-KR" altLang="en-US" dirty="0" err="1"/>
              <a:t>sub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07A5BF-86B6-4CF2-BB6F-8E0F76102849}"/>
              </a:ext>
            </a:extLst>
          </p:cNvPr>
          <p:cNvSpPr/>
          <p:nvPr/>
        </p:nvSpPr>
        <p:spPr>
          <a:xfrm>
            <a:off x="8452888" y="3168509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CC5195-48CD-4FE8-ACE6-9315C33D024B}"/>
              </a:ext>
            </a:extLst>
          </p:cNvPr>
          <p:cNvSpPr/>
          <p:nvPr/>
        </p:nvSpPr>
        <p:spPr>
          <a:xfrm>
            <a:off x="8452888" y="355128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F0B07D-DE17-4AB5-BAA6-C7A968FBF5E6}"/>
              </a:ext>
            </a:extLst>
          </p:cNvPr>
          <p:cNvSpPr/>
          <p:nvPr/>
        </p:nvSpPr>
        <p:spPr>
          <a:xfrm>
            <a:off x="8452888" y="393405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25934-1DBE-4CB6-9D37-567E67E22CC3}"/>
              </a:ext>
            </a:extLst>
          </p:cNvPr>
          <p:cNvSpPr/>
          <p:nvPr/>
        </p:nvSpPr>
        <p:spPr>
          <a:xfrm>
            <a:off x="8452888" y="431682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381AB4-0E25-4F49-B619-4AAD3A3249A0}"/>
              </a:ext>
            </a:extLst>
          </p:cNvPr>
          <p:cNvSpPr/>
          <p:nvPr/>
        </p:nvSpPr>
        <p:spPr>
          <a:xfrm>
            <a:off x="8452888" y="469960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EA5C8B-88B5-469A-B07E-525616E3931B}"/>
              </a:ext>
            </a:extLst>
          </p:cNvPr>
          <p:cNvSpPr/>
          <p:nvPr/>
        </p:nvSpPr>
        <p:spPr>
          <a:xfrm>
            <a:off x="8452888" y="508237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1A0C80-E4CC-42E0-9619-3CB4A35ED1DF}"/>
              </a:ext>
            </a:extLst>
          </p:cNvPr>
          <p:cNvSpPr/>
          <p:nvPr/>
        </p:nvSpPr>
        <p:spPr>
          <a:xfrm>
            <a:off x="8452888" y="546514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6A4EAE-FEC0-4165-9518-07E496FFD2B5}"/>
              </a:ext>
            </a:extLst>
          </p:cNvPr>
          <p:cNvSpPr/>
          <p:nvPr/>
        </p:nvSpPr>
        <p:spPr>
          <a:xfrm>
            <a:off x="8452888" y="584792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917D89-A927-4081-AC74-84F6771A1482}"/>
              </a:ext>
            </a:extLst>
          </p:cNvPr>
          <p:cNvSpPr txBox="1"/>
          <p:nvPr/>
        </p:nvSpPr>
        <p:spPr>
          <a:xfrm>
            <a:off x="8516686" y="2794964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28C858-71F1-4E21-AC7D-D9B7F49F7023}"/>
              </a:ext>
            </a:extLst>
          </p:cNvPr>
          <p:cNvSpPr/>
          <p:nvPr/>
        </p:nvSpPr>
        <p:spPr>
          <a:xfrm>
            <a:off x="5996767" y="328490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sub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947260-F9AB-428B-B1D8-FD1623727414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7612915" y="3359896"/>
            <a:ext cx="839973" cy="116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B7798E-8603-4493-BE3C-A8C4447FD480}"/>
              </a:ext>
            </a:extLst>
          </p:cNvPr>
          <p:cNvSpPr txBox="1"/>
          <p:nvPr/>
        </p:nvSpPr>
        <p:spPr>
          <a:xfrm>
            <a:off x="5996767" y="2946057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11116-2B51-4CC3-ADBB-6FDEEA67989E}"/>
              </a:ext>
            </a:extLst>
          </p:cNvPr>
          <p:cNvSpPr txBox="1"/>
          <p:nvPr/>
        </p:nvSpPr>
        <p:spPr>
          <a:xfrm>
            <a:off x="10069036" y="3959059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nlink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18D6A-87CF-43B7-BAAC-7CCD3E5D8868}"/>
              </a:ext>
            </a:extLst>
          </p:cNvPr>
          <p:cNvSpPr/>
          <p:nvPr/>
        </p:nvSpPr>
        <p:spPr>
          <a:xfrm>
            <a:off x="5996767" y="426310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C807B-D549-4C96-8864-D71BC7623A91}"/>
              </a:ext>
            </a:extLst>
          </p:cNvPr>
          <p:cNvSpPr txBox="1"/>
          <p:nvPr/>
        </p:nvSpPr>
        <p:spPr>
          <a:xfrm>
            <a:off x="5996767" y="3924262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6DC0D9A-67B0-414F-A68B-13A76663220B}"/>
              </a:ext>
            </a:extLst>
          </p:cNvPr>
          <p:cNvCxnSpPr>
            <a:stCxn id="26" idx="3"/>
            <a:endCxn id="5" idx="1"/>
          </p:cNvCxnSpPr>
          <p:nvPr/>
        </p:nvCxnSpPr>
        <p:spPr>
          <a:xfrm flipV="1">
            <a:off x="7612915" y="3359896"/>
            <a:ext cx="839973" cy="1094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0BBC7D-AB9E-4FF4-A1E1-C29E7EA23499}"/>
              </a:ext>
            </a:extLst>
          </p:cNvPr>
          <p:cNvSpPr/>
          <p:nvPr/>
        </p:nvSpPr>
        <p:spPr>
          <a:xfrm>
            <a:off x="262269" y="245400"/>
            <a:ext cx="86690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하드 링크의 필요 이유</a:t>
            </a:r>
            <a:r>
              <a:rPr lang="en-US" altLang="ko-KR" dirty="0"/>
              <a:t>: </a:t>
            </a:r>
            <a:r>
              <a:rPr lang="ko-KR" altLang="en-US" dirty="0"/>
              <a:t>상대 링크 때문에</a:t>
            </a:r>
            <a:r>
              <a:rPr lang="en-US" altLang="ko-KR" dirty="0"/>
              <a:t>, </a:t>
            </a:r>
            <a:r>
              <a:rPr lang="ko-KR" altLang="en-US" dirty="0"/>
              <a:t>편리성을 위해서 존재</a:t>
            </a:r>
            <a:endParaRPr lang="en-US" altLang="ko-KR" dirty="0"/>
          </a:p>
          <a:p>
            <a:r>
              <a:rPr lang="en-US" altLang="ko-KR" dirty="0"/>
              <a:t>.  : </a:t>
            </a:r>
            <a:r>
              <a:rPr lang="ko-KR" altLang="en-US" dirty="0"/>
              <a:t>현재 디렉토리에 대한 하드 링크</a:t>
            </a:r>
            <a:endParaRPr lang="en-US" altLang="ko-KR" dirty="0"/>
          </a:p>
          <a:p>
            <a:r>
              <a:rPr lang="en-US" altLang="ko-KR" dirty="0"/>
              <a:t>.. : </a:t>
            </a:r>
            <a:r>
              <a:rPr lang="ko-KR" altLang="en-US" dirty="0"/>
              <a:t>부모 디렉토리에 대한 하드 링크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 err="1"/>
              <a:t>cp</a:t>
            </a:r>
            <a:r>
              <a:rPr lang="ko-KR" altLang="en-US" dirty="0"/>
              <a:t> </a:t>
            </a:r>
            <a:r>
              <a:rPr lang="en-US" altLang="ko-KR" dirty="0"/>
              <a:t>/root/</a:t>
            </a:r>
            <a:r>
              <a:rPr lang="en-US" altLang="ko-KR" dirty="0" err="1"/>
              <a:t>linux</a:t>
            </a:r>
            <a:r>
              <a:rPr lang="en-US" altLang="ko-KR" dirty="0"/>
              <a:t>/</a:t>
            </a:r>
            <a:r>
              <a:rPr lang="en-US" altLang="ko-KR" dirty="0" err="1"/>
              <a:t>Makefile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root@ubuntu</a:t>
            </a:r>
            <a:r>
              <a:rPr lang="en-US" altLang="ko-KR" dirty="0"/>
              <a:t>:~/</a:t>
            </a:r>
            <a:r>
              <a:rPr lang="en-US" altLang="ko-KR" dirty="0" err="1"/>
              <a:t>prac-lsp</a:t>
            </a:r>
            <a:r>
              <a:rPr lang="en-US" altLang="ko-KR" dirty="0"/>
              <a:t># ls -lid sub/ sub/. sub/sub1/..</a:t>
            </a:r>
          </a:p>
          <a:p>
            <a:r>
              <a:rPr lang="en-US" altLang="ko-KR" dirty="0"/>
              <a:t>413125 </a:t>
            </a:r>
            <a:r>
              <a:rPr lang="en-US" altLang="ko-KR" dirty="0" err="1"/>
              <a:t>drwxr</a:t>
            </a:r>
            <a:r>
              <a:rPr lang="en-US" altLang="ko-KR" dirty="0"/>
              <a:t>-</a:t>
            </a:r>
            <a:r>
              <a:rPr lang="en-US" altLang="ko-KR" dirty="0" err="1"/>
              <a:t>xr</a:t>
            </a:r>
            <a:r>
              <a:rPr lang="en-US" altLang="ko-KR" dirty="0"/>
              <a:t>-x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 root </a:t>
            </a:r>
            <a:r>
              <a:rPr lang="en-US" altLang="ko-KR" dirty="0" err="1"/>
              <a:t>root</a:t>
            </a:r>
            <a:r>
              <a:rPr lang="en-US" altLang="ko-KR" dirty="0"/>
              <a:t> 4096  3</a:t>
            </a:r>
            <a:r>
              <a:rPr lang="ko-KR" altLang="en-US" dirty="0"/>
              <a:t>월 </a:t>
            </a:r>
            <a:r>
              <a:rPr lang="en-US" altLang="ko-KR" dirty="0"/>
              <a:t>15 16:31 sub/</a:t>
            </a:r>
          </a:p>
          <a:p>
            <a:r>
              <a:rPr lang="en-US" altLang="ko-KR" dirty="0"/>
              <a:t>413125 </a:t>
            </a:r>
            <a:r>
              <a:rPr lang="en-US" altLang="ko-KR" dirty="0" err="1"/>
              <a:t>drwxr</a:t>
            </a:r>
            <a:r>
              <a:rPr lang="en-US" altLang="ko-KR" dirty="0"/>
              <a:t>-</a:t>
            </a:r>
            <a:r>
              <a:rPr lang="en-US" altLang="ko-KR" dirty="0" err="1"/>
              <a:t>xr</a:t>
            </a:r>
            <a:r>
              <a:rPr lang="en-US" altLang="ko-KR" dirty="0"/>
              <a:t>-x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 root </a:t>
            </a:r>
            <a:r>
              <a:rPr lang="en-US" altLang="ko-KR" dirty="0" err="1"/>
              <a:t>root</a:t>
            </a:r>
            <a:r>
              <a:rPr lang="en-US" altLang="ko-KR" dirty="0"/>
              <a:t> 4096  3</a:t>
            </a:r>
            <a:r>
              <a:rPr lang="ko-KR" altLang="en-US" dirty="0"/>
              <a:t>월 </a:t>
            </a:r>
            <a:r>
              <a:rPr lang="en-US" altLang="ko-KR" dirty="0"/>
              <a:t>15 16:31 sub/.</a:t>
            </a:r>
          </a:p>
          <a:p>
            <a:r>
              <a:rPr lang="en-US" altLang="ko-KR" dirty="0"/>
              <a:t>413125 </a:t>
            </a:r>
            <a:r>
              <a:rPr lang="en-US" altLang="ko-KR" dirty="0" err="1"/>
              <a:t>drwxr</a:t>
            </a:r>
            <a:r>
              <a:rPr lang="en-US" altLang="ko-KR" dirty="0"/>
              <a:t>-</a:t>
            </a:r>
            <a:r>
              <a:rPr lang="en-US" altLang="ko-KR" dirty="0" err="1"/>
              <a:t>xr</a:t>
            </a:r>
            <a:r>
              <a:rPr lang="en-US" altLang="ko-KR" dirty="0"/>
              <a:t>-x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 root </a:t>
            </a:r>
            <a:r>
              <a:rPr lang="en-US" altLang="ko-KR" dirty="0" err="1"/>
              <a:t>root</a:t>
            </a:r>
            <a:r>
              <a:rPr lang="en-US" altLang="ko-KR" dirty="0"/>
              <a:t> 4096  3</a:t>
            </a:r>
            <a:r>
              <a:rPr lang="ko-KR" altLang="en-US" dirty="0"/>
              <a:t>월 </a:t>
            </a:r>
            <a:r>
              <a:rPr lang="en-US" altLang="ko-KR" dirty="0"/>
              <a:t>15 16:31 sub/sub1/..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07A5BF-86B6-4CF2-BB6F-8E0F76102849}"/>
              </a:ext>
            </a:extLst>
          </p:cNvPr>
          <p:cNvSpPr/>
          <p:nvPr/>
        </p:nvSpPr>
        <p:spPr>
          <a:xfrm>
            <a:off x="8452888" y="3168509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413125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CC5195-48CD-4FE8-ACE6-9315C33D024B}"/>
              </a:ext>
            </a:extLst>
          </p:cNvPr>
          <p:cNvSpPr/>
          <p:nvPr/>
        </p:nvSpPr>
        <p:spPr>
          <a:xfrm>
            <a:off x="8452888" y="355128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F0B07D-DE17-4AB5-BAA6-C7A968FBF5E6}"/>
              </a:ext>
            </a:extLst>
          </p:cNvPr>
          <p:cNvSpPr/>
          <p:nvPr/>
        </p:nvSpPr>
        <p:spPr>
          <a:xfrm>
            <a:off x="8452888" y="393405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25934-1DBE-4CB6-9D37-567E67E22CC3}"/>
              </a:ext>
            </a:extLst>
          </p:cNvPr>
          <p:cNvSpPr/>
          <p:nvPr/>
        </p:nvSpPr>
        <p:spPr>
          <a:xfrm>
            <a:off x="8452888" y="431682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381AB4-0E25-4F49-B619-4AAD3A3249A0}"/>
              </a:ext>
            </a:extLst>
          </p:cNvPr>
          <p:cNvSpPr/>
          <p:nvPr/>
        </p:nvSpPr>
        <p:spPr>
          <a:xfrm>
            <a:off x="8452888" y="469960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EA5C8B-88B5-469A-B07E-525616E3931B}"/>
              </a:ext>
            </a:extLst>
          </p:cNvPr>
          <p:cNvSpPr/>
          <p:nvPr/>
        </p:nvSpPr>
        <p:spPr>
          <a:xfrm>
            <a:off x="8452888" y="508237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1A0C80-E4CC-42E0-9619-3CB4A35ED1DF}"/>
              </a:ext>
            </a:extLst>
          </p:cNvPr>
          <p:cNvSpPr/>
          <p:nvPr/>
        </p:nvSpPr>
        <p:spPr>
          <a:xfrm>
            <a:off x="8452888" y="546514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6A4EAE-FEC0-4165-9518-07E496FFD2B5}"/>
              </a:ext>
            </a:extLst>
          </p:cNvPr>
          <p:cNvSpPr/>
          <p:nvPr/>
        </p:nvSpPr>
        <p:spPr>
          <a:xfrm>
            <a:off x="8452888" y="584792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917D89-A927-4081-AC74-84F6771A1482}"/>
              </a:ext>
            </a:extLst>
          </p:cNvPr>
          <p:cNvSpPr txBox="1"/>
          <p:nvPr/>
        </p:nvSpPr>
        <p:spPr>
          <a:xfrm>
            <a:off x="8516686" y="2794964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28C858-71F1-4E21-AC7D-D9B7F49F7023}"/>
              </a:ext>
            </a:extLst>
          </p:cNvPr>
          <p:cNvSpPr/>
          <p:nvPr/>
        </p:nvSpPr>
        <p:spPr>
          <a:xfrm>
            <a:off x="5996767" y="328490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sub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947260-F9AB-428B-B1D8-FD1623727414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7612915" y="3359896"/>
            <a:ext cx="839973" cy="116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B7798E-8603-4493-BE3C-A8C4447FD480}"/>
              </a:ext>
            </a:extLst>
          </p:cNvPr>
          <p:cNvSpPr txBox="1"/>
          <p:nvPr/>
        </p:nvSpPr>
        <p:spPr>
          <a:xfrm>
            <a:off x="5996767" y="2946057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11116-2B51-4CC3-ADBB-6FDEEA67989E}"/>
              </a:ext>
            </a:extLst>
          </p:cNvPr>
          <p:cNvSpPr txBox="1"/>
          <p:nvPr/>
        </p:nvSpPr>
        <p:spPr>
          <a:xfrm>
            <a:off x="10069036" y="3959059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nlink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18D6A-87CF-43B7-BAAC-7CCD3E5D8868}"/>
              </a:ext>
            </a:extLst>
          </p:cNvPr>
          <p:cNvSpPr/>
          <p:nvPr/>
        </p:nvSpPr>
        <p:spPr>
          <a:xfrm>
            <a:off x="5996767" y="426310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C807B-D549-4C96-8864-D71BC7623A91}"/>
              </a:ext>
            </a:extLst>
          </p:cNvPr>
          <p:cNvSpPr txBox="1"/>
          <p:nvPr/>
        </p:nvSpPr>
        <p:spPr>
          <a:xfrm>
            <a:off x="5996767" y="3924262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6DC0D9A-67B0-414F-A68B-13A76663220B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7612915" y="3359896"/>
            <a:ext cx="839973" cy="1094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60C9CC-7400-4881-B7D7-4748C9632842}"/>
              </a:ext>
            </a:extLst>
          </p:cNvPr>
          <p:cNvSpPr/>
          <p:nvPr/>
        </p:nvSpPr>
        <p:spPr>
          <a:xfrm>
            <a:off x="5996767" y="529167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92BB6E-9A22-43BC-9DC3-1D7A77C2CCE6}"/>
              </a:ext>
            </a:extLst>
          </p:cNvPr>
          <p:cNvSpPr txBox="1"/>
          <p:nvPr/>
        </p:nvSpPr>
        <p:spPr>
          <a:xfrm>
            <a:off x="5996767" y="4952832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8596A14-F11D-4C12-B56D-B37F4C211145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 flipV="1">
            <a:off x="7612915" y="3359896"/>
            <a:ext cx="839973" cy="2123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3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F6F862F-9ED7-4383-9B33-18D526B807E2}"/>
              </a:ext>
            </a:extLst>
          </p:cNvPr>
          <p:cNvSpPr/>
          <p:nvPr/>
        </p:nvSpPr>
        <p:spPr>
          <a:xfrm>
            <a:off x="3923423" y="329610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0BBC7D-AB9E-4FF4-A1E1-C29E7EA23499}"/>
              </a:ext>
            </a:extLst>
          </p:cNvPr>
          <p:cNvSpPr/>
          <p:nvPr/>
        </p:nvSpPr>
        <p:spPr>
          <a:xfrm>
            <a:off x="262269" y="245400"/>
            <a:ext cx="86690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mknod</a:t>
            </a:r>
            <a:r>
              <a:rPr lang="en-US" altLang="ko-KR" dirty="0"/>
              <a:t>("</a:t>
            </a:r>
            <a:r>
              <a:rPr lang="en-US" altLang="ko-KR" dirty="0" err="1"/>
              <a:t>mydev</a:t>
            </a:r>
            <a:r>
              <a:rPr lang="en-US" altLang="ko-KR" dirty="0"/>
              <a:t>", 0666 | S_IFCHR, 3 &lt;&lt; 8 | 1);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fd</a:t>
            </a:r>
            <a:r>
              <a:rPr lang="en-US" altLang="ko-KR" dirty="0">
                <a:solidFill>
                  <a:srgbClr val="FF0000"/>
                </a:solidFill>
              </a:rPr>
              <a:t> = open(name, O_RDWR);</a:t>
            </a:r>
          </a:p>
          <a:p>
            <a:r>
              <a:rPr lang="en-US" altLang="ko-KR" dirty="0"/>
              <a:t>unlink("</a:t>
            </a:r>
            <a:r>
              <a:rPr lang="en-US" altLang="ko-KR" dirty="0" err="1"/>
              <a:t>mydev</a:t>
            </a:r>
            <a:r>
              <a:rPr lang="en-US" altLang="ko-KR" dirty="0"/>
              <a:t>");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E3F3B6-A640-4A65-A292-CFAC26645B45}"/>
              </a:ext>
            </a:extLst>
          </p:cNvPr>
          <p:cNvSpPr/>
          <p:nvPr/>
        </p:nvSpPr>
        <p:spPr>
          <a:xfrm>
            <a:off x="3923423" y="2147783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413125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345C7D-7F75-421E-95EB-DF0D73102554}"/>
              </a:ext>
            </a:extLst>
          </p:cNvPr>
          <p:cNvSpPr/>
          <p:nvPr/>
        </p:nvSpPr>
        <p:spPr>
          <a:xfrm>
            <a:off x="3923423" y="2530556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CEE3D5-7C76-41E4-BF41-CD128D98C0D3}"/>
              </a:ext>
            </a:extLst>
          </p:cNvPr>
          <p:cNvSpPr/>
          <p:nvPr/>
        </p:nvSpPr>
        <p:spPr>
          <a:xfrm>
            <a:off x="3923423" y="2913329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B17CE4-215C-4D31-8381-D832178FEB42}"/>
              </a:ext>
            </a:extLst>
          </p:cNvPr>
          <p:cNvSpPr/>
          <p:nvPr/>
        </p:nvSpPr>
        <p:spPr>
          <a:xfrm>
            <a:off x="3923423" y="367887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0BD8A4-08A8-41E4-B8D8-1280454172FE}"/>
              </a:ext>
            </a:extLst>
          </p:cNvPr>
          <p:cNvSpPr/>
          <p:nvPr/>
        </p:nvSpPr>
        <p:spPr>
          <a:xfrm>
            <a:off x="3923423" y="406164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78EDC9-C2F4-4F8C-82F3-F28C8F8F77E7}"/>
              </a:ext>
            </a:extLst>
          </p:cNvPr>
          <p:cNvSpPr/>
          <p:nvPr/>
        </p:nvSpPr>
        <p:spPr>
          <a:xfrm>
            <a:off x="3923423" y="444442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26FB335-44A5-4305-8E07-9DED672981D8}"/>
              </a:ext>
            </a:extLst>
          </p:cNvPr>
          <p:cNvSpPr/>
          <p:nvPr/>
        </p:nvSpPr>
        <p:spPr>
          <a:xfrm>
            <a:off x="3923423" y="482719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D07A09-A01B-42B0-A9D0-5B002924F665}"/>
              </a:ext>
            </a:extLst>
          </p:cNvPr>
          <p:cNvSpPr/>
          <p:nvPr/>
        </p:nvSpPr>
        <p:spPr>
          <a:xfrm>
            <a:off x="3923423" y="520996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 &lt;&lt; 8 | 1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6D2B12-159E-4D4F-BD71-564127F0B1F3}"/>
              </a:ext>
            </a:extLst>
          </p:cNvPr>
          <p:cNvSpPr txBox="1"/>
          <p:nvPr/>
        </p:nvSpPr>
        <p:spPr>
          <a:xfrm>
            <a:off x="3987221" y="1774238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4DC0E11-CFF9-445F-8F1F-A4761EF85BCE}"/>
              </a:ext>
            </a:extLst>
          </p:cNvPr>
          <p:cNvSpPr/>
          <p:nvPr/>
        </p:nvSpPr>
        <p:spPr>
          <a:xfrm>
            <a:off x="1467302" y="2264176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mydev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D95657-172E-4F8C-B8A6-581C3CB13FD0}"/>
              </a:ext>
            </a:extLst>
          </p:cNvPr>
          <p:cNvSpPr txBox="1"/>
          <p:nvPr/>
        </p:nvSpPr>
        <p:spPr>
          <a:xfrm>
            <a:off x="1467302" y="1925331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E86F37-CA6D-47B4-9C26-8C970C70E994}"/>
              </a:ext>
            </a:extLst>
          </p:cNvPr>
          <p:cNvSpPr txBox="1"/>
          <p:nvPr/>
        </p:nvSpPr>
        <p:spPr>
          <a:xfrm>
            <a:off x="5539571" y="2938333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nlink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11FD30-FEB3-4529-8D0C-97F02E222BE4}"/>
              </a:ext>
            </a:extLst>
          </p:cNvPr>
          <p:cNvSpPr txBox="1"/>
          <p:nvPr/>
        </p:nvSpPr>
        <p:spPr>
          <a:xfrm>
            <a:off x="5539571" y="4827194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rdev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4535890-037E-49DD-BD54-8301AF4F3371}"/>
              </a:ext>
            </a:extLst>
          </p:cNvPr>
          <p:cNvCxnSpPr/>
          <p:nvPr/>
        </p:nvCxnSpPr>
        <p:spPr>
          <a:xfrm flipV="1">
            <a:off x="1467302" y="2294663"/>
            <a:ext cx="1616148" cy="3522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BDA88A-F491-4C34-91C9-A04D1416A50B}"/>
              </a:ext>
            </a:extLst>
          </p:cNvPr>
          <p:cNvSpPr txBox="1"/>
          <p:nvPr/>
        </p:nvSpPr>
        <p:spPr>
          <a:xfrm>
            <a:off x="5539571" y="3332669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8678D1B-BB3F-431D-AFCA-A33CDF87B1A0}"/>
              </a:ext>
            </a:extLst>
          </p:cNvPr>
          <p:cNvSpPr/>
          <p:nvPr/>
        </p:nvSpPr>
        <p:spPr>
          <a:xfrm>
            <a:off x="1467302" y="3379476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B45ED3-EA4F-4FF7-8C23-9D93314886B6}"/>
              </a:ext>
            </a:extLst>
          </p:cNvPr>
          <p:cNvSpPr txBox="1"/>
          <p:nvPr/>
        </p:nvSpPr>
        <p:spPr>
          <a:xfrm>
            <a:off x="1467301" y="2913329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02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5C6E6B-2137-4AC4-8D42-7E5A24045453}"/>
              </a:ext>
            </a:extLst>
          </p:cNvPr>
          <p:cNvSpPr/>
          <p:nvPr/>
        </p:nvSpPr>
        <p:spPr>
          <a:xfrm>
            <a:off x="1105786" y="4040372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EF113-01B1-450B-BB66-E6648F9B23D4}"/>
              </a:ext>
            </a:extLst>
          </p:cNvPr>
          <p:cNvSpPr/>
          <p:nvPr/>
        </p:nvSpPr>
        <p:spPr>
          <a:xfrm>
            <a:off x="1711842" y="4029739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737AC-E930-4CE6-8A3A-49B56F3D66FF}"/>
              </a:ext>
            </a:extLst>
          </p:cNvPr>
          <p:cNvSpPr/>
          <p:nvPr/>
        </p:nvSpPr>
        <p:spPr>
          <a:xfrm>
            <a:off x="1105786" y="4369981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9F542-8EF9-472D-BB2E-27E63972DBE9}"/>
              </a:ext>
            </a:extLst>
          </p:cNvPr>
          <p:cNvSpPr/>
          <p:nvPr/>
        </p:nvSpPr>
        <p:spPr>
          <a:xfrm>
            <a:off x="1711842" y="4369981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23DB8B-67B8-42DC-A211-0634A23A4B37}"/>
              </a:ext>
            </a:extLst>
          </p:cNvPr>
          <p:cNvSpPr/>
          <p:nvPr/>
        </p:nvSpPr>
        <p:spPr>
          <a:xfrm>
            <a:off x="1105786" y="4710223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F85B3-5D01-4AFC-B69D-19CAF1E9A751}"/>
              </a:ext>
            </a:extLst>
          </p:cNvPr>
          <p:cNvSpPr/>
          <p:nvPr/>
        </p:nvSpPr>
        <p:spPr>
          <a:xfrm>
            <a:off x="1711842" y="4710223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606B0-6531-4939-A353-F2669CAD260E}"/>
              </a:ext>
            </a:extLst>
          </p:cNvPr>
          <p:cNvSpPr/>
          <p:nvPr/>
        </p:nvSpPr>
        <p:spPr>
          <a:xfrm>
            <a:off x="1105786" y="4710223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8E6CC-277A-46EE-A0D9-5C2A41E7B203}"/>
              </a:ext>
            </a:extLst>
          </p:cNvPr>
          <p:cNvSpPr/>
          <p:nvPr/>
        </p:nvSpPr>
        <p:spPr>
          <a:xfrm>
            <a:off x="1711842" y="4710223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56722-2183-430C-B576-7AA034FF4597}"/>
              </a:ext>
            </a:extLst>
          </p:cNvPr>
          <p:cNvSpPr/>
          <p:nvPr/>
        </p:nvSpPr>
        <p:spPr>
          <a:xfrm>
            <a:off x="1105786" y="5050465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5A5A39-A235-4BEE-9062-D2D20110825E}"/>
              </a:ext>
            </a:extLst>
          </p:cNvPr>
          <p:cNvSpPr/>
          <p:nvPr/>
        </p:nvSpPr>
        <p:spPr>
          <a:xfrm>
            <a:off x="1711842" y="5050465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95B5C-E2D1-4E8D-876C-B971B44229C8}"/>
              </a:ext>
            </a:extLst>
          </p:cNvPr>
          <p:cNvSpPr txBox="1"/>
          <p:nvPr/>
        </p:nvSpPr>
        <p:spPr>
          <a:xfrm>
            <a:off x="244552" y="4062204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stdin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8B6A7-E82B-4BE9-9312-52DC35D7AB5C}"/>
              </a:ext>
            </a:extLst>
          </p:cNvPr>
          <p:cNvSpPr txBox="1"/>
          <p:nvPr/>
        </p:nvSpPr>
        <p:spPr>
          <a:xfrm>
            <a:off x="244552" y="4402446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/>
              <a:t>stdout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9FE3-90C6-4C57-99B6-CEC3A2973245}"/>
              </a:ext>
            </a:extLst>
          </p:cNvPr>
          <p:cNvSpPr txBox="1"/>
          <p:nvPr/>
        </p:nvSpPr>
        <p:spPr>
          <a:xfrm>
            <a:off x="244552" y="4710223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stderr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F3600-62E1-403E-85C2-ED1B14180227}"/>
              </a:ext>
            </a:extLst>
          </p:cNvPr>
          <p:cNvSpPr txBox="1"/>
          <p:nvPr/>
        </p:nvSpPr>
        <p:spPr>
          <a:xfrm>
            <a:off x="1509823" y="3573390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fd_array</a:t>
            </a:r>
            <a:r>
              <a:rPr lang="en-US" altLang="ko-KR" sz="1400" dirty="0"/>
              <a:t>[ ]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FE725E-2FAF-4C5F-9921-74127A51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59" y="3173658"/>
            <a:ext cx="865942" cy="5972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A608F-27E5-4F1D-984B-2394E17626E1}"/>
              </a:ext>
            </a:extLst>
          </p:cNvPr>
          <p:cNvSpPr/>
          <p:nvPr/>
        </p:nvSpPr>
        <p:spPr>
          <a:xfrm>
            <a:off x="3806070" y="4398830"/>
            <a:ext cx="1223129" cy="59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88718-799F-464D-BC56-2FBBAF43E0E3}"/>
              </a:ext>
            </a:extLst>
          </p:cNvPr>
          <p:cNvSpPr/>
          <p:nvPr/>
        </p:nvSpPr>
        <p:spPr>
          <a:xfrm>
            <a:off x="3902144" y="4514657"/>
            <a:ext cx="1031358" cy="350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4AC69-73A7-44EA-BE85-AF8AB0294AFD}"/>
              </a:ext>
            </a:extLst>
          </p:cNvPr>
          <p:cNvSpPr/>
          <p:nvPr/>
        </p:nvSpPr>
        <p:spPr>
          <a:xfrm>
            <a:off x="3786965" y="5378941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28DAF6-4715-43F8-81CF-69D889B1C8F2}"/>
              </a:ext>
            </a:extLst>
          </p:cNvPr>
          <p:cNvSpPr/>
          <p:nvPr/>
        </p:nvSpPr>
        <p:spPr>
          <a:xfrm>
            <a:off x="1711842" y="5390707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4AEC5-B42E-4E0C-A038-C105A54C8E51}"/>
              </a:ext>
            </a:extLst>
          </p:cNvPr>
          <p:cNvSpPr/>
          <p:nvPr/>
        </p:nvSpPr>
        <p:spPr>
          <a:xfrm>
            <a:off x="1105786" y="5368307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E0E96258-B0E0-49A8-A026-20A253E52C68}"/>
              </a:ext>
            </a:extLst>
          </p:cNvPr>
          <p:cNvSpPr/>
          <p:nvPr/>
        </p:nvSpPr>
        <p:spPr>
          <a:xfrm rot="5400000">
            <a:off x="2947682" y="3918094"/>
            <a:ext cx="228603" cy="786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4949C0-DD3C-4107-BFF3-4C202AFBE95A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2317898" y="3472300"/>
            <a:ext cx="1647661" cy="727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27F179E-3F5F-4E87-BDDE-3E12830E6D11}"/>
              </a:ext>
            </a:extLst>
          </p:cNvPr>
          <p:cNvCxnSpPr>
            <a:stCxn id="7" idx="3"/>
            <a:endCxn id="28" idx="3"/>
          </p:cNvCxnSpPr>
          <p:nvPr/>
        </p:nvCxnSpPr>
        <p:spPr>
          <a:xfrm flipV="1">
            <a:off x="2317898" y="4311499"/>
            <a:ext cx="350681" cy="228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1AEF77-BD8A-4EA1-B3E6-2E490BCCB290}"/>
              </a:ext>
            </a:extLst>
          </p:cNvPr>
          <p:cNvCxnSpPr>
            <a:cxnSpLocks/>
            <a:stCxn id="28" idx="1"/>
            <a:endCxn id="23" idx="1"/>
          </p:cNvCxnSpPr>
          <p:nvPr/>
        </p:nvCxnSpPr>
        <p:spPr>
          <a:xfrm>
            <a:off x="3455388" y="4311499"/>
            <a:ext cx="350682" cy="38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FD0EBB-FCCC-4048-AD9F-1D29D59D5B2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2317898" y="4695976"/>
            <a:ext cx="1488172" cy="18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C9505C-826F-4EBE-95C3-C699D761AD7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317898" y="5220586"/>
            <a:ext cx="1469067" cy="33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090FF9-1AAA-4C40-8ED1-35E4F0C731A0}"/>
              </a:ext>
            </a:extLst>
          </p:cNvPr>
          <p:cNvSpPr txBox="1"/>
          <p:nvPr/>
        </p:nvSpPr>
        <p:spPr>
          <a:xfrm>
            <a:off x="3786965" y="5082364"/>
            <a:ext cx="63066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5C4569-B721-4011-986B-A362DD5BE208}"/>
              </a:ext>
            </a:extLst>
          </p:cNvPr>
          <p:cNvCxnSpPr/>
          <p:nvPr/>
        </p:nvCxnSpPr>
        <p:spPr>
          <a:xfrm flipV="1">
            <a:off x="244552" y="2509284"/>
            <a:ext cx="11387467" cy="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E75143-8B9C-40BB-A0B4-4E0FD204E693}"/>
              </a:ext>
            </a:extLst>
          </p:cNvPr>
          <p:cNvSpPr/>
          <p:nvPr/>
        </p:nvSpPr>
        <p:spPr>
          <a:xfrm>
            <a:off x="7628863" y="1779748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en-US" altLang="ko-KR" dirty="0" err="1"/>
              <a:t>ll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BC577-9DDC-446B-BA43-B66E64D822ED}"/>
              </a:ext>
            </a:extLst>
          </p:cNvPr>
          <p:cNvSpPr txBox="1"/>
          <p:nvPr/>
        </p:nvSpPr>
        <p:spPr>
          <a:xfrm>
            <a:off x="7925092" y="2169112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buff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B1A4D7-FDFD-4099-A906-68545C2B84B3}"/>
              </a:ext>
            </a:extLst>
          </p:cNvPr>
          <p:cNvSpPr txBox="1"/>
          <p:nvPr/>
        </p:nvSpPr>
        <p:spPr>
          <a:xfrm>
            <a:off x="2480039" y="430998"/>
            <a:ext cx="4906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fd</a:t>
            </a:r>
            <a:r>
              <a:rPr lang="en-US" altLang="ko-KR" dirty="0"/>
              <a:t> = open(“</a:t>
            </a:r>
            <a:r>
              <a:rPr lang="en-US" altLang="ko-KR" dirty="0" err="1"/>
              <a:t>aaa</a:t>
            </a:r>
            <a:r>
              <a:rPr lang="en-US" altLang="ko-KR" dirty="0"/>
              <a:t>”, O_RDONLY);</a:t>
            </a:r>
          </a:p>
          <a:p>
            <a:r>
              <a:rPr lang="en-US" altLang="ko-KR" dirty="0"/>
              <a:t>ret = read(</a:t>
            </a:r>
            <a:r>
              <a:rPr lang="en-US" altLang="ko-KR" dirty="0" err="1"/>
              <a:t>fd</a:t>
            </a:r>
            <a:r>
              <a:rPr lang="en-US" altLang="ko-KR" dirty="0"/>
              <a:t>, buff, 2);</a:t>
            </a:r>
          </a:p>
          <a:p>
            <a:r>
              <a:rPr lang="en-US" altLang="ko-KR" dirty="0"/>
              <a:t>write(1, buff, ret);</a:t>
            </a:r>
          </a:p>
          <a:p>
            <a:r>
              <a:rPr lang="en-US" altLang="ko-KR" dirty="0"/>
              <a:t>ret = read(</a:t>
            </a:r>
            <a:r>
              <a:rPr lang="en-US" altLang="ko-KR" dirty="0" err="1"/>
              <a:t>fd</a:t>
            </a:r>
            <a:r>
              <a:rPr lang="en-US" altLang="ko-KR" dirty="0"/>
              <a:t>, buff, 2);</a:t>
            </a:r>
          </a:p>
          <a:p>
            <a:r>
              <a:rPr lang="en-US" altLang="ko-KR" dirty="0"/>
              <a:t>write(1, buff, ret);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B9B8B2-53DD-4879-B32C-E98C7CB741F9}"/>
              </a:ext>
            </a:extLst>
          </p:cNvPr>
          <p:cNvSpPr/>
          <p:nvPr/>
        </p:nvSpPr>
        <p:spPr>
          <a:xfrm>
            <a:off x="7795439" y="5347042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“hello”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D9CD72-5852-42E7-82BF-589AB2D046A7}"/>
              </a:ext>
            </a:extLst>
          </p:cNvPr>
          <p:cNvSpPr/>
          <p:nvPr/>
        </p:nvSpPr>
        <p:spPr>
          <a:xfrm>
            <a:off x="3786964" y="5732227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C65A13-7F00-49F0-8ED8-4D31A2FF1E04}"/>
              </a:ext>
            </a:extLst>
          </p:cNvPr>
          <p:cNvCxnSpPr>
            <a:stCxn id="40" idx="3"/>
            <a:endCxn id="37" idx="1"/>
          </p:cNvCxnSpPr>
          <p:nvPr/>
        </p:nvCxnSpPr>
        <p:spPr>
          <a:xfrm flipV="1">
            <a:off x="5010093" y="5527796"/>
            <a:ext cx="2785346" cy="385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9968769-1A19-4EC1-BD9F-DCF4E136F554}"/>
              </a:ext>
            </a:extLst>
          </p:cNvPr>
          <p:cNvSpPr txBox="1"/>
          <p:nvPr/>
        </p:nvSpPr>
        <p:spPr>
          <a:xfrm>
            <a:off x="4961095" y="5400772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f_pos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760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5C6E6B-2137-4AC4-8D42-7E5A24045453}"/>
              </a:ext>
            </a:extLst>
          </p:cNvPr>
          <p:cNvSpPr/>
          <p:nvPr/>
        </p:nvSpPr>
        <p:spPr>
          <a:xfrm>
            <a:off x="1244009" y="3530445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EF113-01B1-450B-BB66-E6648F9B23D4}"/>
              </a:ext>
            </a:extLst>
          </p:cNvPr>
          <p:cNvSpPr/>
          <p:nvPr/>
        </p:nvSpPr>
        <p:spPr>
          <a:xfrm>
            <a:off x="1850065" y="3519812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737AC-E930-4CE6-8A3A-49B56F3D66FF}"/>
              </a:ext>
            </a:extLst>
          </p:cNvPr>
          <p:cNvSpPr/>
          <p:nvPr/>
        </p:nvSpPr>
        <p:spPr>
          <a:xfrm>
            <a:off x="1244009" y="3860054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9F542-8EF9-472D-BB2E-27E63972DBE9}"/>
              </a:ext>
            </a:extLst>
          </p:cNvPr>
          <p:cNvSpPr/>
          <p:nvPr/>
        </p:nvSpPr>
        <p:spPr>
          <a:xfrm>
            <a:off x="1850065" y="3860054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23DB8B-67B8-42DC-A211-0634A23A4B37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F85B3-5D01-4AFC-B69D-19CAF1E9A751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606B0-6531-4939-A353-F2669CAD260E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8E6CC-277A-46EE-A0D9-5C2A41E7B203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56722-2183-430C-B576-7AA034FF4597}"/>
              </a:ext>
            </a:extLst>
          </p:cNvPr>
          <p:cNvSpPr/>
          <p:nvPr/>
        </p:nvSpPr>
        <p:spPr>
          <a:xfrm>
            <a:off x="1244009" y="4540538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5A5A39-A235-4BEE-9062-D2D20110825E}"/>
              </a:ext>
            </a:extLst>
          </p:cNvPr>
          <p:cNvSpPr/>
          <p:nvPr/>
        </p:nvSpPr>
        <p:spPr>
          <a:xfrm>
            <a:off x="1850065" y="4540538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95B5C-E2D1-4E8D-876C-B971B44229C8}"/>
              </a:ext>
            </a:extLst>
          </p:cNvPr>
          <p:cNvSpPr txBox="1"/>
          <p:nvPr/>
        </p:nvSpPr>
        <p:spPr>
          <a:xfrm>
            <a:off x="382775" y="3552277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stdin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8B6A7-E82B-4BE9-9312-52DC35D7AB5C}"/>
              </a:ext>
            </a:extLst>
          </p:cNvPr>
          <p:cNvSpPr txBox="1"/>
          <p:nvPr/>
        </p:nvSpPr>
        <p:spPr>
          <a:xfrm>
            <a:off x="382775" y="3892519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/>
              <a:t>stdout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9FE3-90C6-4C57-99B6-CEC3A2973245}"/>
              </a:ext>
            </a:extLst>
          </p:cNvPr>
          <p:cNvSpPr txBox="1"/>
          <p:nvPr/>
        </p:nvSpPr>
        <p:spPr>
          <a:xfrm>
            <a:off x="382775" y="4200296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stderr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F3600-62E1-403E-85C2-ED1B14180227}"/>
              </a:ext>
            </a:extLst>
          </p:cNvPr>
          <p:cNvSpPr txBox="1"/>
          <p:nvPr/>
        </p:nvSpPr>
        <p:spPr>
          <a:xfrm>
            <a:off x="1648046" y="3063463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fd_array</a:t>
            </a:r>
            <a:r>
              <a:rPr lang="en-US" altLang="ko-KR" sz="1400" dirty="0"/>
              <a:t>[ ]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FE725E-2FAF-4C5F-9921-74127A51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782" y="2663731"/>
            <a:ext cx="865942" cy="5972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A608F-27E5-4F1D-984B-2394E17626E1}"/>
              </a:ext>
            </a:extLst>
          </p:cNvPr>
          <p:cNvSpPr/>
          <p:nvPr/>
        </p:nvSpPr>
        <p:spPr>
          <a:xfrm>
            <a:off x="3944293" y="3888903"/>
            <a:ext cx="1223129" cy="59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88718-799F-464D-BC56-2FBBAF43E0E3}"/>
              </a:ext>
            </a:extLst>
          </p:cNvPr>
          <p:cNvSpPr/>
          <p:nvPr/>
        </p:nvSpPr>
        <p:spPr>
          <a:xfrm>
            <a:off x="4040367" y="4004730"/>
            <a:ext cx="1031358" cy="350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4AC69-73A7-44EA-BE85-AF8AB0294AFD}"/>
              </a:ext>
            </a:extLst>
          </p:cNvPr>
          <p:cNvSpPr/>
          <p:nvPr/>
        </p:nvSpPr>
        <p:spPr>
          <a:xfrm>
            <a:off x="3925188" y="4869014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28DAF6-4715-43F8-81CF-69D889B1C8F2}"/>
              </a:ext>
            </a:extLst>
          </p:cNvPr>
          <p:cNvSpPr/>
          <p:nvPr/>
        </p:nvSpPr>
        <p:spPr>
          <a:xfrm>
            <a:off x="1850065" y="4880780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4AEC5-B42E-4E0C-A038-C105A54C8E51}"/>
              </a:ext>
            </a:extLst>
          </p:cNvPr>
          <p:cNvSpPr/>
          <p:nvPr/>
        </p:nvSpPr>
        <p:spPr>
          <a:xfrm>
            <a:off x="1244009" y="4858380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E0E96258-B0E0-49A8-A026-20A253E52C68}"/>
              </a:ext>
            </a:extLst>
          </p:cNvPr>
          <p:cNvSpPr/>
          <p:nvPr/>
        </p:nvSpPr>
        <p:spPr>
          <a:xfrm rot="5400000">
            <a:off x="3085905" y="3408167"/>
            <a:ext cx="228603" cy="786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4949C0-DD3C-4107-BFF3-4C202AFBE95A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2456121" y="2962373"/>
            <a:ext cx="1647661" cy="727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27F179E-3F5F-4E87-BDDE-3E12830E6D11}"/>
              </a:ext>
            </a:extLst>
          </p:cNvPr>
          <p:cNvCxnSpPr>
            <a:stCxn id="7" idx="3"/>
            <a:endCxn id="28" idx="3"/>
          </p:cNvCxnSpPr>
          <p:nvPr/>
        </p:nvCxnSpPr>
        <p:spPr>
          <a:xfrm flipV="1">
            <a:off x="2456121" y="3801572"/>
            <a:ext cx="350681" cy="228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1AEF77-BD8A-4EA1-B3E6-2E490BCCB290}"/>
              </a:ext>
            </a:extLst>
          </p:cNvPr>
          <p:cNvCxnSpPr>
            <a:cxnSpLocks/>
            <a:stCxn id="28" idx="1"/>
            <a:endCxn id="23" idx="1"/>
          </p:cNvCxnSpPr>
          <p:nvPr/>
        </p:nvCxnSpPr>
        <p:spPr>
          <a:xfrm>
            <a:off x="3593611" y="3801572"/>
            <a:ext cx="350682" cy="38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FD0EBB-FCCC-4048-AD9F-1D29D59D5B2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2456121" y="4186049"/>
            <a:ext cx="1488172" cy="18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C9505C-826F-4EBE-95C3-C699D761AD7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456121" y="4710659"/>
            <a:ext cx="1469067" cy="33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090FF9-1AAA-4C40-8ED1-35E4F0C731A0}"/>
              </a:ext>
            </a:extLst>
          </p:cNvPr>
          <p:cNvSpPr txBox="1"/>
          <p:nvPr/>
        </p:nvSpPr>
        <p:spPr>
          <a:xfrm>
            <a:off x="3925188" y="4572437"/>
            <a:ext cx="63066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5C4569-B721-4011-986B-A362DD5BE208}"/>
              </a:ext>
            </a:extLst>
          </p:cNvPr>
          <p:cNvCxnSpPr/>
          <p:nvPr/>
        </p:nvCxnSpPr>
        <p:spPr>
          <a:xfrm flipV="1">
            <a:off x="244552" y="2509284"/>
            <a:ext cx="11387467" cy="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E75143-8B9C-40BB-A0B4-4E0FD204E693}"/>
              </a:ext>
            </a:extLst>
          </p:cNvPr>
          <p:cNvSpPr/>
          <p:nvPr/>
        </p:nvSpPr>
        <p:spPr>
          <a:xfrm>
            <a:off x="7628863" y="1779748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“he”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BC577-9DDC-446B-BA43-B66E64D822ED}"/>
              </a:ext>
            </a:extLst>
          </p:cNvPr>
          <p:cNvSpPr txBox="1"/>
          <p:nvPr/>
        </p:nvSpPr>
        <p:spPr>
          <a:xfrm>
            <a:off x="7925092" y="2169112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buff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B1A4D7-FDFD-4099-A906-68545C2B84B3}"/>
              </a:ext>
            </a:extLst>
          </p:cNvPr>
          <p:cNvSpPr txBox="1"/>
          <p:nvPr/>
        </p:nvSpPr>
        <p:spPr>
          <a:xfrm>
            <a:off x="1945065" y="428963"/>
            <a:ext cx="4906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fd1 = open("</a:t>
            </a:r>
            <a:r>
              <a:rPr lang="en-US" altLang="ko-KR" dirty="0" err="1"/>
              <a:t>aaa</a:t>
            </a:r>
            <a:r>
              <a:rPr lang="en-US" altLang="ko-KR" dirty="0"/>
              <a:t>", O_RDONLY);</a:t>
            </a:r>
          </a:p>
          <a:p>
            <a:r>
              <a:rPr lang="en-US" altLang="ko-KR" dirty="0"/>
              <a:t>    fd2 = open("</a:t>
            </a:r>
            <a:r>
              <a:rPr lang="en-US" altLang="ko-KR" dirty="0" err="1"/>
              <a:t>aaa</a:t>
            </a:r>
            <a:r>
              <a:rPr lang="en-US" altLang="ko-KR" dirty="0"/>
              <a:t>", O_RDONLY);</a:t>
            </a:r>
          </a:p>
          <a:p>
            <a:r>
              <a:rPr lang="en-US" altLang="ko-KR" dirty="0"/>
              <a:t>    ret = read(fd1, buff, 2);</a:t>
            </a:r>
          </a:p>
          <a:p>
            <a:r>
              <a:rPr lang="en-US" altLang="ko-KR" dirty="0"/>
              <a:t>    write(1, buff, ret);</a:t>
            </a:r>
          </a:p>
          <a:p>
            <a:r>
              <a:rPr lang="en-US" altLang="ko-KR" dirty="0"/>
              <a:t>    ret = read(fd2, buff, 2);</a:t>
            </a:r>
          </a:p>
          <a:p>
            <a:r>
              <a:rPr lang="en-US" altLang="ko-KR" dirty="0"/>
              <a:t>    write(1, buff, ret);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B9B8B2-53DD-4879-B32C-E98C7CB741F9}"/>
              </a:ext>
            </a:extLst>
          </p:cNvPr>
          <p:cNvSpPr/>
          <p:nvPr/>
        </p:nvSpPr>
        <p:spPr>
          <a:xfrm>
            <a:off x="7933662" y="4837115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“hello”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D9CD72-5852-42E7-82BF-589AB2D046A7}"/>
              </a:ext>
            </a:extLst>
          </p:cNvPr>
          <p:cNvSpPr/>
          <p:nvPr/>
        </p:nvSpPr>
        <p:spPr>
          <a:xfrm>
            <a:off x="3925187" y="5222300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C65A13-7F00-49F0-8ED8-4D31A2FF1E04}"/>
              </a:ext>
            </a:extLst>
          </p:cNvPr>
          <p:cNvCxnSpPr>
            <a:stCxn id="40" idx="3"/>
            <a:endCxn id="37" idx="1"/>
          </p:cNvCxnSpPr>
          <p:nvPr/>
        </p:nvCxnSpPr>
        <p:spPr>
          <a:xfrm flipV="1">
            <a:off x="5148316" y="5017869"/>
            <a:ext cx="2785346" cy="38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9968769-1A19-4EC1-BD9F-DCF4E136F554}"/>
              </a:ext>
            </a:extLst>
          </p:cNvPr>
          <p:cNvSpPr txBox="1"/>
          <p:nvPr/>
        </p:nvSpPr>
        <p:spPr>
          <a:xfrm>
            <a:off x="5148315" y="4890146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f_pos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5DBF9C-4470-4F16-9F2E-A63508407064}"/>
              </a:ext>
            </a:extLst>
          </p:cNvPr>
          <p:cNvSpPr/>
          <p:nvPr/>
        </p:nvSpPr>
        <p:spPr>
          <a:xfrm>
            <a:off x="3944294" y="5932704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C9407D-28D6-4A66-AA80-3D22A19D98AF}"/>
              </a:ext>
            </a:extLst>
          </p:cNvPr>
          <p:cNvSpPr txBox="1"/>
          <p:nvPr/>
        </p:nvSpPr>
        <p:spPr>
          <a:xfrm>
            <a:off x="3944293" y="5656256"/>
            <a:ext cx="63066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724F2C-D88D-4AE3-9B8D-3FA19015D27D}"/>
              </a:ext>
            </a:extLst>
          </p:cNvPr>
          <p:cNvSpPr/>
          <p:nvPr/>
        </p:nvSpPr>
        <p:spPr>
          <a:xfrm>
            <a:off x="3944293" y="6285990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31FFC7-3F0D-4B08-B632-DA348BA2AE01}"/>
              </a:ext>
            </a:extLst>
          </p:cNvPr>
          <p:cNvSpPr txBox="1"/>
          <p:nvPr/>
        </p:nvSpPr>
        <p:spPr>
          <a:xfrm>
            <a:off x="5148316" y="5964033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f_pos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7201017-89BC-403A-ACED-69D2C7517AAD}"/>
              </a:ext>
            </a:extLst>
          </p:cNvPr>
          <p:cNvCxnSpPr>
            <a:cxnSpLocks/>
            <a:stCxn id="26" idx="3"/>
            <a:endCxn id="41" idx="1"/>
          </p:cNvCxnSpPr>
          <p:nvPr/>
        </p:nvCxnSpPr>
        <p:spPr>
          <a:xfrm>
            <a:off x="2456121" y="5050901"/>
            <a:ext cx="1488173" cy="1062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138A547-0202-4A10-89CF-BCD3143DF972}"/>
              </a:ext>
            </a:extLst>
          </p:cNvPr>
          <p:cNvCxnSpPr/>
          <p:nvPr/>
        </p:nvCxnSpPr>
        <p:spPr>
          <a:xfrm flipV="1">
            <a:off x="5148316" y="5017171"/>
            <a:ext cx="2785346" cy="38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161F567-885D-4535-ABA4-BFABC30D77F6}"/>
              </a:ext>
            </a:extLst>
          </p:cNvPr>
          <p:cNvCxnSpPr>
            <a:cxnSpLocks/>
            <a:stCxn id="43" idx="3"/>
            <a:endCxn id="37" idx="1"/>
          </p:cNvCxnSpPr>
          <p:nvPr/>
        </p:nvCxnSpPr>
        <p:spPr>
          <a:xfrm flipV="1">
            <a:off x="5167422" y="5017869"/>
            <a:ext cx="2766240" cy="144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60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5C6E6B-2137-4AC4-8D42-7E5A24045453}"/>
              </a:ext>
            </a:extLst>
          </p:cNvPr>
          <p:cNvSpPr/>
          <p:nvPr/>
        </p:nvSpPr>
        <p:spPr>
          <a:xfrm>
            <a:off x="1244009" y="3530445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EF113-01B1-450B-BB66-E6648F9B23D4}"/>
              </a:ext>
            </a:extLst>
          </p:cNvPr>
          <p:cNvSpPr/>
          <p:nvPr/>
        </p:nvSpPr>
        <p:spPr>
          <a:xfrm>
            <a:off x="1850065" y="3519812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737AC-E930-4CE6-8A3A-49B56F3D66FF}"/>
              </a:ext>
            </a:extLst>
          </p:cNvPr>
          <p:cNvSpPr/>
          <p:nvPr/>
        </p:nvSpPr>
        <p:spPr>
          <a:xfrm>
            <a:off x="1244009" y="3860054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9F542-8EF9-472D-BB2E-27E63972DBE9}"/>
              </a:ext>
            </a:extLst>
          </p:cNvPr>
          <p:cNvSpPr/>
          <p:nvPr/>
        </p:nvSpPr>
        <p:spPr>
          <a:xfrm>
            <a:off x="1850065" y="3860054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23DB8B-67B8-42DC-A211-0634A23A4B37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F85B3-5D01-4AFC-B69D-19CAF1E9A751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606B0-6531-4939-A353-F2669CAD260E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8E6CC-277A-46EE-A0D9-5C2A41E7B203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56722-2183-430C-B576-7AA034FF4597}"/>
              </a:ext>
            </a:extLst>
          </p:cNvPr>
          <p:cNvSpPr/>
          <p:nvPr/>
        </p:nvSpPr>
        <p:spPr>
          <a:xfrm>
            <a:off x="1244009" y="4540538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5A5A39-A235-4BEE-9062-D2D20110825E}"/>
              </a:ext>
            </a:extLst>
          </p:cNvPr>
          <p:cNvSpPr/>
          <p:nvPr/>
        </p:nvSpPr>
        <p:spPr>
          <a:xfrm>
            <a:off x="1850065" y="4540538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95B5C-E2D1-4E8D-876C-B971B44229C8}"/>
              </a:ext>
            </a:extLst>
          </p:cNvPr>
          <p:cNvSpPr txBox="1"/>
          <p:nvPr/>
        </p:nvSpPr>
        <p:spPr>
          <a:xfrm>
            <a:off x="382775" y="3552277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stdin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8B6A7-E82B-4BE9-9312-52DC35D7AB5C}"/>
              </a:ext>
            </a:extLst>
          </p:cNvPr>
          <p:cNvSpPr txBox="1"/>
          <p:nvPr/>
        </p:nvSpPr>
        <p:spPr>
          <a:xfrm>
            <a:off x="382775" y="3892519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/>
              <a:t>stdout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9FE3-90C6-4C57-99B6-CEC3A2973245}"/>
              </a:ext>
            </a:extLst>
          </p:cNvPr>
          <p:cNvSpPr txBox="1"/>
          <p:nvPr/>
        </p:nvSpPr>
        <p:spPr>
          <a:xfrm>
            <a:off x="382775" y="4200296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stderr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F3600-62E1-403E-85C2-ED1B14180227}"/>
              </a:ext>
            </a:extLst>
          </p:cNvPr>
          <p:cNvSpPr txBox="1"/>
          <p:nvPr/>
        </p:nvSpPr>
        <p:spPr>
          <a:xfrm>
            <a:off x="1435201" y="3089628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fd_array</a:t>
            </a:r>
            <a:r>
              <a:rPr lang="en-US" altLang="ko-KR" sz="1400" dirty="0"/>
              <a:t>[ ]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FE725E-2FAF-4C5F-9921-74127A51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782" y="2663731"/>
            <a:ext cx="865942" cy="5972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A608F-27E5-4F1D-984B-2394E17626E1}"/>
              </a:ext>
            </a:extLst>
          </p:cNvPr>
          <p:cNvSpPr/>
          <p:nvPr/>
        </p:nvSpPr>
        <p:spPr>
          <a:xfrm>
            <a:off x="3944293" y="3888903"/>
            <a:ext cx="1223129" cy="59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88718-799F-464D-BC56-2FBBAF43E0E3}"/>
              </a:ext>
            </a:extLst>
          </p:cNvPr>
          <p:cNvSpPr/>
          <p:nvPr/>
        </p:nvSpPr>
        <p:spPr>
          <a:xfrm>
            <a:off x="4040367" y="4004730"/>
            <a:ext cx="1031358" cy="350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4AC69-73A7-44EA-BE85-AF8AB0294AFD}"/>
              </a:ext>
            </a:extLst>
          </p:cNvPr>
          <p:cNvSpPr/>
          <p:nvPr/>
        </p:nvSpPr>
        <p:spPr>
          <a:xfrm>
            <a:off x="3925188" y="4869014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28DAF6-4715-43F8-81CF-69D889B1C8F2}"/>
              </a:ext>
            </a:extLst>
          </p:cNvPr>
          <p:cNvSpPr/>
          <p:nvPr/>
        </p:nvSpPr>
        <p:spPr>
          <a:xfrm>
            <a:off x="1850065" y="4880780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4AEC5-B42E-4E0C-A038-C105A54C8E51}"/>
              </a:ext>
            </a:extLst>
          </p:cNvPr>
          <p:cNvSpPr/>
          <p:nvPr/>
        </p:nvSpPr>
        <p:spPr>
          <a:xfrm>
            <a:off x="1244009" y="4858380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E0E96258-B0E0-49A8-A026-20A253E52C68}"/>
              </a:ext>
            </a:extLst>
          </p:cNvPr>
          <p:cNvSpPr/>
          <p:nvPr/>
        </p:nvSpPr>
        <p:spPr>
          <a:xfrm rot="5400000">
            <a:off x="3085905" y="3408167"/>
            <a:ext cx="228603" cy="786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4949C0-DD3C-4107-BFF3-4C202AFBE95A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2456121" y="2962373"/>
            <a:ext cx="1647661" cy="727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27F179E-3F5F-4E87-BDDE-3E12830E6D11}"/>
              </a:ext>
            </a:extLst>
          </p:cNvPr>
          <p:cNvCxnSpPr>
            <a:stCxn id="7" idx="3"/>
            <a:endCxn id="28" idx="3"/>
          </p:cNvCxnSpPr>
          <p:nvPr/>
        </p:nvCxnSpPr>
        <p:spPr>
          <a:xfrm flipV="1">
            <a:off x="2456121" y="3801572"/>
            <a:ext cx="350681" cy="228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1AEF77-BD8A-4EA1-B3E6-2E490BCCB290}"/>
              </a:ext>
            </a:extLst>
          </p:cNvPr>
          <p:cNvCxnSpPr>
            <a:cxnSpLocks/>
            <a:stCxn id="28" idx="1"/>
            <a:endCxn id="23" idx="1"/>
          </p:cNvCxnSpPr>
          <p:nvPr/>
        </p:nvCxnSpPr>
        <p:spPr>
          <a:xfrm>
            <a:off x="3593611" y="3801572"/>
            <a:ext cx="350682" cy="38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FD0EBB-FCCC-4048-AD9F-1D29D59D5B2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2456121" y="4186049"/>
            <a:ext cx="1488172" cy="18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C9505C-826F-4EBE-95C3-C699D761AD7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456121" y="4710659"/>
            <a:ext cx="1469067" cy="33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090FF9-1AAA-4C40-8ED1-35E4F0C731A0}"/>
              </a:ext>
            </a:extLst>
          </p:cNvPr>
          <p:cNvSpPr txBox="1"/>
          <p:nvPr/>
        </p:nvSpPr>
        <p:spPr>
          <a:xfrm>
            <a:off x="3925188" y="4572437"/>
            <a:ext cx="63066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5C4569-B721-4011-986B-A362DD5BE208}"/>
              </a:ext>
            </a:extLst>
          </p:cNvPr>
          <p:cNvCxnSpPr/>
          <p:nvPr/>
        </p:nvCxnSpPr>
        <p:spPr>
          <a:xfrm flipV="1">
            <a:off x="244552" y="2509284"/>
            <a:ext cx="11387467" cy="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E75143-8B9C-40BB-A0B4-4E0FD204E693}"/>
              </a:ext>
            </a:extLst>
          </p:cNvPr>
          <p:cNvSpPr/>
          <p:nvPr/>
        </p:nvSpPr>
        <p:spPr>
          <a:xfrm>
            <a:off x="7628863" y="1779748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“hell”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BC577-9DDC-446B-BA43-B66E64D822ED}"/>
              </a:ext>
            </a:extLst>
          </p:cNvPr>
          <p:cNvSpPr txBox="1"/>
          <p:nvPr/>
        </p:nvSpPr>
        <p:spPr>
          <a:xfrm>
            <a:off x="7925092" y="2169112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buff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B1A4D7-FDFD-4099-A906-68545C2B84B3}"/>
              </a:ext>
            </a:extLst>
          </p:cNvPr>
          <p:cNvSpPr txBox="1"/>
          <p:nvPr/>
        </p:nvSpPr>
        <p:spPr>
          <a:xfrm>
            <a:off x="861236" y="428963"/>
            <a:ext cx="7072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fd1 = open("</a:t>
            </a:r>
            <a:r>
              <a:rPr lang="en-US" altLang="ko-KR" dirty="0" err="1"/>
              <a:t>aaa</a:t>
            </a:r>
            <a:r>
              <a:rPr lang="en-US" altLang="ko-KR" dirty="0"/>
              <a:t>", O_RDONLY);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fd2 = dup(fd1);  // </a:t>
            </a:r>
            <a:r>
              <a:rPr lang="en-US" altLang="ko-KR" dirty="0" err="1">
                <a:solidFill>
                  <a:srgbClr val="FF0000"/>
                </a:solidFill>
              </a:rPr>
              <a:t>fd_array</a:t>
            </a:r>
            <a:r>
              <a:rPr lang="en-US" altLang="ko-KR" dirty="0">
                <a:solidFill>
                  <a:srgbClr val="FF0000"/>
                </a:solidFill>
              </a:rPr>
              <a:t>[4] = </a:t>
            </a:r>
            <a:r>
              <a:rPr lang="en-US" altLang="ko-KR" dirty="0" err="1">
                <a:solidFill>
                  <a:srgbClr val="FF0000"/>
                </a:solidFill>
              </a:rPr>
              <a:t>fd_array</a:t>
            </a:r>
            <a:r>
              <a:rPr lang="en-US" altLang="ko-KR" dirty="0">
                <a:solidFill>
                  <a:srgbClr val="FF0000"/>
                </a:solidFill>
              </a:rPr>
              <a:t>[3];</a:t>
            </a:r>
          </a:p>
          <a:p>
            <a:r>
              <a:rPr lang="en-US" altLang="ko-KR" dirty="0"/>
              <a:t>    ret = read(fd1, buff, 2);</a:t>
            </a:r>
          </a:p>
          <a:p>
            <a:r>
              <a:rPr lang="en-US" altLang="ko-KR" dirty="0"/>
              <a:t>    write(1, buff, ret);</a:t>
            </a:r>
          </a:p>
          <a:p>
            <a:r>
              <a:rPr lang="en-US" altLang="ko-KR" dirty="0"/>
              <a:t>    ret = read(fd2, buff, 2);</a:t>
            </a:r>
          </a:p>
          <a:p>
            <a:r>
              <a:rPr lang="en-US" altLang="ko-KR" dirty="0"/>
              <a:t>    write(1, buff, ret);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B9B8B2-53DD-4879-B32C-E98C7CB741F9}"/>
              </a:ext>
            </a:extLst>
          </p:cNvPr>
          <p:cNvSpPr/>
          <p:nvPr/>
        </p:nvSpPr>
        <p:spPr>
          <a:xfrm>
            <a:off x="7933662" y="4837115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“hello”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D9CD72-5852-42E7-82BF-589AB2D046A7}"/>
              </a:ext>
            </a:extLst>
          </p:cNvPr>
          <p:cNvSpPr/>
          <p:nvPr/>
        </p:nvSpPr>
        <p:spPr>
          <a:xfrm>
            <a:off x="3925187" y="5222300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968769-1A19-4EC1-BD9F-DCF4E136F554}"/>
              </a:ext>
            </a:extLst>
          </p:cNvPr>
          <p:cNvSpPr txBox="1"/>
          <p:nvPr/>
        </p:nvSpPr>
        <p:spPr>
          <a:xfrm>
            <a:off x="5148315" y="4890146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f_pos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7201017-89BC-403A-ACED-69D2C7517AAD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2456121" y="5049768"/>
            <a:ext cx="1469067" cy="1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138A547-0202-4A10-89CF-BCD3143DF972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5148315" y="5017172"/>
            <a:ext cx="2785347" cy="756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3D0C30-0F69-4185-9708-D9349346C97C}"/>
              </a:ext>
            </a:extLst>
          </p:cNvPr>
          <p:cNvSpPr txBox="1"/>
          <p:nvPr/>
        </p:nvSpPr>
        <p:spPr>
          <a:xfrm>
            <a:off x="5148315" y="5253365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f_count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FAEC225-D10C-4C36-B543-BCB15AB73A4F}"/>
              </a:ext>
            </a:extLst>
          </p:cNvPr>
          <p:cNvSpPr/>
          <p:nvPr/>
        </p:nvSpPr>
        <p:spPr>
          <a:xfrm>
            <a:off x="3925186" y="5592526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B0585B-EC7A-4C36-9A7B-1F187E0045F1}"/>
              </a:ext>
            </a:extLst>
          </p:cNvPr>
          <p:cNvSpPr txBox="1"/>
          <p:nvPr/>
        </p:nvSpPr>
        <p:spPr>
          <a:xfrm>
            <a:off x="7869960" y="4429822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“</a:t>
            </a:r>
            <a:r>
              <a:rPr lang="en-US" altLang="ko-KR" sz="1400" dirty="0" err="1"/>
              <a:t>aaa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438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5C6E6B-2137-4AC4-8D42-7E5A24045453}"/>
              </a:ext>
            </a:extLst>
          </p:cNvPr>
          <p:cNvSpPr/>
          <p:nvPr/>
        </p:nvSpPr>
        <p:spPr>
          <a:xfrm>
            <a:off x="1244009" y="3530445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EF113-01B1-450B-BB66-E6648F9B23D4}"/>
              </a:ext>
            </a:extLst>
          </p:cNvPr>
          <p:cNvSpPr/>
          <p:nvPr/>
        </p:nvSpPr>
        <p:spPr>
          <a:xfrm>
            <a:off x="1850065" y="3519812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737AC-E930-4CE6-8A3A-49B56F3D66FF}"/>
              </a:ext>
            </a:extLst>
          </p:cNvPr>
          <p:cNvSpPr/>
          <p:nvPr/>
        </p:nvSpPr>
        <p:spPr>
          <a:xfrm>
            <a:off x="1244009" y="3860054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9F542-8EF9-472D-BB2E-27E63972DBE9}"/>
              </a:ext>
            </a:extLst>
          </p:cNvPr>
          <p:cNvSpPr/>
          <p:nvPr/>
        </p:nvSpPr>
        <p:spPr>
          <a:xfrm>
            <a:off x="1850065" y="3860054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23DB8B-67B8-42DC-A211-0634A23A4B37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F85B3-5D01-4AFC-B69D-19CAF1E9A751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606B0-6531-4939-A353-F2669CAD260E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8E6CC-277A-46EE-A0D9-5C2A41E7B203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56722-2183-430C-B576-7AA034FF4597}"/>
              </a:ext>
            </a:extLst>
          </p:cNvPr>
          <p:cNvSpPr/>
          <p:nvPr/>
        </p:nvSpPr>
        <p:spPr>
          <a:xfrm>
            <a:off x="1244009" y="4540538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5A5A39-A235-4BEE-9062-D2D20110825E}"/>
              </a:ext>
            </a:extLst>
          </p:cNvPr>
          <p:cNvSpPr/>
          <p:nvPr/>
        </p:nvSpPr>
        <p:spPr>
          <a:xfrm>
            <a:off x="1850065" y="4540538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95B5C-E2D1-4E8D-876C-B971B44229C8}"/>
              </a:ext>
            </a:extLst>
          </p:cNvPr>
          <p:cNvSpPr txBox="1"/>
          <p:nvPr/>
        </p:nvSpPr>
        <p:spPr>
          <a:xfrm>
            <a:off x="382775" y="3552277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stdin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8B6A7-E82B-4BE9-9312-52DC35D7AB5C}"/>
              </a:ext>
            </a:extLst>
          </p:cNvPr>
          <p:cNvSpPr txBox="1"/>
          <p:nvPr/>
        </p:nvSpPr>
        <p:spPr>
          <a:xfrm>
            <a:off x="382775" y="3892519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/>
              <a:t>stdout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9FE3-90C6-4C57-99B6-CEC3A2973245}"/>
              </a:ext>
            </a:extLst>
          </p:cNvPr>
          <p:cNvSpPr txBox="1"/>
          <p:nvPr/>
        </p:nvSpPr>
        <p:spPr>
          <a:xfrm>
            <a:off x="382775" y="4200296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stderr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F3600-62E1-403E-85C2-ED1B14180227}"/>
              </a:ext>
            </a:extLst>
          </p:cNvPr>
          <p:cNvSpPr txBox="1"/>
          <p:nvPr/>
        </p:nvSpPr>
        <p:spPr>
          <a:xfrm>
            <a:off x="1435201" y="3089628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fd_array</a:t>
            </a:r>
            <a:r>
              <a:rPr lang="en-US" altLang="ko-KR" sz="1400" dirty="0"/>
              <a:t>[ ]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FE725E-2FAF-4C5F-9921-74127A51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782" y="2663731"/>
            <a:ext cx="865942" cy="5972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A608F-27E5-4F1D-984B-2394E17626E1}"/>
              </a:ext>
            </a:extLst>
          </p:cNvPr>
          <p:cNvSpPr/>
          <p:nvPr/>
        </p:nvSpPr>
        <p:spPr>
          <a:xfrm>
            <a:off x="3944293" y="3888903"/>
            <a:ext cx="1223129" cy="59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88718-799F-464D-BC56-2FBBAF43E0E3}"/>
              </a:ext>
            </a:extLst>
          </p:cNvPr>
          <p:cNvSpPr/>
          <p:nvPr/>
        </p:nvSpPr>
        <p:spPr>
          <a:xfrm>
            <a:off x="4040367" y="4004730"/>
            <a:ext cx="1031358" cy="350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4AC69-73A7-44EA-BE85-AF8AB0294AFD}"/>
              </a:ext>
            </a:extLst>
          </p:cNvPr>
          <p:cNvSpPr/>
          <p:nvPr/>
        </p:nvSpPr>
        <p:spPr>
          <a:xfrm>
            <a:off x="3925188" y="4869014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28DAF6-4715-43F8-81CF-69D889B1C8F2}"/>
              </a:ext>
            </a:extLst>
          </p:cNvPr>
          <p:cNvSpPr/>
          <p:nvPr/>
        </p:nvSpPr>
        <p:spPr>
          <a:xfrm>
            <a:off x="1850065" y="4880780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4AEC5-B42E-4E0C-A038-C105A54C8E51}"/>
              </a:ext>
            </a:extLst>
          </p:cNvPr>
          <p:cNvSpPr/>
          <p:nvPr/>
        </p:nvSpPr>
        <p:spPr>
          <a:xfrm>
            <a:off x="1244009" y="4858380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4949C0-DD3C-4107-BFF3-4C202AFBE95A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2456121" y="2962373"/>
            <a:ext cx="1647661" cy="727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FD0EBB-FCCC-4048-AD9F-1D29D59D5B2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2456121" y="4186049"/>
            <a:ext cx="1488172" cy="18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C9505C-826F-4EBE-95C3-C699D761AD7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456121" y="4710659"/>
            <a:ext cx="1469067" cy="33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090FF9-1AAA-4C40-8ED1-35E4F0C731A0}"/>
              </a:ext>
            </a:extLst>
          </p:cNvPr>
          <p:cNvSpPr txBox="1"/>
          <p:nvPr/>
        </p:nvSpPr>
        <p:spPr>
          <a:xfrm>
            <a:off x="3925188" y="4572437"/>
            <a:ext cx="63066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5C4569-B721-4011-986B-A362DD5BE208}"/>
              </a:ext>
            </a:extLst>
          </p:cNvPr>
          <p:cNvCxnSpPr/>
          <p:nvPr/>
        </p:nvCxnSpPr>
        <p:spPr>
          <a:xfrm flipV="1">
            <a:off x="244552" y="2509284"/>
            <a:ext cx="11387467" cy="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E75143-8B9C-40BB-A0B4-4E0FD204E693}"/>
              </a:ext>
            </a:extLst>
          </p:cNvPr>
          <p:cNvSpPr/>
          <p:nvPr/>
        </p:nvSpPr>
        <p:spPr>
          <a:xfrm>
            <a:off x="7628863" y="1779748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“hell”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BC577-9DDC-446B-BA43-B66E64D822ED}"/>
              </a:ext>
            </a:extLst>
          </p:cNvPr>
          <p:cNvSpPr txBox="1"/>
          <p:nvPr/>
        </p:nvSpPr>
        <p:spPr>
          <a:xfrm>
            <a:off x="7925092" y="2169112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buff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B1A4D7-FDFD-4099-A906-68545C2B84B3}"/>
              </a:ext>
            </a:extLst>
          </p:cNvPr>
          <p:cNvSpPr txBox="1"/>
          <p:nvPr/>
        </p:nvSpPr>
        <p:spPr>
          <a:xfrm>
            <a:off x="861236" y="428963"/>
            <a:ext cx="7072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 = open(</a:t>
            </a:r>
            <a:r>
              <a:rPr lang="en-US" altLang="ko-KR" dirty="0" err="1"/>
              <a:t>argv</a:t>
            </a:r>
            <a:r>
              <a:rPr lang="en-US" altLang="ko-KR" dirty="0"/>
              <a:t>[1], O_WRONLY | O_TRUNC | O_CREAT, 0666);</a:t>
            </a:r>
          </a:p>
          <a:p>
            <a:endParaRPr lang="en-US" altLang="ko-KR" dirty="0"/>
          </a:p>
          <a:p>
            <a:r>
              <a:rPr lang="en-US" altLang="ko-KR" dirty="0"/>
              <a:t>close(1);   // </a:t>
            </a:r>
            <a:r>
              <a:rPr lang="en-US" altLang="ko-KR" dirty="0" err="1"/>
              <a:t>fd_array</a:t>
            </a:r>
            <a:r>
              <a:rPr lang="en-US" altLang="ko-KR" dirty="0"/>
              <a:t>[1] = 0;</a:t>
            </a:r>
          </a:p>
          <a:p>
            <a:r>
              <a:rPr lang="en-US" altLang="ko-KR" dirty="0"/>
              <a:t>dup(</a:t>
            </a:r>
            <a:r>
              <a:rPr lang="en-US" altLang="ko-KR" dirty="0" err="1"/>
              <a:t>fd</a:t>
            </a:r>
            <a:r>
              <a:rPr lang="en-US" altLang="ko-KR" dirty="0"/>
              <a:t>);    // </a:t>
            </a:r>
            <a:r>
              <a:rPr lang="en-US" altLang="ko-KR" dirty="0" err="1"/>
              <a:t>fd_array</a:t>
            </a:r>
            <a:r>
              <a:rPr lang="en-US" altLang="ko-KR" dirty="0"/>
              <a:t>[1] = </a:t>
            </a:r>
            <a:r>
              <a:rPr lang="en-US" altLang="ko-KR" dirty="0" err="1"/>
              <a:t>fd_array</a:t>
            </a:r>
            <a:r>
              <a:rPr lang="en-US" altLang="ko-KR" dirty="0"/>
              <a:t>[3];</a:t>
            </a:r>
          </a:p>
          <a:p>
            <a:endParaRPr lang="en-US" altLang="ko-KR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(“hello world\n”);   // write(1)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B9B8B2-53DD-4879-B32C-E98C7CB741F9}"/>
              </a:ext>
            </a:extLst>
          </p:cNvPr>
          <p:cNvSpPr/>
          <p:nvPr/>
        </p:nvSpPr>
        <p:spPr>
          <a:xfrm>
            <a:off x="7933662" y="4837115"/>
            <a:ext cx="2433082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D9CD72-5852-42E7-82BF-589AB2D046A7}"/>
              </a:ext>
            </a:extLst>
          </p:cNvPr>
          <p:cNvSpPr/>
          <p:nvPr/>
        </p:nvSpPr>
        <p:spPr>
          <a:xfrm>
            <a:off x="3925187" y="5222300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968769-1A19-4EC1-BD9F-DCF4E136F554}"/>
              </a:ext>
            </a:extLst>
          </p:cNvPr>
          <p:cNvSpPr txBox="1"/>
          <p:nvPr/>
        </p:nvSpPr>
        <p:spPr>
          <a:xfrm>
            <a:off x="5148315" y="4890146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f_pos</a:t>
            </a:r>
            <a:endParaRPr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138A547-0202-4A10-89CF-BCD3143DF972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5148315" y="5017172"/>
            <a:ext cx="2785347" cy="756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3D0C30-0F69-4185-9708-D9349346C97C}"/>
              </a:ext>
            </a:extLst>
          </p:cNvPr>
          <p:cNvSpPr txBox="1"/>
          <p:nvPr/>
        </p:nvSpPr>
        <p:spPr>
          <a:xfrm>
            <a:off x="5148315" y="5253365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f_count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FAEC225-D10C-4C36-B543-BCB15AB73A4F}"/>
              </a:ext>
            </a:extLst>
          </p:cNvPr>
          <p:cNvSpPr/>
          <p:nvPr/>
        </p:nvSpPr>
        <p:spPr>
          <a:xfrm>
            <a:off x="3925186" y="5592526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B0585B-EC7A-4C36-9A7B-1F187E0045F1}"/>
              </a:ext>
            </a:extLst>
          </p:cNvPr>
          <p:cNvSpPr txBox="1"/>
          <p:nvPr/>
        </p:nvSpPr>
        <p:spPr>
          <a:xfrm>
            <a:off x="7869960" y="4429822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“xxx”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7B3EDEB-ACC8-4440-A1BF-BF52EBD5EB6E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2456121" y="4030175"/>
            <a:ext cx="1469067" cy="1019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01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5C6E6B-2137-4AC4-8D42-7E5A24045453}"/>
              </a:ext>
            </a:extLst>
          </p:cNvPr>
          <p:cNvSpPr/>
          <p:nvPr/>
        </p:nvSpPr>
        <p:spPr>
          <a:xfrm>
            <a:off x="1244009" y="3530445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EF113-01B1-450B-BB66-E6648F9B23D4}"/>
              </a:ext>
            </a:extLst>
          </p:cNvPr>
          <p:cNvSpPr/>
          <p:nvPr/>
        </p:nvSpPr>
        <p:spPr>
          <a:xfrm>
            <a:off x="1850065" y="3519812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737AC-E930-4CE6-8A3A-49B56F3D66FF}"/>
              </a:ext>
            </a:extLst>
          </p:cNvPr>
          <p:cNvSpPr/>
          <p:nvPr/>
        </p:nvSpPr>
        <p:spPr>
          <a:xfrm>
            <a:off x="1244009" y="3860054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9F542-8EF9-472D-BB2E-27E63972DBE9}"/>
              </a:ext>
            </a:extLst>
          </p:cNvPr>
          <p:cNvSpPr/>
          <p:nvPr/>
        </p:nvSpPr>
        <p:spPr>
          <a:xfrm>
            <a:off x="1850065" y="3860054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23DB8B-67B8-42DC-A211-0634A23A4B37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DF85B3-5D01-4AFC-B69D-19CAF1E9A751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606B0-6531-4939-A353-F2669CAD260E}"/>
              </a:ext>
            </a:extLst>
          </p:cNvPr>
          <p:cNvSpPr/>
          <p:nvPr/>
        </p:nvSpPr>
        <p:spPr>
          <a:xfrm>
            <a:off x="1244009" y="4200296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8E6CC-277A-46EE-A0D9-5C2A41E7B203}"/>
              </a:ext>
            </a:extLst>
          </p:cNvPr>
          <p:cNvSpPr/>
          <p:nvPr/>
        </p:nvSpPr>
        <p:spPr>
          <a:xfrm>
            <a:off x="1850065" y="4200296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256722-2183-430C-B576-7AA034FF4597}"/>
              </a:ext>
            </a:extLst>
          </p:cNvPr>
          <p:cNvSpPr/>
          <p:nvPr/>
        </p:nvSpPr>
        <p:spPr>
          <a:xfrm>
            <a:off x="1244009" y="4540538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5A5A39-A235-4BEE-9062-D2D20110825E}"/>
              </a:ext>
            </a:extLst>
          </p:cNvPr>
          <p:cNvSpPr/>
          <p:nvPr/>
        </p:nvSpPr>
        <p:spPr>
          <a:xfrm>
            <a:off x="1850065" y="4540538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95B5C-E2D1-4E8D-876C-B971B44229C8}"/>
              </a:ext>
            </a:extLst>
          </p:cNvPr>
          <p:cNvSpPr txBox="1"/>
          <p:nvPr/>
        </p:nvSpPr>
        <p:spPr>
          <a:xfrm>
            <a:off x="382775" y="3552277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stdin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8B6A7-E82B-4BE9-9312-52DC35D7AB5C}"/>
              </a:ext>
            </a:extLst>
          </p:cNvPr>
          <p:cNvSpPr txBox="1"/>
          <p:nvPr/>
        </p:nvSpPr>
        <p:spPr>
          <a:xfrm>
            <a:off x="382775" y="3892519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/>
              <a:t>stdout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09FE3-90C6-4C57-99B6-CEC3A2973245}"/>
              </a:ext>
            </a:extLst>
          </p:cNvPr>
          <p:cNvSpPr txBox="1"/>
          <p:nvPr/>
        </p:nvSpPr>
        <p:spPr>
          <a:xfrm>
            <a:off x="382775" y="4200296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stderr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F3600-62E1-403E-85C2-ED1B14180227}"/>
              </a:ext>
            </a:extLst>
          </p:cNvPr>
          <p:cNvSpPr txBox="1"/>
          <p:nvPr/>
        </p:nvSpPr>
        <p:spPr>
          <a:xfrm>
            <a:off x="1648046" y="3063463"/>
            <a:ext cx="101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fd_array</a:t>
            </a:r>
            <a:r>
              <a:rPr lang="en-US" altLang="ko-KR" sz="1400" dirty="0"/>
              <a:t>[ ]</a:t>
            </a:r>
            <a:endParaRPr lang="ko-KR" altLang="en-US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FE725E-2FAF-4C5F-9921-74127A51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782" y="2663731"/>
            <a:ext cx="865942" cy="5972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A608F-27E5-4F1D-984B-2394E17626E1}"/>
              </a:ext>
            </a:extLst>
          </p:cNvPr>
          <p:cNvSpPr/>
          <p:nvPr/>
        </p:nvSpPr>
        <p:spPr>
          <a:xfrm>
            <a:off x="3944293" y="3888903"/>
            <a:ext cx="1223129" cy="594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288718-799F-464D-BC56-2FBBAF43E0E3}"/>
              </a:ext>
            </a:extLst>
          </p:cNvPr>
          <p:cNvSpPr/>
          <p:nvPr/>
        </p:nvSpPr>
        <p:spPr>
          <a:xfrm>
            <a:off x="4040367" y="4004730"/>
            <a:ext cx="1031358" cy="350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4AC69-73A7-44EA-BE85-AF8AB0294AFD}"/>
              </a:ext>
            </a:extLst>
          </p:cNvPr>
          <p:cNvSpPr/>
          <p:nvPr/>
        </p:nvSpPr>
        <p:spPr>
          <a:xfrm>
            <a:off x="3925188" y="4869014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28DAF6-4715-43F8-81CF-69D889B1C8F2}"/>
              </a:ext>
            </a:extLst>
          </p:cNvPr>
          <p:cNvSpPr/>
          <p:nvPr/>
        </p:nvSpPr>
        <p:spPr>
          <a:xfrm>
            <a:off x="1850065" y="4880780"/>
            <a:ext cx="606056" cy="34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4AEC5-B42E-4E0C-A038-C105A54C8E51}"/>
              </a:ext>
            </a:extLst>
          </p:cNvPr>
          <p:cNvSpPr/>
          <p:nvPr/>
        </p:nvSpPr>
        <p:spPr>
          <a:xfrm>
            <a:off x="1244009" y="4858380"/>
            <a:ext cx="606056" cy="3402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E0E96258-B0E0-49A8-A026-20A253E52C68}"/>
              </a:ext>
            </a:extLst>
          </p:cNvPr>
          <p:cNvSpPr/>
          <p:nvPr/>
        </p:nvSpPr>
        <p:spPr>
          <a:xfrm rot="5400000">
            <a:off x="3085905" y="3408167"/>
            <a:ext cx="228603" cy="786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F4949C0-DD3C-4107-BFF3-4C202AFBE95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56121" y="3652192"/>
            <a:ext cx="1469067" cy="1397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27F179E-3F5F-4E87-BDDE-3E12830E6D11}"/>
              </a:ext>
            </a:extLst>
          </p:cNvPr>
          <p:cNvCxnSpPr>
            <a:stCxn id="7" idx="3"/>
            <a:endCxn id="28" idx="3"/>
          </p:cNvCxnSpPr>
          <p:nvPr/>
        </p:nvCxnSpPr>
        <p:spPr>
          <a:xfrm flipV="1">
            <a:off x="2456121" y="3801572"/>
            <a:ext cx="350681" cy="228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1AEF77-BD8A-4EA1-B3E6-2E490BCCB290}"/>
              </a:ext>
            </a:extLst>
          </p:cNvPr>
          <p:cNvCxnSpPr>
            <a:cxnSpLocks/>
            <a:stCxn id="28" idx="1"/>
            <a:endCxn id="23" idx="1"/>
          </p:cNvCxnSpPr>
          <p:nvPr/>
        </p:nvCxnSpPr>
        <p:spPr>
          <a:xfrm>
            <a:off x="3593611" y="3801572"/>
            <a:ext cx="350682" cy="38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FD0EBB-FCCC-4048-AD9F-1D29D59D5B28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2456121" y="4186049"/>
            <a:ext cx="1488172" cy="18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C9505C-826F-4EBE-95C3-C699D761AD7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2456121" y="4710659"/>
            <a:ext cx="1469067" cy="33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090FF9-1AAA-4C40-8ED1-35E4F0C731A0}"/>
              </a:ext>
            </a:extLst>
          </p:cNvPr>
          <p:cNvSpPr txBox="1"/>
          <p:nvPr/>
        </p:nvSpPr>
        <p:spPr>
          <a:xfrm>
            <a:off x="3925188" y="4572437"/>
            <a:ext cx="63066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file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45C4569-B721-4011-986B-A362DD5BE208}"/>
              </a:ext>
            </a:extLst>
          </p:cNvPr>
          <p:cNvCxnSpPr/>
          <p:nvPr/>
        </p:nvCxnSpPr>
        <p:spPr>
          <a:xfrm flipV="1">
            <a:off x="244552" y="2509284"/>
            <a:ext cx="11387467" cy="8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E75143-8B9C-40BB-A0B4-4E0FD204E693}"/>
              </a:ext>
            </a:extLst>
          </p:cNvPr>
          <p:cNvSpPr/>
          <p:nvPr/>
        </p:nvSpPr>
        <p:spPr>
          <a:xfrm>
            <a:off x="7628863" y="1779748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“he”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BC577-9DDC-446B-BA43-B66E64D822ED}"/>
              </a:ext>
            </a:extLst>
          </p:cNvPr>
          <p:cNvSpPr txBox="1"/>
          <p:nvPr/>
        </p:nvSpPr>
        <p:spPr>
          <a:xfrm>
            <a:off x="7925092" y="2169112"/>
            <a:ext cx="630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buff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B1A4D7-FDFD-4099-A906-68545C2B84B3}"/>
              </a:ext>
            </a:extLst>
          </p:cNvPr>
          <p:cNvSpPr txBox="1"/>
          <p:nvPr/>
        </p:nvSpPr>
        <p:spPr>
          <a:xfrm>
            <a:off x="691116" y="428963"/>
            <a:ext cx="6160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 = open(</a:t>
            </a:r>
            <a:r>
              <a:rPr lang="en-US" altLang="ko-KR" dirty="0" err="1"/>
              <a:t>argv</a:t>
            </a:r>
            <a:r>
              <a:rPr lang="en-US" altLang="ko-KR" dirty="0"/>
              <a:t>[1], O_RDONLY);</a:t>
            </a:r>
          </a:p>
          <a:p>
            <a:endParaRPr lang="en-US" altLang="ko-KR" dirty="0"/>
          </a:p>
          <a:p>
            <a:r>
              <a:rPr lang="en-US" altLang="ko-KR" dirty="0"/>
              <a:t> close(0); // </a:t>
            </a:r>
            <a:r>
              <a:rPr lang="en-US" altLang="ko-KR" dirty="0" err="1"/>
              <a:t>fd_array</a:t>
            </a:r>
            <a:r>
              <a:rPr lang="en-US" altLang="ko-KR" dirty="0"/>
              <a:t>[0] = 0;</a:t>
            </a:r>
          </a:p>
          <a:p>
            <a:r>
              <a:rPr lang="en-US" altLang="ko-KR" dirty="0"/>
              <a:t> dup(</a:t>
            </a:r>
            <a:r>
              <a:rPr lang="en-US" altLang="ko-KR" dirty="0" err="1"/>
              <a:t>fd</a:t>
            </a:r>
            <a:r>
              <a:rPr lang="en-US" altLang="ko-KR" dirty="0"/>
              <a:t>);  // </a:t>
            </a:r>
            <a:r>
              <a:rPr lang="en-US" altLang="ko-KR" dirty="0" err="1"/>
              <a:t>fd_array</a:t>
            </a:r>
            <a:r>
              <a:rPr lang="en-US" altLang="ko-KR" dirty="0"/>
              <a:t>[0] = </a:t>
            </a:r>
            <a:r>
              <a:rPr lang="en-US" altLang="ko-KR" dirty="0" err="1"/>
              <a:t>fd_array</a:t>
            </a:r>
            <a:r>
              <a:rPr lang="en-US" altLang="ko-KR" dirty="0"/>
              <a:t>[3];</a:t>
            </a:r>
          </a:p>
          <a:p>
            <a:endParaRPr lang="en-US" altLang="ko-KR" dirty="0"/>
          </a:p>
          <a:p>
            <a:r>
              <a:rPr lang="en-US" altLang="ko-KR" dirty="0"/>
              <a:t> ret = read(0, buff, </a:t>
            </a:r>
            <a:r>
              <a:rPr lang="en-US" altLang="ko-KR" dirty="0" err="1"/>
              <a:t>sizeof</a:t>
            </a:r>
            <a:r>
              <a:rPr lang="en-US" altLang="ko-KR" dirty="0"/>
              <a:t> buff);</a:t>
            </a:r>
          </a:p>
          <a:p>
            <a:r>
              <a:rPr lang="en-US" altLang="ko-KR" dirty="0"/>
              <a:t> write(1, buff, ret);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D9CD72-5852-42E7-82BF-589AB2D046A7}"/>
              </a:ext>
            </a:extLst>
          </p:cNvPr>
          <p:cNvSpPr/>
          <p:nvPr/>
        </p:nvSpPr>
        <p:spPr>
          <a:xfrm>
            <a:off x="3925187" y="5222300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968769-1A19-4EC1-BD9F-DCF4E136F554}"/>
              </a:ext>
            </a:extLst>
          </p:cNvPr>
          <p:cNvSpPr txBox="1"/>
          <p:nvPr/>
        </p:nvSpPr>
        <p:spPr>
          <a:xfrm>
            <a:off x="5148315" y="4890146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f_pos</a:t>
            </a:r>
            <a:endParaRPr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138A547-0202-4A10-89CF-BCD3143DF97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148315" y="5017173"/>
            <a:ext cx="2785347" cy="736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65A85B-4046-49FA-A0E5-EBC58E55826B}"/>
              </a:ext>
            </a:extLst>
          </p:cNvPr>
          <p:cNvSpPr/>
          <p:nvPr/>
        </p:nvSpPr>
        <p:spPr>
          <a:xfrm>
            <a:off x="3925186" y="5572607"/>
            <a:ext cx="1223129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4485E4-4CB6-45E4-AF81-AD99A13D0B0D}"/>
              </a:ext>
            </a:extLst>
          </p:cNvPr>
          <p:cNvSpPr txBox="1"/>
          <p:nvPr/>
        </p:nvSpPr>
        <p:spPr>
          <a:xfrm>
            <a:off x="5144966" y="5297097"/>
            <a:ext cx="9771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f_count</a:t>
            </a:r>
            <a:endParaRPr lang="ko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B2CDA9-8E41-4DDA-9C8F-AD10A139B948}"/>
              </a:ext>
            </a:extLst>
          </p:cNvPr>
          <p:cNvSpPr/>
          <p:nvPr/>
        </p:nvSpPr>
        <p:spPr>
          <a:xfrm>
            <a:off x="7933662" y="4837115"/>
            <a:ext cx="2433082" cy="361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 world”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681FFC-F850-4017-A8CC-0230106A3E4D}"/>
              </a:ext>
            </a:extLst>
          </p:cNvPr>
          <p:cNvSpPr txBox="1"/>
          <p:nvPr/>
        </p:nvSpPr>
        <p:spPr>
          <a:xfrm>
            <a:off x="7869960" y="4429822"/>
            <a:ext cx="1371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“xxx”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291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88EC9-C4AE-4D95-ACF5-D78E5EDE542E}"/>
              </a:ext>
            </a:extLst>
          </p:cNvPr>
          <p:cNvSpPr txBox="1"/>
          <p:nvPr/>
        </p:nvSpPr>
        <p:spPr>
          <a:xfrm>
            <a:off x="404037" y="382772"/>
            <a:ext cx="108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cp</a:t>
            </a:r>
            <a:r>
              <a:rPr lang="ko-KR" altLang="en-US" dirty="0"/>
              <a:t> </a:t>
            </a:r>
            <a:r>
              <a:rPr lang="en-US" altLang="ko-KR" dirty="0" err="1"/>
              <a:t>aaa</a:t>
            </a:r>
            <a:r>
              <a:rPr lang="ko-KR" altLang="en-US" dirty="0"/>
              <a:t> </a:t>
            </a:r>
            <a:r>
              <a:rPr lang="en-US" altLang="ko-KR" dirty="0" err="1"/>
              <a:t>bbb</a:t>
            </a:r>
            <a:r>
              <a:rPr lang="ko-KR" altLang="en-US" dirty="0"/>
              <a:t>   </a:t>
            </a:r>
            <a:r>
              <a:rPr lang="en-US" altLang="ko-KR" dirty="0"/>
              <a:t>//</a:t>
            </a:r>
            <a:r>
              <a:rPr lang="ko-KR" altLang="en-US" dirty="0"/>
              <a:t> 파일을 복사 하면 </a:t>
            </a:r>
            <a:r>
              <a:rPr lang="en-US" altLang="ko-KR" dirty="0"/>
              <a:t>data </a:t>
            </a:r>
            <a:r>
              <a:rPr lang="ko-KR" altLang="en-US" dirty="0"/>
              <a:t>및 </a:t>
            </a:r>
            <a:r>
              <a:rPr lang="en-US" altLang="ko-KR" dirty="0" err="1"/>
              <a:t>inode</a:t>
            </a:r>
            <a:r>
              <a:rPr lang="ko-KR" altLang="en-US" dirty="0"/>
              <a:t>까지 깊은 복사가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84E1EB-1CC2-47B9-AB4C-B3A350A056E1}"/>
              </a:ext>
            </a:extLst>
          </p:cNvPr>
          <p:cNvSpPr/>
          <p:nvPr/>
        </p:nvSpPr>
        <p:spPr>
          <a:xfrm>
            <a:off x="6177516" y="125464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413127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87532-E396-4088-975D-5FCE09B77F10}"/>
              </a:ext>
            </a:extLst>
          </p:cNvPr>
          <p:cNvSpPr/>
          <p:nvPr/>
        </p:nvSpPr>
        <p:spPr>
          <a:xfrm>
            <a:off x="6177516" y="163741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19F9F6-6E3F-4C64-A504-E7C00619913E}"/>
              </a:ext>
            </a:extLst>
          </p:cNvPr>
          <p:cNvSpPr/>
          <p:nvPr/>
        </p:nvSpPr>
        <p:spPr>
          <a:xfrm>
            <a:off x="6177516" y="202018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CFAF09-1813-433B-B576-A19A88D63F27}"/>
              </a:ext>
            </a:extLst>
          </p:cNvPr>
          <p:cNvSpPr/>
          <p:nvPr/>
        </p:nvSpPr>
        <p:spPr>
          <a:xfrm>
            <a:off x="6177516" y="240296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502A39-F31E-48AE-9EDA-DF804DE1E1DF}"/>
              </a:ext>
            </a:extLst>
          </p:cNvPr>
          <p:cNvSpPr/>
          <p:nvPr/>
        </p:nvSpPr>
        <p:spPr>
          <a:xfrm>
            <a:off x="6177516" y="278573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5E71A-D1AB-45D3-9A98-BBB60E8972E0}"/>
              </a:ext>
            </a:extLst>
          </p:cNvPr>
          <p:cNvSpPr/>
          <p:nvPr/>
        </p:nvSpPr>
        <p:spPr>
          <a:xfrm>
            <a:off x="6177516" y="316850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E80CAD-4EE7-4A1B-AAE2-39AECED6691A}"/>
              </a:ext>
            </a:extLst>
          </p:cNvPr>
          <p:cNvSpPr/>
          <p:nvPr/>
        </p:nvSpPr>
        <p:spPr>
          <a:xfrm>
            <a:off x="6177516" y="355128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5F3269-4A78-44E5-867C-9891E4D6E804}"/>
              </a:ext>
            </a:extLst>
          </p:cNvPr>
          <p:cNvSpPr/>
          <p:nvPr/>
        </p:nvSpPr>
        <p:spPr>
          <a:xfrm>
            <a:off x="6177516" y="3934053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26D8B-3644-4D26-B6D6-5D847DB5C41D}"/>
              </a:ext>
            </a:extLst>
          </p:cNvPr>
          <p:cNvSpPr/>
          <p:nvPr/>
        </p:nvSpPr>
        <p:spPr>
          <a:xfrm>
            <a:off x="9186530" y="2977120"/>
            <a:ext cx="1616148" cy="38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hello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443A0-27FE-4656-BFC6-B73BE53B2372}"/>
              </a:ext>
            </a:extLst>
          </p:cNvPr>
          <p:cNvSpPr/>
          <p:nvPr/>
        </p:nvSpPr>
        <p:spPr>
          <a:xfrm>
            <a:off x="3721395" y="155025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aaa</a:t>
            </a:r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FB0D9B-A47B-45D0-9B0F-B7D56FC933E7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V="1">
            <a:off x="5337543" y="1446029"/>
            <a:ext cx="839973" cy="29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8E8009-DCDB-4F7F-95A9-26CC761E9E45}"/>
              </a:ext>
            </a:extLst>
          </p:cNvPr>
          <p:cNvSpPr txBox="1"/>
          <p:nvPr/>
        </p:nvSpPr>
        <p:spPr>
          <a:xfrm>
            <a:off x="3721395" y="1211407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D9C10-50D6-4FEA-818B-075E52456086}"/>
              </a:ext>
            </a:extLst>
          </p:cNvPr>
          <p:cNvSpPr txBox="1"/>
          <p:nvPr/>
        </p:nvSpPr>
        <p:spPr>
          <a:xfrm>
            <a:off x="6241314" y="881097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682556-4FAC-40E0-9E3C-0BD0299FC4A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7793664" y="3168507"/>
            <a:ext cx="1392866" cy="95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539310-6715-4644-9A73-831F02FBB6F1}"/>
              </a:ext>
            </a:extLst>
          </p:cNvPr>
          <p:cNvSpPr/>
          <p:nvPr/>
        </p:nvSpPr>
        <p:spPr>
          <a:xfrm>
            <a:off x="3926958" y="324647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413128 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8133E0-B20D-418D-88FB-BA4C39BC7F3E}"/>
              </a:ext>
            </a:extLst>
          </p:cNvPr>
          <p:cNvSpPr/>
          <p:nvPr/>
        </p:nvSpPr>
        <p:spPr>
          <a:xfrm>
            <a:off x="3926958" y="362924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BFEE09-9D61-40A8-9442-59FE3B39877D}"/>
              </a:ext>
            </a:extLst>
          </p:cNvPr>
          <p:cNvSpPr/>
          <p:nvPr/>
        </p:nvSpPr>
        <p:spPr>
          <a:xfrm>
            <a:off x="3926958" y="401202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18A295-3E3D-475D-A15D-47ADC8B10236}"/>
              </a:ext>
            </a:extLst>
          </p:cNvPr>
          <p:cNvSpPr/>
          <p:nvPr/>
        </p:nvSpPr>
        <p:spPr>
          <a:xfrm>
            <a:off x="3926958" y="439479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A879BB-C551-42EA-B98E-2200DF1916E8}"/>
              </a:ext>
            </a:extLst>
          </p:cNvPr>
          <p:cNvSpPr/>
          <p:nvPr/>
        </p:nvSpPr>
        <p:spPr>
          <a:xfrm>
            <a:off x="3926958" y="477756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0FAEB9-247F-4807-BC22-BD6900DA8F70}"/>
              </a:ext>
            </a:extLst>
          </p:cNvPr>
          <p:cNvSpPr/>
          <p:nvPr/>
        </p:nvSpPr>
        <p:spPr>
          <a:xfrm>
            <a:off x="3926958" y="516034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BEFC9D-2A66-4710-8099-BF59579B1424}"/>
              </a:ext>
            </a:extLst>
          </p:cNvPr>
          <p:cNvSpPr/>
          <p:nvPr/>
        </p:nvSpPr>
        <p:spPr>
          <a:xfrm>
            <a:off x="3926958" y="5543113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A95D43-3B5E-4D95-A7E4-D82629715C13}"/>
              </a:ext>
            </a:extLst>
          </p:cNvPr>
          <p:cNvSpPr/>
          <p:nvPr/>
        </p:nvSpPr>
        <p:spPr>
          <a:xfrm>
            <a:off x="3926958" y="5925886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1C18BC-314F-40ED-8D45-5AB0AE4BC420}"/>
              </a:ext>
            </a:extLst>
          </p:cNvPr>
          <p:cNvSpPr/>
          <p:nvPr/>
        </p:nvSpPr>
        <p:spPr>
          <a:xfrm>
            <a:off x="6935972" y="4968953"/>
            <a:ext cx="1616148" cy="38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world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ED0CDD-5B87-4F77-BBD5-F1CB486407F9}"/>
              </a:ext>
            </a:extLst>
          </p:cNvPr>
          <p:cNvSpPr/>
          <p:nvPr/>
        </p:nvSpPr>
        <p:spPr>
          <a:xfrm>
            <a:off x="1470837" y="354208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bbb</a:t>
            </a:r>
            <a:endParaRPr lang="ko-KR" altLang="en-US" sz="16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1723CF-6EF0-4061-B14B-06129A9E646F}"/>
              </a:ext>
            </a:extLst>
          </p:cNvPr>
          <p:cNvCxnSpPr>
            <a:stCxn id="33" idx="3"/>
            <a:endCxn id="24" idx="1"/>
          </p:cNvCxnSpPr>
          <p:nvPr/>
        </p:nvCxnSpPr>
        <p:spPr>
          <a:xfrm flipV="1">
            <a:off x="3086985" y="3437862"/>
            <a:ext cx="839973" cy="29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99F6A8-5771-436E-A084-0A78FA10FD83}"/>
              </a:ext>
            </a:extLst>
          </p:cNvPr>
          <p:cNvSpPr txBox="1"/>
          <p:nvPr/>
        </p:nvSpPr>
        <p:spPr>
          <a:xfrm>
            <a:off x="1470837" y="3203240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36655C-C464-43BD-AF6F-90C7D8EAD40E}"/>
              </a:ext>
            </a:extLst>
          </p:cNvPr>
          <p:cNvSpPr txBox="1"/>
          <p:nvPr/>
        </p:nvSpPr>
        <p:spPr>
          <a:xfrm>
            <a:off x="3990756" y="2872930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8654847-2426-4141-980B-C8998AEC9CB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5543106" y="5160340"/>
            <a:ext cx="1392866" cy="95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8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88EC9-C4AE-4D95-ACF5-D78E5EDE542E}"/>
              </a:ext>
            </a:extLst>
          </p:cNvPr>
          <p:cNvSpPr txBox="1"/>
          <p:nvPr/>
        </p:nvSpPr>
        <p:spPr>
          <a:xfrm>
            <a:off x="404037" y="382772"/>
            <a:ext cx="108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cp</a:t>
            </a:r>
            <a:r>
              <a:rPr lang="ko-KR" altLang="en-US" dirty="0"/>
              <a:t> </a:t>
            </a:r>
            <a:r>
              <a:rPr lang="en-US" altLang="ko-KR" dirty="0" err="1"/>
              <a:t>aaa</a:t>
            </a:r>
            <a:r>
              <a:rPr lang="ko-KR" altLang="en-US" dirty="0"/>
              <a:t> </a:t>
            </a:r>
            <a:r>
              <a:rPr lang="en-US" altLang="ko-KR" dirty="0" err="1"/>
              <a:t>bbb</a:t>
            </a:r>
            <a:r>
              <a:rPr lang="ko-KR" altLang="en-US" dirty="0"/>
              <a:t>   </a:t>
            </a:r>
            <a:r>
              <a:rPr lang="en-US" altLang="ko-KR" dirty="0"/>
              <a:t>//</a:t>
            </a:r>
            <a:r>
              <a:rPr lang="ko-KR" altLang="en-US" dirty="0"/>
              <a:t> 파일을 복사 하면 </a:t>
            </a:r>
            <a:r>
              <a:rPr lang="en-US" altLang="ko-KR" dirty="0"/>
              <a:t>data </a:t>
            </a:r>
            <a:r>
              <a:rPr lang="ko-KR" altLang="en-US" dirty="0"/>
              <a:t>및 </a:t>
            </a:r>
            <a:r>
              <a:rPr lang="en-US" altLang="ko-KR" dirty="0" err="1"/>
              <a:t>inode</a:t>
            </a:r>
            <a:r>
              <a:rPr lang="ko-KR" altLang="en-US" dirty="0"/>
              <a:t>까지 깊은 복사가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84E1EB-1CC2-47B9-AB4C-B3A350A056E1}"/>
              </a:ext>
            </a:extLst>
          </p:cNvPr>
          <p:cNvSpPr/>
          <p:nvPr/>
        </p:nvSpPr>
        <p:spPr>
          <a:xfrm>
            <a:off x="6177516" y="125464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413127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87532-E396-4088-975D-5FCE09B77F10}"/>
              </a:ext>
            </a:extLst>
          </p:cNvPr>
          <p:cNvSpPr/>
          <p:nvPr/>
        </p:nvSpPr>
        <p:spPr>
          <a:xfrm>
            <a:off x="6177516" y="163741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19F9F6-6E3F-4C64-A504-E7C00619913E}"/>
              </a:ext>
            </a:extLst>
          </p:cNvPr>
          <p:cNvSpPr/>
          <p:nvPr/>
        </p:nvSpPr>
        <p:spPr>
          <a:xfrm>
            <a:off x="6177516" y="202018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CFAF09-1813-433B-B576-A19A88D63F27}"/>
              </a:ext>
            </a:extLst>
          </p:cNvPr>
          <p:cNvSpPr/>
          <p:nvPr/>
        </p:nvSpPr>
        <p:spPr>
          <a:xfrm>
            <a:off x="6177516" y="240296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502A39-F31E-48AE-9EDA-DF804DE1E1DF}"/>
              </a:ext>
            </a:extLst>
          </p:cNvPr>
          <p:cNvSpPr/>
          <p:nvPr/>
        </p:nvSpPr>
        <p:spPr>
          <a:xfrm>
            <a:off x="6177516" y="278573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5E71A-D1AB-45D3-9A98-BBB60E8972E0}"/>
              </a:ext>
            </a:extLst>
          </p:cNvPr>
          <p:cNvSpPr/>
          <p:nvPr/>
        </p:nvSpPr>
        <p:spPr>
          <a:xfrm>
            <a:off x="6177516" y="316850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E80CAD-4EE7-4A1B-AAE2-39AECED6691A}"/>
              </a:ext>
            </a:extLst>
          </p:cNvPr>
          <p:cNvSpPr/>
          <p:nvPr/>
        </p:nvSpPr>
        <p:spPr>
          <a:xfrm>
            <a:off x="6177516" y="355128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5F3269-4A78-44E5-867C-9891E4D6E804}"/>
              </a:ext>
            </a:extLst>
          </p:cNvPr>
          <p:cNvSpPr/>
          <p:nvPr/>
        </p:nvSpPr>
        <p:spPr>
          <a:xfrm>
            <a:off x="6177516" y="3934053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26D8B-3644-4D26-B6D6-5D847DB5C41D}"/>
              </a:ext>
            </a:extLst>
          </p:cNvPr>
          <p:cNvSpPr/>
          <p:nvPr/>
        </p:nvSpPr>
        <p:spPr>
          <a:xfrm>
            <a:off x="9186530" y="2977120"/>
            <a:ext cx="1616148" cy="38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hello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443A0-27FE-4656-BFC6-B73BE53B2372}"/>
              </a:ext>
            </a:extLst>
          </p:cNvPr>
          <p:cNvSpPr/>
          <p:nvPr/>
        </p:nvSpPr>
        <p:spPr>
          <a:xfrm>
            <a:off x="3721395" y="1550252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aaa</a:t>
            </a:r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FB0D9B-A47B-45D0-9B0F-B7D56FC933E7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V="1">
            <a:off x="5337543" y="1446029"/>
            <a:ext cx="839973" cy="29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8E8009-DCDB-4F7F-95A9-26CC761E9E45}"/>
              </a:ext>
            </a:extLst>
          </p:cNvPr>
          <p:cNvSpPr txBox="1"/>
          <p:nvPr/>
        </p:nvSpPr>
        <p:spPr>
          <a:xfrm>
            <a:off x="3721395" y="1211407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D9C10-50D6-4FEA-818B-075E52456086}"/>
              </a:ext>
            </a:extLst>
          </p:cNvPr>
          <p:cNvSpPr txBox="1"/>
          <p:nvPr/>
        </p:nvSpPr>
        <p:spPr>
          <a:xfrm>
            <a:off x="6241314" y="881097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682556-4FAC-40E0-9E3C-0BD0299FC4A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7793664" y="3168507"/>
            <a:ext cx="1392866" cy="95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539310-6715-4644-9A73-831F02FBB6F1}"/>
              </a:ext>
            </a:extLst>
          </p:cNvPr>
          <p:cNvSpPr/>
          <p:nvPr/>
        </p:nvSpPr>
        <p:spPr>
          <a:xfrm>
            <a:off x="3926958" y="324647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413128 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8133E0-B20D-418D-88FB-BA4C39BC7F3E}"/>
              </a:ext>
            </a:extLst>
          </p:cNvPr>
          <p:cNvSpPr/>
          <p:nvPr/>
        </p:nvSpPr>
        <p:spPr>
          <a:xfrm>
            <a:off x="3926958" y="362924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BFEE09-9D61-40A8-9442-59FE3B39877D}"/>
              </a:ext>
            </a:extLst>
          </p:cNvPr>
          <p:cNvSpPr/>
          <p:nvPr/>
        </p:nvSpPr>
        <p:spPr>
          <a:xfrm>
            <a:off x="3926958" y="401202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18A295-3E3D-475D-A15D-47ADC8B10236}"/>
              </a:ext>
            </a:extLst>
          </p:cNvPr>
          <p:cNvSpPr/>
          <p:nvPr/>
        </p:nvSpPr>
        <p:spPr>
          <a:xfrm>
            <a:off x="3926958" y="439479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A879BB-C551-42EA-B98E-2200DF1916E8}"/>
              </a:ext>
            </a:extLst>
          </p:cNvPr>
          <p:cNvSpPr/>
          <p:nvPr/>
        </p:nvSpPr>
        <p:spPr>
          <a:xfrm>
            <a:off x="3926958" y="477756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0FAEB9-247F-4807-BC22-BD6900DA8F70}"/>
              </a:ext>
            </a:extLst>
          </p:cNvPr>
          <p:cNvSpPr/>
          <p:nvPr/>
        </p:nvSpPr>
        <p:spPr>
          <a:xfrm>
            <a:off x="3926958" y="516034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BEFC9D-2A66-4710-8099-BF59579B1424}"/>
              </a:ext>
            </a:extLst>
          </p:cNvPr>
          <p:cNvSpPr/>
          <p:nvPr/>
        </p:nvSpPr>
        <p:spPr>
          <a:xfrm>
            <a:off x="3926958" y="5543113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A95D43-3B5E-4D95-A7E4-D82629715C13}"/>
              </a:ext>
            </a:extLst>
          </p:cNvPr>
          <p:cNvSpPr/>
          <p:nvPr/>
        </p:nvSpPr>
        <p:spPr>
          <a:xfrm>
            <a:off x="3926958" y="5925886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1C18BC-314F-40ED-8D45-5AB0AE4BC420}"/>
              </a:ext>
            </a:extLst>
          </p:cNvPr>
          <p:cNvSpPr/>
          <p:nvPr/>
        </p:nvSpPr>
        <p:spPr>
          <a:xfrm>
            <a:off x="6935972" y="4968953"/>
            <a:ext cx="1616148" cy="38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world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ED0CDD-5B87-4F77-BBD5-F1CB486407F9}"/>
              </a:ext>
            </a:extLst>
          </p:cNvPr>
          <p:cNvSpPr/>
          <p:nvPr/>
        </p:nvSpPr>
        <p:spPr>
          <a:xfrm>
            <a:off x="1470837" y="354208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bbb</a:t>
            </a:r>
            <a:endParaRPr lang="ko-KR" altLang="en-US" sz="16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1723CF-6EF0-4061-B14B-06129A9E646F}"/>
              </a:ext>
            </a:extLst>
          </p:cNvPr>
          <p:cNvCxnSpPr>
            <a:stCxn id="33" idx="3"/>
            <a:endCxn id="24" idx="1"/>
          </p:cNvCxnSpPr>
          <p:nvPr/>
        </p:nvCxnSpPr>
        <p:spPr>
          <a:xfrm flipV="1">
            <a:off x="3086985" y="3437862"/>
            <a:ext cx="839973" cy="29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99F6A8-5771-436E-A084-0A78FA10FD83}"/>
              </a:ext>
            </a:extLst>
          </p:cNvPr>
          <p:cNvSpPr txBox="1"/>
          <p:nvPr/>
        </p:nvSpPr>
        <p:spPr>
          <a:xfrm>
            <a:off x="1470837" y="3203240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36655C-C464-43BD-AF6F-90C7D8EAD40E}"/>
              </a:ext>
            </a:extLst>
          </p:cNvPr>
          <p:cNvSpPr txBox="1"/>
          <p:nvPr/>
        </p:nvSpPr>
        <p:spPr>
          <a:xfrm>
            <a:off x="3990756" y="2872930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8654847-2426-4141-980B-C8998AEC9CB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5543106" y="5160340"/>
            <a:ext cx="1392866" cy="95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0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88EC9-C4AE-4D95-ACF5-D78E5EDE542E}"/>
              </a:ext>
            </a:extLst>
          </p:cNvPr>
          <p:cNvSpPr txBox="1"/>
          <p:nvPr/>
        </p:nvSpPr>
        <p:spPr>
          <a:xfrm>
            <a:off x="404037" y="382772"/>
            <a:ext cx="108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ln </a:t>
            </a:r>
            <a:r>
              <a:rPr lang="en-US" altLang="ko-KR" dirty="0" err="1"/>
              <a:t>aaa</a:t>
            </a:r>
            <a:r>
              <a:rPr lang="en-US" altLang="ko-KR" dirty="0"/>
              <a:t> </a:t>
            </a:r>
            <a:r>
              <a:rPr lang="en-US" altLang="ko-KR" dirty="0" err="1"/>
              <a:t>bbb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84E1EB-1CC2-47B9-AB4C-B3A350A056E1}"/>
              </a:ext>
            </a:extLst>
          </p:cNvPr>
          <p:cNvSpPr/>
          <p:nvPr/>
        </p:nvSpPr>
        <p:spPr>
          <a:xfrm>
            <a:off x="6379537" y="162678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413127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87532-E396-4088-975D-5FCE09B77F10}"/>
              </a:ext>
            </a:extLst>
          </p:cNvPr>
          <p:cNvSpPr/>
          <p:nvPr/>
        </p:nvSpPr>
        <p:spPr>
          <a:xfrm>
            <a:off x="6379537" y="2009558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19F9F6-6E3F-4C64-A504-E7C00619913E}"/>
              </a:ext>
            </a:extLst>
          </p:cNvPr>
          <p:cNvSpPr/>
          <p:nvPr/>
        </p:nvSpPr>
        <p:spPr>
          <a:xfrm>
            <a:off x="6379537" y="2392331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CFAF09-1813-433B-B576-A19A88D63F27}"/>
              </a:ext>
            </a:extLst>
          </p:cNvPr>
          <p:cNvSpPr/>
          <p:nvPr/>
        </p:nvSpPr>
        <p:spPr>
          <a:xfrm>
            <a:off x="6379537" y="2775104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502A39-F31E-48AE-9EDA-DF804DE1E1DF}"/>
              </a:ext>
            </a:extLst>
          </p:cNvPr>
          <p:cNvSpPr/>
          <p:nvPr/>
        </p:nvSpPr>
        <p:spPr>
          <a:xfrm>
            <a:off x="6379537" y="3157877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5E71A-D1AB-45D3-9A98-BBB60E8972E0}"/>
              </a:ext>
            </a:extLst>
          </p:cNvPr>
          <p:cNvSpPr/>
          <p:nvPr/>
        </p:nvSpPr>
        <p:spPr>
          <a:xfrm>
            <a:off x="6379537" y="354065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E80CAD-4EE7-4A1B-AAE2-39AECED6691A}"/>
              </a:ext>
            </a:extLst>
          </p:cNvPr>
          <p:cNvSpPr/>
          <p:nvPr/>
        </p:nvSpPr>
        <p:spPr>
          <a:xfrm>
            <a:off x="6379537" y="3923423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15 16:04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5F3269-4A78-44E5-867C-9891E4D6E804}"/>
              </a:ext>
            </a:extLst>
          </p:cNvPr>
          <p:cNvSpPr/>
          <p:nvPr/>
        </p:nvSpPr>
        <p:spPr>
          <a:xfrm>
            <a:off x="6379537" y="4306196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26D8B-3644-4D26-B6D6-5D847DB5C41D}"/>
              </a:ext>
            </a:extLst>
          </p:cNvPr>
          <p:cNvSpPr/>
          <p:nvPr/>
        </p:nvSpPr>
        <p:spPr>
          <a:xfrm>
            <a:off x="9388551" y="3349263"/>
            <a:ext cx="1616148" cy="3827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world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443A0-27FE-4656-BFC6-B73BE53B2372}"/>
              </a:ext>
            </a:extLst>
          </p:cNvPr>
          <p:cNvSpPr/>
          <p:nvPr/>
        </p:nvSpPr>
        <p:spPr>
          <a:xfrm>
            <a:off x="3923416" y="1922395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aaa</a:t>
            </a:r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FB0D9B-A47B-45D0-9B0F-B7D56FC933E7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V="1">
            <a:off x="5539564" y="1818172"/>
            <a:ext cx="839973" cy="295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8E8009-DCDB-4F7F-95A9-26CC761E9E45}"/>
              </a:ext>
            </a:extLst>
          </p:cNvPr>
          <p:cNvSpPr txBox="1"/>
          <p:nvPr/>
        </p:nvSpPr>
        <p:spPr>
          <a:xfrm>
            <a:off x="3923416" y="1583550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D9C10-50D6-4FEA-818B-075E52456086}"/>
              </a:ext>
            </a:extLst>
          </p:cNvPr>
          <p:cNvSpPr txBox="1"/>
          <p:nvPr/>
        </p:nvSpPr>
        <p:spPr>
          <a:xfrm>
            <a:off x="6443335" y="1253240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inode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682556-4FAC-40E0-9E3C-0BD0299FC4A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7995685" y="3540650"/>
            <a:ext cx="1392866" cy="95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ED0CDD-5B87-4F77-BBD5-F1CB486407F9}"/>
              </a:ext>
            </a:extLst>
          </p:cNvPr>
          <p:cNvSpPr/>
          <p:nvPr/>
        </p:nvSpPr>
        <p:spPr>
          <a:xfrm>
            <a:off x="3923416" y="3016160"/>
            <a:ext cx="1616148" cy="3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bbb</a:t>
            </a:r>
            <a:endParaRPr lang="ko-KR" altLang="en-US" sz="16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1723CF-6EF0-4061-B14B-06129A9E646F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 flipV="1">
            <a:off x="5539564" y="1818172"/>
            <a:ext cx="839973" cy="1389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99F6A8-5771-436E-A084-0A78FA10FD83}"/>
              </a:ext>
            </a:extLst>
          </p:cNvPr>
          <p:cNvSpPr txBox="1"/>
          <p:nvPr/>
        </p:nvSpPr>
        <p:spPr>
          <a:xfrm>
            <a:off x="3923416" y="2677315"/>
            <a:ext cx="141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dentry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4B43A9-42D3-40FA-898B-242822B86B8A}"/>
              </a:ext>
            </a:extLst>
          </p:cNvPr>
          <p:cNvSpPr txBox="1"/>
          <p:nvPr/>
        </p:nvSpPr>
        <p:spPr>
          <a:xfrm>
            <a:off x="7995685" y="2399051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96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1015</Words>
  <Application>Microsoft Office PowerPoint</Application>
  <PresentationFormat>와이드스크린</PresentationFormat>
  <Paragraphs>311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lckt</dc:creator>
  <cp:lastModifiedBy>lckt</cp:lastModifiedBy>
  <cp:revision>21</cp:revision>
  <dcterms:created xsi:type="dcterms:W3CDTF">2018-03-14T02:32:51Z</dcterms:created>
  <dcterms:modified xsi:type="dcterms:W3CDTF">2018-03-16T07:19:52Z</dcterms:modified>
</cp:coreProperties>
</file>