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6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5BAD-A1BD-4190-90F6-832EDCAA1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2D966-2DFB-4EF1-B6BB-AD34AE5F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33261-922E-4949-A021-21EC7494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2018E-7EA9-4A12-A068-27F19CC2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99DE5-3C4E-4AD7-8564-14655022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2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87F83-5D12-4C21-BC80-82CC3C1E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DE0B6-51E7-43BB-AFDB-CD69D0807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2ACAD-BED6-4CD5-A73B-44E28443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42095-8C3F-48E2-9353-16D2EA5F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508DC-92FF-4751-89E4-C4B9F622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7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419DF6-3181-4F3D-B3E7-A618A599A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41697D-AE23-44F0-8032-768425DB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95760-A13C-489B-A169-ED54BF2B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CE2E1-085B-47DA-8807-812B701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AD103-AB7F-4135-AD16-DB620F13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3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A1AF2-8DF8-406C-81CE-DB0FCC88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F00E-E2C5-466D-9A0D-CB6E9C7A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7E4CB-0E10-4B6E-89BD-377F9325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1B185-45AE-4ABB-B9A3-E0DDF2C5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FA0C0-71F7-474A-9F88-9CFEA33A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884CF-9ABB-48DD-9A06-B4683216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C39AA-DE7B-4D20-B393-F01FB6D02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50F09-3D31-4AE9-A342-283EB4C0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02F1C-7C2E-4B2A-83DD-5343F555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9507E-B5BF-4EAC-BF70-578DDA83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2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BD996-58EF-4B9C-8AC2-3E4BACE6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19C14-F78A-44AF-ACBF-574191678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7420B-5D9F-47E1-87FE-88890ADA4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5B9C0-65C3-4368-9033-2F85A451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5459EC-FC82-4103-A366-0A205FE9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BB88A-DA7B-4664-94C1-5F17BA25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7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540F5-EE56-422E-84D9-4A402FD8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FA3E2-DCF4-481B-998C-EC894DCC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6432CE-C666-4065-8D14-68897C957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A9512-0D0C-411C-9A87-ED2FDC87C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ECA09-FE2D-4743-8C16-497189C62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B2313C-0346-424C-A548-1990B4C5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C5C5FD-77A0-4779-AB3F-9A23F40D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CA1239-79FD-49C3-9267-58FA715B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03425-9A3E-4A1B-AD59-42FCD035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BE11C8-F553-43D2-82FA-08C640E0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42317-E450-4141-BA45-166F7259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50B345-EFDE-4118-8803-118FCBEB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605074-72EE-49BE-BFD8-7C2995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9B01E1-B032-4D46-B1EC-F1EDF564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B5EC1-A57D-4AE8-BDED-EA091E97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449F2-3609-4C30-81CF-1FA64D36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F5C3A-131F-4897-B76E-BA82FD39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9BB8F-B9CF-4B3B-848A-2FB4C5495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48B1B-8ABA-48C0-A894-507E2AE5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B26C9-5CB5-4CBF-8E31-1B08D3C5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47881-3AD5-4C10-9E8C-B1C42293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9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B5EF4-9B83-4C7C-8342-30F3D2E6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EFAB28-96A0-4BC9-A70F-9C0E2B84E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B9ECA-D0AD-4C88-84AD-6B6A39D1F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8C0EA8-C3AF-46F0-9725-94135441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8DF57-06D5-461C-B986-30E668B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4DDC9-FBDE-46AA-959D-CCC0C555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366319-57A4-4AFA-A885-10AB4A1B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301CE-A07B-4A63-B003-0EED4C28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298A3-EEBB-41BD-9377-2C6A35EDC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DF93-5C79-47A9-813F-31B3BD393BD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35B64-2DC3-48AE-8FD4-252B17784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29B0-1D22-4F97-88D7-5BC70C422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BCB0-10AD-4063-A110-4C08CF2BC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1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A072EA-D11A-4A2D-9174-D69FB24B0001}"/>
              </a:ext>
            </a:extLst>
          </p:cNvPr>
          <p:cNvSpPr/>
          <p:nvPr/>
        </p:nvSpPr>
        <p:spPr>
          <a:xfrm>
            <a:off x="2322914" y="1706014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CCC745-0734-43CA-A1D6-D8616EB9067E}"/>
              </a:ext>
            </a:extLst>
          </p:cNvPr>
          <p:cNvSpPr/>
          <p:nvPr/>
        </p:nvSpPr>
        <p:spPr>
          <a:xfrm>
            <a:off x="7957596" y="1706014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EEC72A4-5001-465B-9CA9-C9C42C4814F5}"/>
              </a:ext>
            </a:extLst>
          </p:cNvPr>
          <p:cNvGrpSpPr/>
          <p:nvPr/>
        </p:nvGrpSpPr>
        <p:grpSpPr>
          <a:xfrm>
            <a:off x="5196962" y="611395"/>
            <a:ext cx="1203767" cy="856840"/>
            <a:chOff x="4448277" y="494270"/>
            <a:chExt cx="1203767" cy="8568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C033CB-4A5E-4C09-B78A-327C0D35D0B3}"/>
                </a:ext>
              </a:extLst>
            </p:cNvPr>
            <p:cNvSpPr/>
            <p:nvPr/>
          </p:nvSpPr>
          <p:spPr>
            <a:xfrm>
              <a:off x="4448277" y="853398"/>
              <a:ext cx="1203767" cy="49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AED77F-E646-4311-ADC1-CA09CC64953B}"/>
                </a:ext>
              </a:extLst>
            </p:cNvPr>
            <p:cNvSpPr txBox="1"/>
            <p:nvPr/>
          </p:nvSpPr>
          <p:spPr>
            <a:xfrm>
              <a:off x="4695568" y="494270"/>
              <a:ext cx="667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sum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77398A7-4EBB-4C15-8F8B-96EECF444DC6}"/>
              </a:ext>
            </a:extLst>
          </p:cNvPr>
          <p:cNvSpPr txBox="1"/>
          <p:nvPr/>
        </p:nvSpPr>
        <p:spPr>
          <a:xfrm>
            <a:off x="2480733" y="1392768"/>
            <a:ext cx="888128" cy="53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227E9-98F6-463F-B047-47CB9C012CA0}"/>
              </a:ext>
            </a:extLst>
          </p:cNvPr>
          <p:cNvSpPr txBox="1"/>
          <p:nvPr/>
        </p:nvSpPr>
        <p:spPr>
          <a:xfrm>
            <a:off x="8071009" y="1351110"/>
            <a:ext cx="97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54383F-660C-44C6-ABEF-40C3D54A18B8}"/>
              </a:ext>
            </a:extLst>
          </p:cNvPr>
          <p:cNvSpPr/>
          <p:nvPr/>
        </p:nvSpPr>
        <p:spPr>
          <a:xfrm>
            <a:off x="1460521" y="2240172"/>
            <a:ext cx="2928552" cy="147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local = sum;</a:t>
            </a:r>
          </a:p>
          <a:p>
            <a:endParaRPr lang="en-US" altLang="ko-KR" sz="1600" dirty="0"/>
          </a:p>
          <a:p>
            <a:r>
              <a:rPr lang="en-US" altLang="ko-KR" sz="1600" dirty="0"/>
              <a:t>local = local + 1;</a:t>
            </a:r>
          </a:p>
          <a:p>
            <a:endParaRPr lang="en-US" altLang="ko-KR" sz="1600" dirty="0"/>
          </a:p>
          <a:p>
            <a:r>
              <a:rPr lang="en-US" altLang="ko-KR" sz="1600" dirty="0"/>
              <a:t>sum = local;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88A74F-2EAE-4164-932A-D8FBC676C6EF}"/>
              </a:ext>
            </a:extLst>
          </p:cNvPr>
          <p:cNvSpPr/>
          <p:nvPr/>
        </p:nvSpPr>
        <p:spPr>
          <a:xfrm>
            <a:off x="7095203" y="2240172"/>
            <a:ext cx="2928552" cy="147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local = sum;</a:t>
            </a:r>
          </a:p>
          <a:p>
            <a:endParaRPr lang="en-US" altLang="ko-KR" sz="1600" dirty="0"/>
          </a:p>
          <a:p>
            <a:r>
              <a:rPr lang="en-US" altLang="ko-KR" sz="1600" dirty="0"/>
              <a:t>local = local + 1;</a:t>
            </a:r>
          </a:p>
          <a:p>
            <a:endParaRPr lang="en-US" altLang="ko-KR" sz="1600" dirty="0"/>
          </a:p>
          <a:p>
            <a:r>
              <a:rPr lang="en-US" altLang="ko-KR" sz="1600" dirty="0"/>
              <a:t>sum = local;</a:t>
            </a:r>
            <a:endParaRPr lang="ko-KR" altLang="en-US" sz="16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DDE301F-F2FE-42BF-A5B1-9544FD90BB81}"/>
              </a:ext>
            </a:extLst>
          </p:cNvPr>
          <p:cNvSpPr/>
          <p:nvPr/>
        </p:nvSpPr>
        <p:spPr>
          <a:xfrm>
            <a:off x="868687" y="2849250"/>
            <a:ext cx="494271" cy="47831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2687F95-85F5-4AB3-83CF-E0AC0B9D4A36}"/>
              </a:ext>
            </a:extLst>
          </p:cNvPr>
          <p:cNvSpPr/>
          <p:nvPr/>
        </p:nvSpPr>
        <p:spPr>
          <a:xfrm>
            <a:off x="6563861" y="2203726"/>
            <a:ext cx="494271" cy="478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98A01BF-17DC-495E-A16A-84403DE35F4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1362958" y="2442883"/>
            <a:ext cx="5200903" cy="645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85F3B3-F211-42C2-97D5-05CF1BE7D1CE}"/>
              </a:ext>
            </a:extLst>
          </p:cNvPr>
          <p:cNvSpPr txBox="1"/>
          <p:nvPr/>
        </p:nvSpPr>
        <p:spPr>
          <a:xfrm>
            <a:off x="4161917" y="1896369"/>
            <a:ext cx="195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context switching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31811C0-120B-4380-878F-F75B9ACC71E4}"/>
              </a:ext>
            </a:extLst>
          </p:cNvPr>
          <p:cNvSpPr/>
          <p:nvPr/>
        </p:nvSpPr>
        <p:spPr>
          <a:xfrm>
            <a:off x="6563860" y="3711250"/>
            <a:ext cx="494271" cy="47831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FFF128-68FC-4E11-B500-CAB4A8CAAEF0}"/>
              </a:ext>
            </a:extLst>
          </p:cNvPr>
          <p:cNvSpPr txBox="1"/>
          <p:nvPr/>
        </p:nvSpPr>
        <p:spPr>
          <a:xfrm>
            <a:off x="4556125" y="2771200"/>
            <a:ext cx="64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➀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C45F0-D541-4365-B497-3F20E153C656}"/>
              </a:ext>
            </a:extLst>
          </p:cNvPr>
          <p:cNvSpPr txBox="1"/>
          <p:nvPr/>
        </p:nvSpPr>
        <p:spPr>
          <a:xfrm>
            <a:off x="10540313" y="6156951"/>
            <a:ext cx="141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➀➁➂➃</a:t>
            </a:r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909F962-C91B-41EA-AC34-697527FE9A53}"/>
              </a:ext>
            </a:extLst>
          </p:cNvPr>
          <p:cNvCxnSpPr>
            <a:cxnSpLocks/>
            <a:stCxn id="14" idx="1"/>
            <a:endCxn id="21" idx="1"/>
          </p:cNvCxnSpPr>
          <p:nvPr/>
        </p:nvCxnSpPr>
        <p:spPr>
          <a:xfrm rot="10800000" flipV="1">
            <a:off x="6563861" y="2442883"/>
            <a:ext cx="1" cy="150752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A987C4-1C60-41EB-8E3A-79BA6FFFD6EF}"/>
              </a:ext>
            </a:extLst>
          </p:cNvPr>
          <p:cNvSpPr txBox="1"/>
          <p:nvPr/>
        </p:nvSpPr>
        <p:spPr>
          <a:xfrm>
            <a:off x="5625526" y="3581075"/>
            <a:ext cx="8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➁</a:t>
            </a:r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F586450-EF66-46CA-A898-38471F172185}"/>
              </a:ext>
            </a:extLst>
          </p:cNvPr>
          <p:cNvSpPr/>
          <p:nvPr/>
        </p:nvSpPr>
        <p:spPr>
          <a:xfrm>
            <a:off x="901963" y="3634921"/>
            <a:ext cx="494271" cy="478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56A44FC-E2CB-481D-8825-BCA5F052C97E}"/>
              </a:ext>
            </a:extLst>
          </p:cNvPr>
          <p:cNvCxnSpPr>
            <a:stCxn id="21" idx="1"/>
            <a:endCxn id="21" idx="1"/>
          </p:cNvCxnSpPr>
          <p:nvPr/>
        </p:nvCxnSpPr>
        <p:spPr>
          <a:xfrm>
            <a:off x="6563860" y="395040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6BA596F-41D0-4952-9691-8C94A653B10F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 flipH="1" flipV="1">
            <a:off x="868687" y="3088407"/>
            <a:ext cx="6189444" cy="862000"/>
          </a:xfrm>
          <a:prstGeom prst="bentConnector5">
            <a:avLst>
              <a:gd name="adj1" fmla="val -3693"/>
              <a:gd name="adj2" fmla="val -104818"/>
              <a:gd name="adj3" fmla="val 10369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30D74B8-3F17-4E19-9313-2539D7B1C4AA}"/>
              </a:ext>
            </a:extLst>
          </p:cNvPr>
          <p:cNvSpPr txBox="1"/>
          <p:nvPr/>
        </p:nvSpPr>
        <p:spPr>
          <a:xfrm>
            <a:off x="3368861" y="4950454"/>
            <a:ext cx="8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➂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2D8BCF-5567-4166-988B-013B7905C1A6}"/>
              </a:ext>
            </a:extLst>
          </p:cNvPr>
          <p:cNvSpPr txBox="1"/>
          <p:nvPr/>
        </p:nvSpPr>
        <p:spPr>
          <a:xfrm>
            <a:off x="929179" y="4113235"/>
            <a:ext cx="37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17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A072EA-D11A-4A2D-9174-D69FB24B0001}"/>
              </a:ext>
            </a:extLst>
          </p:cNvPr>
          <p:cNvSpPr/>
          <p:nvPr/>
        </p:nvSpPr>
        <p:spPr>
          <a:xfrm>
            <a:off x="2322914" y="1706014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CCC745-0734-43CA-A1D6-D8616EB9067E}"/>
              </a:ext>
            </a:extLst>
          </p:cNvPr>
          <p:cNvSpPr/>
          <p:nvPr/>
        </p:nvSpPr>
        <p:spPr>
          <a:xfrm>
            <a:off x="7957596" y="1706014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EEC72A4-5001-465B-9CA9-C9C42C4814F5}"/>
              </a:ext>
            </a:extLst>
          </p:cNvPr>
          <p:cNvGrpSpPr/>
          <p:nvPr/>
        </p:nvGrpSpPr>
        <p:grpSpPr>
          <a:xfrm>
            <a:off x="5196962" y="611395"/>
            <a:ext cx="1203767" cy="856840"/>
            <a:chOff x="4448277" y="494270"/>
            <a:chExt cx="1203767" cy="8568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C033CB-4A5E-4C09-B78A-327C0D35D0B3}"/>
                </a:ext>
              </a:extLst>
            </p:cNvPr>
            <p:cNvSpPr/>
            <p:nvPr/>
          </p:nvSpPr>
          <p:spPr>
            <a:xfrm>
              <a:off x="4448277" y="853398"/>
              <a:ext cx="1203767" cy="49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AED77F-E646-4311-ADC1-CA09CC64953B}"/>
                </a:ext>
              </a:extLst>
            </p:cNvPr>
            <p:cNvSpPr txBox="1"/>
            <p:nvPr/>
          </p:nvSpPr>
          <p:spPr>
            <a:xfrm>
              <a:off x="4695568" y="494270"/>
              <a:ext cx="667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sum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77398A7-4EBB-4C15-8F8B-96EECF444DC6}"/>
              </a:ext>
            </a:extLst>
          </p:cNvPr>
          <p:cNvSpPr txBox="1"/>
          <p:nvPr/>
        </p:nvSpPr>
        <p:spPr>
          <a:xfrm>
            <a:off x="2480733" y="1392768"/>
            <a:ext cx="888128" cy="53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227E9-98F6-463F-B047-47CB9C012CA0}"/>
              </a:ext>
            </a:extLst>
          </p:cNvPr>
          <p:cNvSpPr txBox="1"/>
          <p:nvPr/>
        </p:nvSpPr>
        <p:spPr>
          <a:xfrm>
            <a:off x="8071009" y="1351110"/>
            <a:ext cx="97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54383F-660C-44C6-ABEF-40C3D54A18B8}"/>
              </a:ext>
            </a:extLst>
          </p:cNvPr>
          <p:cNvSpPr/>
          <p:nvPr/>
        </p:nvSpPr>
        <p:spPr>
          <a:xfrm>
            <a:off x="1460521" y="2240172"/>
            <a:ext cx="2928552" cy="147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/>
              <a:t>mov</a:t>
            </a:r>
            <a:r>
              <a:rPr lang="en-US" altLang="ko-KR" sz="1600" dirty="0"/>
              <a:t> *(0x1234), </a:t>
            </a:r>
            <a:r>
              <a:rPr lang="en-US" altLang="ko-KR" sz="1600" dirty="0" err="1"/>
              <a:t>eax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inc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eax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mov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eax</a:t>
            </a:r>
            <a:r>
              <a:rPr lang="en-US" altLang="ko-KR" sz="1600" dirty="0"/>
              <a:t>, *(0x1234)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88A74F-2EAE-4164-932A-D8FBC676C6EF}"/>
              </a:ext>
            </a:extLst>
          </p:cNvPr>
          <p:cNvSpPr/>
          <p:nvPr/>
        </p:nvSpPr>
        <p:spPr>
          <a:xfrm>
            <a:off x="7095203" y="2240172"/>
            <a:ext cx="2928552" cy="147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/>
              <a:t>mov</a:t>
            </a:r>
            <a:r>
              <a:rPr lang="en-US" altLang="ko-KR" sz="1600" dirty="0"/>
              <a:t> *(0x1234), </a:t>
            </a:r>
            <a:r>
              <a:rPr lang="en-US" altLang="ko-KR" sz="1600" dirty="0" err="1"/>
              <a:t>eax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inc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eax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mov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eax</a:t>
            </a:r>
            <a:r>
              <a:rPr lang="en-US" altLang="ko-KR" sz="1600" dirty="0"/>
              <a:t>, *(0x1234)</a:t>
            </a:r>
            <a:endParaRPr lang="ko-KR" altLang="en-US" sz="16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DDE301F-F2FE-42BF-A5B1-9544FD90BB81}"/>
              </a:ext>
            </a:extLst>
          </p:cNvPr>
          <p:cNvSpPr/>
          <p:nvPr/>
        </p:nvSpPr>
        <p:spPr>
          <a:xfrm>
            <a:off x="868687" y="2849250"/>
            <a:ext cx="494271" cy="47831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2687F95-85F5-4AB3-83CF-E0AC0B9D4A36}"/>
              </a:ext>
            </a:extLst>
          </p:cNvPr>
          <p:cNvSpPr/>
          <p:nvPr/>
        </p:nvSpPr>
        <p:spPr>
          <a:xfrm>
            <a:off x="6563861" y="2203726"/>
            <a:ext cx="494271" cy="478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98A01BF-17DC-495E-A16A-84403DE35F4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1362958" y="2442883"/>
            <a:ext cx="5200903" cy="645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85F3B3-F211-42C2-97D5-05CF1BE7D1CE}"/>
              </a:ext>
            </a:extLst>
          </p:cNvPr>
          <p:cNvSpPr txBox="1"/>
          <p:nvPr/>
        </p:nvSpPr>
        <p:spPr>
          <a:xfrm>
            <a:off x="4161917" y="1896369"/>
            <a:ext cx="195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context switching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31811C0-120B-4380-878F-F75B9ACC71E4}"/>
              </a:ext>
            </a:extLst>
          </p:cNvPr>
          <p:cNvSpPr/>
          <p:nvPr/>
        </p:nvSpPr>
        <p:spPr>
          <a:xfrm>
            <a:off x="6563860" y="3711250"/>
            <a:ext cx="494271" cy="47831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FFF128-68FC-4E11-B500-CAB4A8CAAEF0}"/>
              </a:ext>
            </a:extLst>
          </p:cNvPr>
          <p:cNvSpPr txBox="1"/>
          <p:nvPr/>
        </p:nvSpPr>
        <p:spPr>
          <a:xfrm>
            <a:off x="4556125" y="2771200"/>
            <a:ext cx="64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➀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C45F0-D541-4365-B497-3F20E153C656}"/>
              </a:ext>
            </a:extLst>
          </p:cNvPr>
          <p:cNvSpPr txBox="1"/>
          <p:nvPr/>
        </p:nvSpPr>
        <p:spPr>
          <a:xfrm>
            <a:off x="10540313" y="6156951"/>
            <a:ext cx="141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➀➁➂➃</a:t>
            </a:r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909F962-C91B-41EA-AC34-697527FE9A53}"/>
              </a:ext>
            </a:extLst>
          </p:cNvPr>
          <p:cNvCxnSpPr>
            <a:cxnSpLocks/>
            <a:stCxn id="14" idx="1"/>
            <a:endCxn id="21" idx="1"/>
          </p:cNvCxnSpPr>
          <p:nvPr/>
        </p:nvCxnSpPr>
        <p:spPr>
          <a:xfrm rot="10800000" flipV="1">
            <a:off x="6563861" y="2442883"/>
            <a:ext cx="1" cy="150752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A987C4-1C60-41EB-8E3A-79BA6FFFD6EF}"/>
              </a:ext>
            </a:extLst>
          </p:cNvPr>
          <p:cNvSpPr txBox="1"/>
          <p:nvPr/>
        </p:nvSpPr>
        <p:spPr>
          <a:xfrm>
            <a:off x="5625526" y="3581075"/>
            <a:ext cx="8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➁</a:t>
            </a:r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F586450-EF66-46CA-A898-38471F172185}"/>
              </a:ext>
            </a:extLst>
          </p:cNvPr>
          <p:cNvSpPr/>
          <p:nvPr/>
        </p:nvSpPr>
        <p:spPr>
          <a:xfrm>
            <a:off x="901963" y="3634921"/>
            <a:ext cx="494271" cy="478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56A44FC-E2CB-481D-8825-BCA5F052C97E}"/>
              </a:ext>
            </a:extLst>
          </p:cNvPr>
          <p:cNvCxnSpPr>
            <a:stCxn id="21" idx="1"/>
            <a:endCxn id="21" idx="1"/>
          </p:cNvCxnSpPr>
          <p:nvPr/>
        </p:nvCxnSpPr>
        <p:spPr>
          <a:xfrm>
            <a:off x="6563860" y="395040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6BA596F-41D0-4952-9691-8C94A653B10F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 flipH="1" flipV="1">
            <a:off x="868687" y="3088407"/>
            <a:ext cx="6189444" cy="862000"/>
          </a:xfrm>
          <a:prstGeom prst="bentConnector5">
            <a:avLst>
              <a:gd name="adj1" fmla="val -3693"/>
              <a:gd name="adj2" fmla="val -104818"/>
              <a:gd name="adj3" fmla="val 10369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30D74B8-3F17-4E19-9313-2539D7B1C4AA}"/>
              </a:ext>
            </a:extLst>
          </p:cNvPr>
          <p:cNvSpPr txBox="1"/>
          <p:nvPr/>
        </p:nvSpPr>
        <p:spPr>
          <a:xfrm>
            <a:off x="3368861" y="4950454"/>
            <a:ext cx="8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➂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2D8BCF-5567-4166-988B-013B7905C1A6}"/>
              </a:ext>
            </a:extLst>
          </p:cNvPr>
          <p:cNvSpPr txBox="1"/>
          <p:nvPr/>
        </p:nvSpPr>
        <p:spPr>
          <a:xfrm>
            <a:off x="929179" y="4113235"/>
            <a:ext cx="37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76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4CE6FD-A509-425E-8E2A-793316D77F12}"/>
              </a:ext>
            </a:extLst>
          </p:cNvPr>
          <p:cNvSpPr/>
          <p:nvPr/>
        </p:nvSpPr>
        <p:spPr>
          <a:xfrm>
            <a:off x="7095203" y="3620380"/>
            <a:ext cx="2928552" cy="1775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while(mutex) ;</a:t>
            </a:r>
          </a:p>
          <a:p>
            <a:endParaRPr lang="en-US" altLang="ko-KR" sz="1600" dirty="0"/>
          </a:p>
          <a:p>
            <a:r>
              <a:rPr lang="en-US" altLang="ko-KR" sz="1600" dirty="0"/>
              <a:t>mutex = 1;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mov</a:t>
            </a:r>
            <a:r>
              <a:rPr lang="en-US" altLang="ko-KR" sz="1600" dirty="0">
                <a:solidFill>
                  <a:srgbClr val="FF0000"/>
                </a:solidFill>
              </a:rPr>
              <a:t> *(0x1234),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inc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mov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r>
              <a:rPr lang="en-US" altLang="ko-KR" sz="1600" dirty="0">
                <a:solidFill>
                  <a:srgbClr val="FF0000"/>
                </a:solidFill>
              </a:rPr>
              <a:t>, *(0x1234)</a:t>
            </a:r>
          </a:p>
          <a:p>
            <a:r>
              <a:rPr lang="en-US" altLang="ko-KR" sz="1600" dirty="0"/>
              <a:t>mutex = 0;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A072EA-D11A-4A2D-9174-D69FB24B0001}"/>
              </a:ext>
            </a:extLst>
          </p:cNvPr>
          <p:cNvSpPr/>
          <p:nvPr/>
        </p:nvSpPr>
        <p:spPr>
          <a:xfrm>
            <a:off x="2322914" y="3089974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CCC745-0734-43CA-A1D6-D8616EB9067E}"/>
              </a:ext>
            </a:extLst>
          </p:cNvPr>
          <p:cNvSpPr/>
          <p:nvPr/>
        </p:nvSpPr>
        <p:spPr>
          <a:xfrm>
            <a:off x="7957596" y="3089974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EEC72A4-5001-465B-9CA9-C9C42C4814F5}"/>
              </a:ext>
            </a:extLst>
          </p:cNvPr>
          <p:cNvGrpSpPr/>
          <p:nvPr/>
        </p:nvGrpSpPr>
        <p:grpSpPr>
          <a:xfrm>
            <a:off x="5196962" y="611395"/>
            <a:ext cx="1203767" cy="856840"/>
            <a:chOff x="4448277" y="494270"/>
            <a:chExt cx="1203767" cy="8568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C033CB-4A5E-4C09-B78A-327C0D35D0B3}"/>
                </a:ext>
              </a:extLst>
            </p:cNvPr>
            <p:cNvSpPr/>
            <p:nvPr/>
          </p:nvSpPr>
          <p:spPr>
            <a:xfrm>
              <a:off x="4448277" y="853398"/>
              <a:ext cx="1203767" cy="49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AED77F-E646-4311-ADC1-CA09CC64953B}"/>
                </a:ext>
              </a:extLst>
            </p:cNvPr>
            <p:cNvSpPr txBox="1"/>
            <p:nvPr/>
          </p:nvSpPr>
          <p:spPr>
            <a:xfrm>
              <a:off x="4695568" y="494270"/>
              <a:ext cx="667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sum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77398A7-4EBB-4C15-8F8B-96EECF444DC6}"/>
              </a:ext>
            </a:extLst>
          </p:cNvPr>
          <p:cNvSpPr txBox="1"/>
          <p:nvPr/>
        </p:nvSpPr>
        <p:spPr>
          <a:xfrm>
            <a:off x="2480733" y="2776728"/>
            <a:ext cx="888128" cy="53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227E9-98F6-463F-B047-47CB9C012CA0}"/>
              </a:ext>
            </a:extLst>
          </p:cNvPr>
          <p:cNvSpPr txBox="1"/>
          <p:nvPr/>
        </p:nvSpPr>
        <p:spPr>
          <a:xfrm>
            <a:off x="8071009" y="2735070"/>
            <a:ext cx="97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54383F-660C-44C6-ABEF-40C3D54A18B8}"/>
              </a:ext>
            </a:extLst>
          </p:cNvPr>
          <p:cNvSpPr/>
          <p:nvPr/>
        </p:nvSpPr>
        <p:spPr>
          <a:xfrm>
            <a:off x="1460521" y="3624132"/>
            <a:ext cx="2928552" cy="1775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while(mutex) ;</a:t>
            </a:r>
          </a:p>
          <a:p>
            <a:endParaRPr lang="en-US" altLang="ko-KR" sz="1600" dirty="0"/>
          </a:p>
          <a:p>
            <a:r>
              <a:rPr lang="en-US" altLang="ko-KR" sz="1600" dirty="0"/>
              <a:t>mutex = 1;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mov</a:t>
            </a:r>
            <a:r>
              <a:rPr lang="en-US" altLang="ko-KR" sz="1600" dirty="0">
                <a:solidFill>
                  <a:srgbClr val="FF0000"/>
                </a:solidFill>
              </a:rPr>
              <a:t> *(0x1234),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inc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mov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r>
              <a:rPr lang="en-US" altLang="ko-KR" sz="1600" dirty="0">
                <a:solidFill>
                  <a:srgbClr val="FF0000"/>
                </a:solidFill>
              </a:rPr>
              <a:t>, *(0x1234)</a:t>
            </a:r>
          </a:p>
          <a:p>
            <a:r>
              <a:rPr lang="en-US" altLang="ko-KR" sz="1600" dirty="0"/>
              <a:t>mutex = 0;</a:t>
            </a:r>
            <a:endParaRPr lang="ko-KR" altLang="en-US" sz="16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DDE301F-F2FE-42BF-A5B1-9544FD90BB81}"/>
              </a:ext>
            </a:extLst>
          </p:cNvPr>
          <p:cNvSpPr/>
          <p:nvPr/>
        </p:nvSpPr>
        <p:spPr>
          <a:xfrm>
            <a:off x="856250" y="3742950"/>
            <a:ext cx="494271" cy="47831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2687F95-85F5-4AB3-83CF-E0AC0B9D4A36}"/>
              </a:ext>
            </a:extLst>
          </p:cNvPr>
          <p:cNvSpPr/>
          <p:nvPr/>
        </p:nvSpPr>
        <p:spPr>
          <a:xfrm>
            <a:off x="6563861" y="3587686"/>
            <a:ext cx="494271" cy="478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98A01BF-17DC-495E-A16A-84403DE35F4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1350521" y="3826843"/>
            <a:ext cx="5213340" cy="155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85F3B3-F211-42C2-97D5-05CF1BE7D1CE}"/>
              </a:ext>
            </a:extLst>
          </p:cNvPr>
          <p:cNvSpPr txBox="1"/>
          <p:nvPr/>
        </p:nvSpPr>
        <p:spPr>
          <a:xfrm>
            <a:off x="4161917" y="3280329"/>
            <a:ext cx="195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context switching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31811C0-120B-4380-878F-F75B9ACC71E4}"/>
              </a:ext>
            </a:extLst>
          </p:cNvPr>
          <p:cNvSpPr/>
          <p:nvPr/>
        </p:nvSpPr>
        <p:spPr>
          <a:xfrm>
            <a:off x="6563860" y="5095210"/>
            <a:ext cx="494271" cy="47831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FFF128-68FC-4E11-B500-CAB4A8CAAEF0}"/>
              </a:ext>
            </a:extLst>
          </p:cNvPr>
          <p:cNvSpPr txBox="1"/>
          <p:nvPr/>
        </p:nvSpPr>
        <p:spPr>
          <a:xfrm>
            <a:off x="4672925" y="3999992"/>
            <a:ext cx="64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➀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C45F0-D541-4365-B497-3F20E153C656}"/>
              </a:ext>
            </a:extLst>
          </p:cNvPr>
          <p:cNvSpPr txBox="1"/>
          <p:nvPr/>
        </p:nvSpPr>
        <p:spPr>
          <a:xfrm>
            <a:off x="10540313" y="6156951"/>
            <a:ext cx="141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➀➁➂➃</a:t>
            </a:r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909F962-C91B-41EA-AC34-697527FE9A53}"/>
              </a:ext>
            </a:extLst>
          </p:cNvPr>
          <p:cNvCxnSpPr>
            <a:cxnSpLocks/>
            <a:stCxn id="14" idx="1"/>
            <a:endCxn id="21" idx="1"/>
          </p:cNvCxnSpPr>
          <p:nvPr/>
        </p:nvCxnSpPr>
        <p:spPr>
          <a:xfrm rot="10800000" flipV="1">
            <a:off x="6563861" y="3826843"/>
            <a:ext cx="1" cy="150752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A987C4-1C60-41EB-8E3A-79BA6FFFD6EF}"/>
              </a:ext>
            </a:extLst>
          </p:cNvPr>
          <p:cNvSpPr txBox="1"/>
          <p:nvPr/>
        </p:nvSpPr>
        <p:spPr>
          <a:xfrm>
            <a:off x="5625526" y="4965035"/>
            <a:ext cx="8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➁</a:t>
            </a:r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F586450-EF66-46CA-A898-38471F172185}"/>
              </a:ext>
            </a:extLst>
          </p:cNvPr>
          <p:cNvSpPr/>
          <p:nvPr/>
        </p:nvSpPr>
        <p:spPr>
          <a:xfrm>
            <a:off x="901963" y="5018881"/>
            <a:ext cx="494271" cy="478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56A44FC-E2CB-481D-8825-BCA5F052C97E}"/>
              </a:ext>
            </a:extLst>
          </p:cNvPr>
          <p:cNvCxnSpPr>
            <a:stCxn id="21" idx="1"/>
            <a:endCxn id="21" idx="1"/>
          </p:cNvCxnSpPr>
          <p:nvPr/>
        </p:nvCxnSpPr>
        <p:spPr>
          <a:xfrm>
            <a:off x="6563860" y="533436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6BA596F-41D0-4952-9691-8C94A653B10F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 flipH="1" flipV="1">
            <a:off x="856250" y="3982107"/>
            <a:ext cx="6201881" cy="1352260"/>
          </a:xfrm>
          <a:prstGeom prst="bentConnector5">
            <a:avLst>
              <a:gd name="adj1" fmla="val -3686"/>
              <a:gd name="adj2" fmla="val -59654"/>
              <a:gd name="adj3" fmla="val 1036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30D74B8-3F17-4E19-9313-2539D7B1C4AA}"/>
              </a:ext>
            </a:extLst>
          </p:cNvPr>
          <p:cNvSpPr txBox="1"/>
          <p:nvPr/>
        </p:nvSpPr>
        <p:spPr>
          <a:xfrm>
            <a:off x="3368861" y="6156951"/>
            <a:ext cx="88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➂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2D8BCF-5567-4166-988B-013B7905C1A6}"/>
              </a:ext>
            </a:extLst>
          </p:cNvPr>
          <p:cNvSpPr txBox="1"/>
          <p:nvPr/>
        </p:nvSpPr>
        <p:spPr>
          <a:xfrm>
            <a:off x="929179" y="5497195"/>
            <a:ext cx="37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➃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7C10CDE-1F2C-422B-BF93-963B09B0B31F}"/>
              </a:ext>
            </a:extLst>
          </p:cNvPr>
          <p:cNvGrpSpPr/>
          <p:nvPr/>
        </p:nvGrpSpPr>
        <p:grpSpPr>
          <a:xfrm>
            <a:off x="5209319" y="1675444"/>
            <a:ext cx="1203767" cy="856840"/>
            <a:chOff x="4448277" y="494270"/>
            <a:chExt cx="1203767" cy="85684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DC11AA7-921F-4EBC-A6BD-E0552EC197F4}"/>
                </a:ext>
              </a:extLst>
            </p:cNvPr>
            <p:cNvSpPr/>
            <p:nvPr/>
          </p:nvSpPr>
          <p:spPr>
            <a:xfrm>
              <a:off x="4448277" y="853398"/>
              <a:ext cx="1203767" cy="49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F9A962-CF20-4642-BD03-1351B4105DC9}"/>
                </a:ext>
              </a:extLst>
            </p:cNvPr>
            <p:cNvSpPr txBox="1"/>
            <p:nvPr/>
          </p:nvSpPr>
          <p:spPr>
            <a:xfrm>
              <a:off x="4540730" y="494270"/>
              <a:ext cx="976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mutex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368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4CE6FD-A509-425E-8E2A-793316D77F12}"/>
              </a:ext>
            </a:extLst>
          </p:cNvPr>
          <p:cNvSpPr/>
          <p:nvPr/>
        </p:nvSpPr>
        <p:spPr>
          <a:xfrm>
            <a:off x="7095203" y="3620380"/>
            <a:ext cx="2928552" cy="1775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/>
              <a:t>spin_lock</a:t>
            </a:r>
            <a:r>
              <a:rPr lang="en-US" altLang="ko-KR" sz="1600" dirty="0"/>
              <a:t>(&amp;mutex);</a:t>
            </a:r>
          </a:p>
          <a:p>
            <a:r>
              <a:rPr lang="en-US" altLang="ko-KR" sz="1600" dirty="0"/>
              <a:t>wait();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mov</a:t>
            </a:r>
            <a:r>
              <a:rPr lang="en-US" altLang="ko-KR" sz="1600" dirty="0">
                <a:solidFill>
                  <a:srgbClr val="FF0000"/>
                </a:solidFill>
              </a:rPr>
              <a:t> *(0x1234),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inc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mov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r>
              <a:rPr lang="en-US" altLang="ko-KR" sz="1600" dirty="0">
                <a:solidFill>
                  <a:srgbClr val="FF0000"/>
                </a:solidFill>
              </a:rPr>
              <a:t>, *(0x1234)</a:t>
            </a:r>
          </a:p>
          <a:p>
            <a:r>
              <a:rPr lang="en-US" altLang="ko-KR" sz="1600" dirty="0" err="1"/>
              <a:t>spin_unlock</a:t>
            </a:r>
            <a:r>
              <a:rPr lang="en-US" altLang="ko-KR" sz="1600" dirty="0"/>
              <a:t>(&amp;mutex);</a:t>
            </a:r>
          </a:p>
          <a:p>
            <a:r>
              <a:rPr lang="en-US" altLang="ko-KR" sz="1600" dirty="0"/>
              <a:t>wake()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A072EA-D11A-4A2D-9174-D69FB24B0001}"/>
              </a:ext>
            </a:extLst>
          </p:cNvPr>
          <p:cNvSpPr/>
          <p:nvPr/>
        </p:nvSpPr>
        <p:spPr>
          <a:xfrm>
            <a:off x="2322914" y="3089974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CCC745-0734-43CA-A1D6-D8616EB9067E}"/>
              </a:ext>
            </a:extLst>
          </p:cNvPr>
          <p:cNvSpPr/>
          <p:nvPr/>
        </p:nvSpPr>
        <p:spPr>
          <a:xfrm>
            <a:off x="7957596" y="3089974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EEC72A4-5001-465B-9CA9-C9C42C4814F5}"/>
              </a:ext>
            </a:extLst>
          </p:cNvPr>
          <p:cNvGrpSpPr/>
          <p:nvPr/>
        </p:nvGrpSpPr>
        <p:grpSpPr>
          <a:xfrm>
            <a:off x="5196962" y="611395"/>
            <a:ext cx="1203767" cy="856840"/>
            <a:chOff x="4448277" y="494270"/>
            <a:chExt cx="1203767" cy="8568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C033CB-4A5E-4C09-B78A-327C0D35D0B3}"/>
                </a:ext>
              </a:extLst>
            </p:cNvPr>
            <p:cNvSpPr/>
            <p:nvPr/>
          </p:nvSpPr>
          <p:spPr>
            <a:xfrm>
              <a:off x="4448277" y="853398"/>
              <a:ext cx="1203767" cy="49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AED77F-E646-4311-ADC1-CA09CC64953B}"/>
                </a:ext>
              </a:extLst>
            </p:cNvPr>
            <p:cNvSpPr txBox="1"/>
            <p:nvPr/>
          </p:nvSpPr>
          <p:spPr>
            <a:xfrm>
              <a:off x="4695568" y="494270"/>
              <a:ext cx="667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sum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77398A7-4EBB-4C15-8F8B-96EECF444DC6}"/>
              </a:ext>
            </a:extLst>
          </p:cNvPr>
          <p:cNvSpPr txBox="1"/>
          <p:nvPr/>
        </p:nvSpPr>
        <p:spPr>
          <a:xfrm>
            <a:off x="2480733" y="2776728"/>
            <a:ext cx="888128" cy="53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227E9-98F6-463F-B047-47CB9C012CA0}"/>
              </a:ext>
            </a:extLst>
          </p:cNvPr>
          <p:cNvSpPr txBox="1"/>
          <p:nvPr/>
        </p:nvSpPr>
        <p:spPr>
          <a:xfrm>
            <a:off x="8071009" y="2735070"/>
            <a:ext cx="97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54383F-660C-44C6-ABEF-40C3D54A18B8}"/>
              </a:ext>
            </a:extLst>
          </p:cNvPr>
          <p:cNvSpPr/>
          <p:nvPr/>
        </p:nvSpPr>
        <p:spPr>
          <a:xfrm>
            <a:off x="1460521" y="3624132"/>
            <a:ext cx="2928552" cy="1775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/>
              <a:t>spin_lock</a:t>
            </a:r>
            <a:r>
              <a:rPr lang="en-US" altLang="ko-KR" sz="1600" dirty="0"/>
              <a:t>(&amp;mutex);</a:t>
            </a:r>
          </a:p>
          <a:p>
            <a:r>
              <a:rPr lang="en-US" altLang="ko-KR" sz="1600" dirty="0"/>
              <a:t>wait();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mov</a:t>
            </a:r>
            <a:r>
              <a:rPr lang="en-US" altLang="ko-KR" sz="1600" dirty="0">
                <a:solidFill>
                  <a:srgbClr val="FF0000"/>
                </a:solidFill>
              </a:rPr>
              <a:t> *(0x1234),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inc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mov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eax</a:t>
            </a:r>
            <a:r>
              <a:rPr lang="en-US" altLang="ko-KR" sz="1600" dirty="0">
                <a:solidFill>
                  <a:srgbClr val="FF0000"/>
                </a:solidFill>
              </a:rPr>
              <a:t>, *(0x1234)</a:t>
            </a:r>
          </a:p>
          <a:p>
            <a:r>
              <a:rPr lang="en-US" altLang="ko-KR" sz="1600" dirty="0" err="1"/>
              <a:t>spin_unlock</a:t>
            </a:r>
            <a:r>
              <a:rPr lang="en-US" altLang="ko-KR" sz="1600" dirty="0"/>
              <a:t>(&amp;mutex);</a:t>
            </a:r>
          </a:p>
          <a:p>
            <a:r>
              <a:rPr lang="en-US" altLang="ko-KR" sz="1600" dirty="0"/>
              <a:t>wake()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C45F0-D541-4365-B497-3F20E153C656}"/>
              </a:ext>
            </a:extLst>
          </p:cNvPr>
          <p:cNvSpPr txBox="1"/>
          <p:nvPr/>
        </p:nvSpPr>
        <p:spPr>
          <a:xfrm>
            <a:off x="10540313" y="6156951"/>
            <a:ext cx="141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➀➁➂➃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7C10CDE-1F2C-422B-BF93-963B09B0B31F}"/>
              </a:ext>
            </a:extLst>
          </p:cNvPr>
          <p:cNvGrpSpPr/>
          <p:nvPr/>
        </p:nvGrpSpPr>
        <p:grpSpPr>
          <a:xfrm>
            <a:off x="5209319" y="1675444"/>
            <a:ext cx="1203767" cy="856840"/>
            <a:chOff x="4448277" y="494270"/>
            <a:chExt cx="1203767" cy="85684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DC11AA7-921F-4EBC-A6BD-E0552EC197F4}"/>
                </a:ext>
              </a:extLst>
            </p:cNvPr>
            <p:cNvSpPr/>
            <p:nvPr/>
          </p:nvSpPr>
          <p:spPr>
            <a:xfrm>
              <a:off x="4448277" y="853398"/>
              <a:ext cx="1203767" cy="497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F9A962-CF20-4642-BD03-1351B4105DC9}"/>
                </a:ext>
              </a:extLst>
            </p:cNvPr>
            <p:cNvSpPr txBox="1"/>
            <p:nvPr/>
          </p:nvSpPr>
          <p:spPr>
            <a:xfrm>
              <a:off x="4540730" y="494270"/>
              <a:ext cx="976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mutex</a:t>
              </a:r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EA56C0-EF97-483F-B35D-30D19A8C59F8}"/>
              </a:ext>
            </a:extLst>
          </p:cNvPr>
          <p:cNvSpPr txBox="1"/>
          <p:nvPr/>
        </p:nvSpPr>
        <p:spPr>
          <a:xfrm>
            <a:off x="1689121" y="5585938"/>
            <a:ext cx="2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TASK_RUNNING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04B85F-B2D3-4A95-9B9D-4323FF8357B1}"/>
              </a:ext>
            </a:extLst>
          </p:cNvPr>
          <p:cNvSpPr txBox="1"/>
          <p:nvPr/>
        </p:nvSpPr>
        <p:spPr>
          <a:xfrm>
            <a:off x="7323803" y="5561225"/>
            <a:ext cx="2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TASK_INTERRUPTIBLE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91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4CE6FD-A509-425E-8E2A-793316D77F12}"/>
              </a:ext>
            </a:extLst>
          </p:cNvPr>
          <p:cNvSpPr/>
          <p:nvPr/>
        </p:nvSpPr>
        <p:spPr>
          <a:xfrm>
            <a:off x="7095203" y="3620379"/>
            <a:ext cx="2928552" cy="2536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/>
              <a:t>pthread_mutex_lock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pthread_cond_wait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>
                <a:solidFill>
                  <a:srgbClr val="00B0F0"/>
                </a:solidFill>
              </a:rPr>
              <a:t>pthread_mutex_unlock</a:t>
            </a:r>
            <a:r>
              <a:rPr lang="en-US" altLang="ko-KR" sz="1600" dirty="0">
                <a:solidFill>
                  <a:srgbClr val="00B0F0"/>
                </a:solidFill>
              </a:rPr>
              <a:t>();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00B0F0"/>
                </a:solidFill>
              </a:rPr>
              <a:t>while( </a:t>
            </a:r>
            <a:r>
              <a:rPr lang="en-US" altLang="ko-KR" sz="1600" dirty="0" err="1">
                <a:solidFill>
                  <a:srgbClr val="00B0F0"/>
                </a:solidFill>
              </a:rPr>
              <a:t>cond</a:t>
            </a:r>
            <a:r>
              <a:rPr lang="en-US" altLang="ko-KR" sz="1600" dirty="0">
                <a:solidFill>
                  <a:srgbClr val="00B0F0"/>
                </a:solidFill>
              </a:rPr>
              <a:t> == 0)</a:t>
            </a:r>
          </a:p>
          <a:p>
            <a:r>
              <a:rPr lang="en-US" altLang="ko-KR" sz="1600" dirty="0">
                <a:solidFill>
                  <a:srgbClr val="00B0F0"/>
                </a:solidFill>
              </a:rPr>
              <a:t>   </a:t>
            </a:r>
            <a:r>
              <a:rPr lang="en-US" altLang="ko-KR" sz="1600" dirty="0" err="1">
                <a:solidFill>
                  <a:srgbClr val="00B0F0"/>
                </a:solidFill>
              </a:rPr>
              <a:t>futex_wait</a:t>
            </a:r>
            <a:r>
              <a:rPr lang="en-US" altLang="ko-KR" sz="1600" dirty="0">
                <a:solidFill>
                  <a:srgbClr val="00B0F0"/>
                </a:solidFill>
              </a:rPr>
              <a:t>();</a:t>
            </a:r>
          </a:p>
          <a:p>
            <a:r>
              <a:rPr lang="en-US" altLang="ko-KR" sz="1600" dirty="0" err="1">
                <a:solidFill>
                  <a:srgbClr val="00B0F0"/>
                </a:solidFill>
              </a:rPr>
              <a:t>cond</a:t>
            </a:r>
            <a:r>
              <a:rPr lang="en-US" altLang="ko-KR" sz="1600" dirty="0">
                <a:solidFill>
                  <a:srgbClr val="00B0F0"/>
                </a:solidFill>
              </a:rPr>
              <a:t> = 0;</a:t>
            </a:r>
          </a:p>
          <a:p>
            <a:r>
              <a:rPr lang="en-US" altLang="ko-KR" sz="1600" dirty="0" err="1">
                <a:solidFill>
                  <a:srgbClr val="00B0F0"/>
                </a:solidFill>
              </a:rPr>
              <a:t>pthread_mutex_lock</a:t>
            </a:r>
            <a:r>
              <a:rPr lang="en-US" altLang="ko-KR" sz="1600" dirty="0">
                <a:solidFill>
                  <a:srgbClr val="00B0F0"/>
                </a:solidFill>
              </a:rPr>
              <a:t>();</a:t>
            </a:r>
          </a:p>
          <a:p>
            <a:r>
              <a:rPr lang="en-US" altLang="ko-KR" sz="1600" dirty="0"/>
              <a:t>play();</a:t>
            </a:r>
          </a:p>
          <a:p>
            <a:r>
              <a:rPr lang="en-US" altLang="ko-KR" sz="1600" dirty="0" err="1"/>
              <a:t>pthread_mutex_unlock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C033CB-4A5E-4C09-B78A-327C0D35D0B3}"/>
              </a:ext>
            </a:extLst>
          </p:cNvPr>
          <p:cNvSpPr/>
          <p:nvPr/>
        </p:nvSpPr>
        <p:spPr>
          <a:xfrm>
            <a:off x="5196962" y="970523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ED77F-E646-4311-ADC1-CA09CC64953B}"/>
              </a:ext>
            </a:extLst>
          </p:cNvPr>
          <p:cNvSpPr txBox="1"/>
          <p:nvPr/>
        </p:nvSpPr>
        <p:spPr>
          <a:xfrm>
            <a:off x="5252609" y="601191"/>
            <a:ext cx="111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mutex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54383F-660C-44C6-ABEF-40C3D54A18B8}"/>
              </a:ext>
            </a:extLst>
          </p:cNvPr>
          <p:cNvSpPr/>
          <p:nvPr/>
        </p:nvSpPr>
        <p:spPr>
          <a:xfrm>
            <a:off x="1460521" y="3624132"/>
            <a:ext cx="2928552" cy="1775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/>
              <a:t>pthread_mutex_lock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decode();</a:t>
            </a:r>
          </a:p>
          <a:p>
            <a:r>
              <a:rPr lang="en-US" altLang="ko-KR" sz="1600" dirty="0" err="1"/>
              <a:t>pthread_cond_signal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pthread_mutex_unlock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C45F0-D541-4365-B497-3F20E153C656}"/>
              </a:ext>
            </a:extLst>
          </p:cNvPr>
          <p:cNvSpPr txBox="1"/>
          <p:nvPr/>
        </p:nvSpPr>
        <p:spPr>
          <a:xfrm>
            <a:off x="10540313" y="6156951"/>
            <a:ext cx="141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➀➁➂➃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C11AA7-921F-4EBC-A6BD-E0552EC197F4}"/>
              </a:ext>
            </a:extLst>
          </p:cNvPr>
          <p:cNvSpPr/>
          <p:nvPr/>
        </p:nvSpPr>
        <p:spPr>
          <a:xfrm>
            <a:off x="5209319" y="1923359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F9A962-CF20-4642-BD03-1351B4105DC9}"/>
              </a:ext>
            </a:extLst>
          </p:cNvPr>
          <p:cNvSpPr txBox="1"/>
          <p:nvPr/>
        </p:nvSpPr>
        <p:spPr>
          <a:xfrm>
            <a:off x="5301772" y="1564231"/>
            <a:ext cx="97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cond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E2F7B-1DF9-4D67-94F3-D9896465EC42}"/>
              </a:ext>
            </a:extLst>
          </p:cNvPr>
          <p:cNvSpPr txBox="1"/>
          <p:nvPr/>
        </p:nvSpPr>
        <p:spPr>
          <a:xfrm>
            <a:off x="1791730" y="3064476"/>
            <a:ext cx="1853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생산자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3D46E-172A-46F9-BAC5-CEAAAA970544}"/>
              </a:ext>
            </a:extLst>
          </p:cNvPr>
          <p:cNvSpPr txBox="1"/>
          <p:nvPr/>
        </p:nvSpPr>
        <p:spPr>
          <a:xfrm>
            <a:off x="7632722" y="3055073"/>
            <a:ext cx="1853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소비자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3CB797-B6FF-4451-970C-274CB4251278}"/>
              </a:ext>
            </a:extLst>
          </p:cNvPr>
          <p:cNvSpPr/>
          <p:nvPr/>
        </p:nvSpPr>
        <p:spPr>
          <a:xfrm>
            <a:off x="5209319" y="2891412"/>
            <a:ext cx="1203767" cy="49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B250AD-3720-47CA-9CE9-0CC7EA370D79}"/>
              </a:ext>
            </a:extLst>
          </p:cNvPr>
          <p:cNvSpPr txBox="1"/>
          <p:nvPr/>
        </p:nvSpPr>
        <p:spPr>
          <a:xfrm>
            <a:off x="5301772" y="2532284"/>
            <a:ext cx="97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43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296</Words>
  <Application>Microsoft Office PowerPoint</Application>
  <PresentationFormat>와이드스크린</PresentationFormat>
  <Paragraphs>119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lckt</dc:creator>
  <cp:lastModifiedBy>lckt</cp:lastModifiedBy>
  <cp:revision>63</cp:revision>
  <dcterms:created xsi:type="dcterms:W3CDTF">2018-03-14T02:32:51Z</dcterms:created>
  <dcterms:modified xsi:type="dcterms:W3CDTF">2018-03-22T02:57:45Z</dcterms:modified>
</cp:coreProperties>
</file>