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nton"/>
      <p:regular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Condensed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140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9144000" cy="140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8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-people-shaking-hands-finishing-up-a-meeting-22518879--680x450.jpg" id="109" name="Shape 10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26025" y="332899"/>
            <a:ext cx="6766299" cy="4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2374475" y="742025"/>
            <a:ext cx="3664500" cy="2939400"/>
          </a:xfrm>
          <a:prstGeom prst="rect">
            <a:avLst/>
          </a:prstGeom>
          <a:solidFill>
            <a:srgbClr val="EEEEEE">
              <a:alpha val="544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c17e404-e469-44e0-a161-684c6381b462.png" id="111" name="Shape 111"/>
          <p:cNvPicPr preferRelativeResize="0"/>
          <p:nvPr/>
        </p:nvPicPr>
        <p:blipFill rotWithShape="1">
          <a:blip r:embed="rId4">
            <a:alphaModFix/>
          </a:blip>
          <a:srcRect b="-20420" l="1460" r="-1459" t="16340"/>
          <a:stretch/>
        </p:blipFill>
        <p:spPr>
          <a:xfrm>
            <a:off x="2616400" y="957175"/>
            <a:ext cx="3352950" cy="2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834325" y="4086825"/>
            <a:ext cx="6917100" cy="639300"/>
          </a:xfrm>
          <a:prstGeom prst="rect">
            <a:avLst/>
          </a:prstGeom>
          <a:solidFill>
            <a:srgbClr val="000000">
              <a:alpha val="419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Team Aggies+1: Olivier Beya, Ashana Evans, Max Ellsberry, Brandon Long, Shanel Smith</a:t>
            </a:r>
            <a:r>
              <a:rPr lang="en">
                <a:solidFill>
                  <a:schemeClr val="dk1"/>
                </a:solidFill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374475" y="2836100"/>
            <a:ext cx="3664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674EA7"/>
                </a:solidFill>
              </a:rPr>
              <a:t> </a:t>
            </a:r>
            <a:r>
              <a:rPr b="1" lang="en" sz="3000">
                <a:solidFill>
                  <a:srgbClr val="674EA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Completing the Connection</a:t>
            </a:r>
            <a:r>
              <a:rPr b="1" lang="en" sz="1800">
                <a:solidFill>
                  <a:srgbClr val="674EA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ere-to-host-your-next-networking-event.jpg" id="118" name="Shape 1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0"/>
            <a:ext cx="9144000" cy="5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3354425"/>
            <a:ext cx="9144000" cy="1788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missed an opportunity because you forgot to communicate?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needed a means to organize networking information?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wished you had a reminder to touch base with an old friend?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0" y="2933900"/>
            <a:ext cx="5388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Have you ever…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033500" y="3790950"/>
            <a:ext cx="8110500" cy="876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Roboto Condensed"/>
              <a:buNone/>
            </a:pPr>
            <a:r>
              <a:rPr lang="en" sz="4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Opportunity </a:t>
            </a:r>
          </a:p>
        </p:txBody>
      </p:sp>
      <p:sp>
        <p:nvSpPr>
          <p:cNvPr id="126" name="Shape 126"/>
          <p:cNvSpPr/>
          <p:nvPr/>
        </p:nvSpPr>
        <p:spPr>
          <a:xfrm>
            <a:off x="87375" y="3638550"/>
            <a:ext cx="1181100" cy="1181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7375" y="315900"/>
            <a:ext cx="25764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9FC5E8"/>
                </a:solidFill>
              </a:rPr>
              <a:t>~7 Hours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Spent at a career fair, speaking to companies and schools over a two day period.</a:t>
            </a:r>
          </a:p>
        </p:txBody>
      </p:sp>
      <p:pic>
        <p:nvPicPr>
          <p:cNvPr descr="Image result for time icon" id="128" name="Shape 128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2133850" y="344525"/>
            <a:ext cx="64980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783650" y="994325"/>
            <a:ext cx="36837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9FC5E8"/>
                </a:solidFill>
              </a:rPr>
              <a:t>~ 8 Companies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Estimated number of companies students speak with during the four hour time period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927525" y="413550"/>
            <a:ext cx="9879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uilding clip art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172" y="818425"/>
            <a:ext cx="833549" cy="7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882175" y="2273450"/>
            <a:ext cx="40665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9FC5E8"/>
                </a:solidFill>
              </a:rPr>
              <a:t>~433 million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Registered users of the online networking site LinkedIn w/ two new members every second 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7321984" y="2150110"/>
            <a:ext cx="1000296" cy="629936"/>
            <a:chOff x="1467043" y="1298608"/>
            <a:chExt cx="1736324" cy="1038642"/>
          </a:xfrm>
        </p:grpSpPr>
        <p:grpSp>
          <p:nvGrpSpPr>
            <p:cNvPr id="134" name="Shape 134"/>
            <p:cNvGrpSpPr/>
            <p:nvPr/>
          </p:nvGrpSpPr>
          <p:grpSpPr>
            <a:xfrm>
              <a:off x="1915768" y="1298608"/>
              <a:ext cx="390149" cy="1038642"/>
              <a:chOff x="6143625" y="938225"/>
              <a:chExt cx="904800" cy="2587550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627697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663892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27697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63892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153075" y="1920525"/>
                <a:ext cx="885900" cy="576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143625" y="1514475"/>
                <a:ext cx="904800" cy="963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27697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663892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362625" y="938225"/>
                <a:ext cx="466800" cy="4668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2364493" y="1298608"/>
              <a:ext cx="390149" cy="1038642"/>
              <a:chOff x="6143625" y="938225"/>
              <a:chExt cx="904800" cy="258755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627697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663892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27697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63892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6153075" y="1920525"/>
                <a:ext cx="885900" cy="576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6143625" y="1514475"/>
                <a:ext cx="904800" cy="963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627697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663892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6362625" y="938225"/>
                <a:ext cx="466800" cy="4668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2813218" y="1298608"/>
              <a:ext cx="390149" cy="1038642"/>
              <a:chOff x="6143625" y="938225"/>
              <a:chExt cx="904800" cy="2587550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627697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63892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627697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663892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6153075" y="1920525"/>
                <a:ext cx="885900" cy="576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6143625" y="1514475"/>
                <a:ext cx="904800" cy="963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627697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663892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6362625" y="938225"/>
                <a:ext cx="466800" cy="4668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1467043" y="1298608"/>
              <a:ext cx="390149" cy="1038642"/>
              <a:chOff x="6143625" y="938225"/>
              <a:chExt cx="904800" cy="258755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627697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6638925" y="3219475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627697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6638925" y="2390775"/>
                <a:ext cx="276300" cy="963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153075" y="1920525"/>
                <a:ext cx="885900" cy="576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6143625" y="1514475"/>
                <a:ext cx="904800" cy="963600"/>
              </a:xfrm>
              <a:prstGeom prst="roundRect">
                <a:avLst>
                  <a:gd fmla="val 11956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627697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6638925" y="3200411"/>
                <a:ext cx="276300" cy="306300"/>
              </a:xfrm>
              <a:prstGeom prst="pie">
                <a:avLst>
                  <a:gd fmla="val 0" name="adj1"/>
                  <a:gd fmla="val 10813045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6362625" y="938225"/>
                <a:ext cx="466800" cy="4668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rl using mac.jpg" id="178" name="Shape 178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937584" y="477812"/>
            <a:ext cx="7025500" cy="4187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856250" y="3636975"/>
            <a:ext cx="5510400" cy="876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Solution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42675" y="3484575"/>
            <a:ext cx="1181100" cy="1181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81" name="Shape 181"/>
          <p:cNvSpPr/>
          <p:nvPr/>
        </p:nvSpPr>
        <p:spPr>
          <a:xfrm>
            <a:off x="631800" y="378875"/>
            <a:ext cx="5888400" cy="2988000"/>
          </a:xfrm>
          <a:prstGeom prst="rect">
            <a:avLst/>
          </a:prstGeom>
          <a:solidFill>
            <a:srgbClr val="EEEEEE">
              <a:alpha val="544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Cross-platform mobile application that allows users to sustain connections and produce future opportunities.</a:t>
            </a:r>
          </a:p>
        </p:txBody>
      </p:sp>
      <p:pic>
        <p:nvPicPr>
          <p:cNvPr descr="5c17e404-e469-44e0-a161-684c6381b462.png" id="182" name="Shape 182"/>
          <p:cNvPicPr preferRelativeResize="0"/>
          <p:nvPr/>
        </p:nvPicPr>
        <p:blipFill rotWithShape="1">
          <a:blip r:embed="rId4">
            <a:alphaModFix/>
          </a:blip>
          <a:srcRect b="-20420" l="1460" r="-1459" t="16340"/>
          <a:stretch/>
        </p:blipFill>
        <p:spPr>
          <a:xfrm>
            <a:off x="1899525" y="545175"/>
            <a:ext cx="3352950" cy="29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7564" l="24106" r="22383" t="9220"/>
          <a:stretch/>
        </p:blipFill>
        <p:spPr>
          <a:xfrm>
            <a:off x="6800550" y="477812"/>
            <a:ext cx="2136675" cy="428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6825" y="1642700"/>
            <a:ext cx="3956700" cy="230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algn="l">
              <a:spcBef>
                <a:spcPts val="0"/>
              </a:spcBef>
              <a:buSzPct val="100000"/>
              <a:buFont typeface="Anton"/>
              <a:buChar char="●"/>
            </a:pPr>
            <a:r>
              <a:rPr lang="en" sz="3000">
                <a:latin typeface="Anton"/>
                <a:ea typeface="Anton"/>
                <a:cs typeface="Anton"/>
                <a:sym typeface="Anton"/>
              </a:rPr>
              <a:t>Google Firebase</a:t>
            </a:r>
          </a:p>
          <a:p>
            <a:pPr indent="-419100" lvl="0" marL="457200" algn="l">
              <a:spcBef>
                <a:spcPts val="0"/>
              </a:spcBef>
              <a:buSzPct val="100000"/>
              <a:buFont typeface="Anton"/>
              <a:buChar char="●"/>
            </a:pPr>
            <a:r>
              <a:rPr lang="en" sz="3000">
                <a:latin typeface="Anton"/>
                <a:ea typeface="Anton"/>
                <a:cs typeface="Anton"/>
                <a:sym typeface="Anton"/>
              </a:rPr>
              <a:t>Ionic Framework</a:t>
            </a:r>
          </a:p>
          <a:p>
            <a:pPr indent="-419100" lvl="0" marL="457200" algn="l">
              <a:spcBef>
                <a:spcPts val="0"/>
              </a:spcBef>
              <a:buSzPct val="100000"/>
              <a:buFont typeface="Anton"/>
              <a:buChar char="●"/>
            </a:pPr>
            <a:r>
              <a:rPr lang="en" sz="3000">
                <a:latin typeface="Anton"/>
                <a:ea typeface="Anton"/>
                <a:cs typeface="Anton"/>
                <a:sym typeface="Anton"/>
              </a:rPr>
              <a:t>Angular.JS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-5075" y="529775"/>
            <a:ext cx="5668500" cy="876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33300" y="646475"/>
            <a:ext cx="513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"/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Technologies Used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175" y="1558475"/>
            <a:ext cx="3683424" cy="18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450" y="3446225"/>
            <a:ext cx="5838673" cy="1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101900" y="908200"/>
            <a:ext cx="4654200" cy="230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Anton"/>
              <a:ea typeface="Anton"/>
              <a:cs typeface="Anton"/>
              <a:sym typeface="Anton"/>
            </a:endParaRPr>
          </a:p>
          <a:p>
            <a:pPr indent="-419100" lvl="0" marL="457200" rtl="0" algn="l">
              <a:spcBef>
                <a:spcPts val="0"/>
              </a:spcBef>
              <a:buSzPct val="100000"/>
              <a:buFont typeface="Anton"/>
              <a:buChar char="●"/>
            </a:pPr>
            <a:r>
              <a:rPr lang="en" sz="3000">
                <a:latin typeface="Anton"/>
                <a:ea typeface="Anton"/>
                <a:cs typeface="Anton"/>
                <a:sym typeface="Anton"/>
              </a:rPr>
              <a:t>In-App Search Feature</a:t>
            </a:r>
          </a:p>
          <a:p>
            <a:pPr indent="-419100" lvl="0" marL="457200" rtl="0" algn="l">
              <a:spcBef>
                <a:spcPts val="0"/>
              </a:spcBef>
              <a:buSzPct val="100000"/>
              <a:buFont typeface="Anton"/>
              <a:buChar char="●"/>
            </a:pPr>
            <a:r>
              <a:rPr lang="en" sz="3000">
                <a:latin typeface="Anton"/>
                <a:ea typeface="Anton"/>
                <a:cs typeface="Anton"/>
                <a:sym typeface="Anton"/>
              </a:rPr>
              <a:t>Image Processing / Pattern Recognition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27150" y="3978725"/>
            <a:ext cx="5668500" cy="876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276500" y="4095425"/>
            <a:ext cx="513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"/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What’s Next?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0" y="961574"/>
            <a:ext cx="2496624" cy="24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182625" y="3761350"/>
            <a:ext cx="1181100" cy="1181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3795700"/>
            <a:ext cx="8520600" cy="31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pic>
        <p:nvPicPr>
          <p:cNvPr descr="b45d131d-7fc9-49cd-b3d9-b3e6c8031579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150" y="663550"/>
            <a:ext cx="3226275" cy="31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