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/>
    <p:restoredTop sz="94699"/>
  </p:normalViewPr>
  <p:slideViewPr>
    <p:cSldViewPr snapToGrid="0" snapToObjects="1">
      <p:cViewPr>
        <p:scale>
          <a:sx n="100" d="100"/>
          <a:sy n="100" d="100"/>
        </p:scale>
        <p:origin x="24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5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0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7AA7-CB53-024E-B408-C5D18A3BBE6B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66B6-4DA7-764B-BEBC-9616DD42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262" t="-547" r="11030" b="732"/>
          <a:stretch/>
        </p:blipFill>
        <p:spPr>
          <a:xfrm>
            <a:off x="521555" y="0"/>
            <a:ext cx="5814890" cy="9709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93" y="1097280"/>
            <a:ext cx="4390213" cy="10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2016-02-07T02:40:46Z</dcterms:created>
  <dcterms:modified xsi:type="dcterms:W3CDTF">2016-02-07T02:50:52Z</dcterms:modified>
</cp:coreProperties>
</file>