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64300" cy="975677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14"/>
  </p:normalViewPr>
  <p:slideViewPr>
    <p:cSldViewPr snapToGrid="0" snapToObjects="1">
      <p:cViewPr>
        <p:scale>
          <a:sx n="177" d="100"/>
          <a:sy n="177" d="100"/>
        </p:scale>
        <p:origin x="1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823" y="1596769"/>
            <a:ext cx="5494655" cy="3396803"/>
          </a:xfrm>
        </p:spPr>
        <p:txBody>
          <a:bodyPr anchor="b"/>
          <a:lstStyle>
            <a:lvl1pPr algn="ctr">
              <a:defRPr sz="42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38" y="5124566"/>
            <a:ext cx="4848225" cy="2355628"/>
          </a:xfrm>
        </p:spPr>
        <p:txBody>
          <a:bodyPr/>
          <a:lstStyle>
            <a:lvl1pPr marL="0" indent="0" algn="ctr">
              <a:buNone/>
              <a:defRPr sz="1697"/>
            </a:lvl1pPr>
            <a:lvl2pPr marL="323195" indent="0" algn="ctr">
              <a:buNone/>
              <a:defRPr sz="1414"/>
            </a:lvl2pPr>
            <a:lvl3pPr marL="646389" indent="0" algn="ctr">
              <a:buNone/>
              <a:defRPr sz="1272"/>
            </a:lvl3pPr>
            <a:lvl4pPr marL="969584" indent="0" algn="ctr">
              <a:buNone/>
              <a:defRPr sz="1131"/>
            </a:lvl4pPr>
            <a:lvl5pPr marL="1292779" indent="0" algn="ctr">
              <a:buNone/>
              <a:defRPr sz="1131"/>
            </a:lvl5pPr>
            <a:lvl6pPr marL="1615973" indent="0" algn="ctr">
              <a:buNone/>
              <a:defRPr sz="1131"/>
            </a:lvl6pPr>
            <a:lvl7pPr marL="1939168" indent="0" algn="ctr">
              <a:buNone/>
              <a:defRPr sz="1131"/>
            </a:lvl7pPr>
            <a:lvl8pPr marL="2262363" indent="0" algn="ctr">
              <a:buNone/>
              <a:defRPr sz="1131"/>
            </a:lvl8pPr>
            <a:lvl9pPr marL="2585557" indent="0" algn="ctr">
              <a:buNone/>
              <a:defRPr sz="1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26015" y="519458"/>
            <a:ext cx="1393865" cy="82684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421" y="519458"/>
            <a:ext cx="4100790" cy="82684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54" y="2432421"/>
            <a:ext cx="5575459" cy="4058547"/>
          </a:xfrm>
        </p:spPr>
        <p:txBody>
          <a:bodyPr anchor="b"/>
          <a:lstStyle>
            <a:lvl1pPr>
              <a:defRPr sz="42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54" y="6529363"/>
            <a:ext cx="5575459" cy="2134294"/>
          </a:xfrm>
        </p:spPr>
        <p:txBody>
          <a:bodyPr/>
          <a:lstStyle>
            <a:lvl1pPr marL="0" indent="0">
              <a:buNone/>
              <a:defRPr sz="1697">
                <a:solidFill>
                  <a:schemeClr val="tx1"/>
                </a:solidFill>
              </a:defRPr>
            </a:lvl1pPr>
            <a:lvl2pPr marL="323195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2pPr>
            <a:lvl3pPr marL="646389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3pPr>
            <a:lvl4pPr marL="969584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4pPr>
            <a:lvl5pPr marL="1292779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5pPr>
            <a:lvl6pPr marL="161597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6pPr>
            <a:lvl7pPr marL="1939168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7pPr>
            <a:lvl8pPr marL="226236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8pPr>
            <a:lvl9pPr marL="2585557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420" y="2597290"/>
            <a:ext cx="2747328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2552" y="2597290"/>
            <a:ext cx="2747328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2" y="519460"/>
            <a:ext cx="5575459" cy="1885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264" y="2391766"/>
            <a:ext cx="2734701" cy="1172167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195" indent="0">
              <a:buNone/>
              <a:defRPr sz="1414" b="1"/>
            </a:lvl2pPr>
            <a:lvl3pPr marL="646389" indent="0">
              <a:buNone/>
              <a:defRPr sz="1272" b="1"/>
            </a:lvl3pPr>
            <a:lvl4pPr marL="969584" indent="0">
              <a:buNone/>
              <a:defRPr sz="1131" b="1"/>
            </a:lvl4pPr>
            <a:lvl5pPr marL="1292779" indent="0">
              <a:buNone/>
              <a:defRPr sz="1131" b="1"/>
            </a:lvl5pPr>
            <a:lvl6pPr marL="1615973" indent="0">
              <a:buNone/>
              <a:defRPr sz="1131" b="1"/>
            </a:lvl6pPr>
            <a:lvl7pPr marL="1939168" indent="0">
              <a:buNone/>
              <a:defRPr sz="1131" b="1"/>
            </a:lvl7pPr>
            <a:lvl8pPr marL="2262363" indent="0">
              <a:buNone/>
              <a:defRPr sz="1131" b="1"/>
            </a:lvl8pPr>
            <a:lvl9pPr marL="2585557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264" y="3563933"/>
            <a:ext cx="2734701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2552" y="2391766"/>
            <a:ext cx="2748169" cy="1172167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195" indent="0">
              <a:buNone/>
              <a:defRPr sz="1414" b="1"/>
            </a:lvl2pPr>
            <a:lvl3pPr marL="646389" indent="0">
              <a:buNone/>
              <a:defRPr sz="1272" b="1"/>
            </a:lvl3pPr>
            <a:lvl4pPr marL="969584" indent="0">
              <a:buNone/>
              <a:defRPr sz="1131" b="1"/>
            </a:lvl4pPr>
            <a:lvl5pPr marL="1292779" indent="0">
              <a:buNone/>
              <a:defRPr sz="1131" b="1"/>
            </a:lvl5pPr>
            <a:lvl6pPr marL="1615973" indent="0">
              <a:buNone/>
              <a:defRPr sz="1131" b="1"/>
            </a:lvl6pPr>
            <a:lvl7pPr marL="1939168" indent="0">
              <a:buNone/>
              <a:defRPr sz="1131" b="1"/>
            </a:lvl7pPr>
            <a:lvl8pPr marL="2262363" indent="0">
              <a:buNone/>
              <a:defRPr sz="1131" b="1"/>
            </a:lvl8pPr>
            <a:lvl9pPr marL="2585557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2552" y="3563933"/>
            <a:ext cx="2748169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3" y="650452"/>
            <a:ext cx="2084905" cy="2276581"/>
          </a:xfrm>
        </p:spPr>
        <p:txBody>
          <a:bodyPr anchor="b"/>
          <a:lstStyle>
            <a:lvl1pPr>
              <a:defRPr sz="2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69" y="1404797"/>
            <a:ext cx="3272552" cy="6933634"/>
          </a:xfrm>
        </p:spPr>
        <p:txBody>
          <a:bodyPr/>
          <a:lstStyle>
            <a:lvl1pPr>
              <a:defRPr sz="2262"/>
            </a:lvl1pPr>
            <a:lvl2pPr>
              <a:defRPr sz="1979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263" y="2927032"/>
            <a:ext cx="2084905" cy="5422690"/>
          </a:xfrm>
        </p:spPr>
        <p:txBody>
          <a:bodyPr/>
          <a:lstStyle>
            <a:lvl1pPr marL="0" indent="0">
              <a:buNone/>
              <a:defRPr sz="1131"/>
            </a:lvl1pPr>
            <a:lvl2pPr marL="323195" indent="0">
              <a:buNone/>
              <a:defRPr sz="990"/>
            </a:lvl2pPr>
            <a:lvl3pPr marL="646389" indent="0">
              <a:buNone/>
              <a:defRPr sz="848"/>
            </a:lvl3pPr>
            <a:lvl4pPr marL="969584" indent="0">
              <a:buNone/>
              <a:defRPr sz="707"/>
            </a:lvl4pPr>
            <a:lvl5pPr marL="1292779" indent="0">
              <a:buNone/>
              <a:defRPr sz="707"/>
            </a:lvl5pPr>
            <a:lvl6pPr marL="1615973" indent="0">
              <a:buNone/>
              <a:defRPr sz="707"/>
            </a:lvl6pPr>
            <a:lvl7pPr marL="1939168" indent="0">
              <a:buNone/>
              <a:defRPr sz="707"/>
            </a:lvl7pPr>
            <a:lvl8pPr marL="2262363" indent="0">
              <a:buNone/>
              <a:defRPr sz="707"/>
            </a:lvl8pPr>
            <a:lvl9pPr marL="2585557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3" y="650452"/>
            <a:ext cx="2084905" cy="2276581"/>
          </a:xfrm>
        </p:spPr>
        <p:txBody>
          <a:bodyPr anchor="b"/>
          <a:lstStyle>
            <a:lvl1pPr>
              <a:defRPr sz="2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8169" y="1404797"/>
            <a:ext cx="3272552" cy="6933634"/>
          </a:xfrm>
        </p:spPr>
        <p:txBody>
          <a:bodyPr anchor="t"/>
          <a:lstStyle>
            <a:lvl1pPr marL="0" indent="0">
              <a:buNone/>
              <a:defRPr sz="2262"/>
            </a:lvl1pPr>
            <a:lvl2pPr marL="323195" indent="0">
              <a:buNone/>
              <a:defRPr sz="1979"/>
            </a:lvl2pPr>
            <a:lvl3pPr marL="646389" indent="0">
              <a:buNone/>
              <a:defRPr sz="1697"/>
            </a:lvl3pPr>
            <a:lvl4pPr marL="969584" indent="0">
              <a:buNone/>
              <a:defRPr sz="1414"/>
            </a:lvl4pPr>
            <a:lvl5pPr marL="1292779" indent="0">
              <a:buNone/>
              <a:defRPr sz="1414"/>
            </a:lvl5pPr>
            <a:lvl6pPr marL="1615973" indent="0">
              <a:buNone/>
              <a:defRPr sz="1414"/>
            </a:lvl6pPr>
            <a:lvl7pPr marL="1939168" indent="0">
              <a:buNone/>
              <a:defRPr sz="1414"/>
            </a:lvl7pPr>
            <a:lvl8pPr marL="2262363" indent="0">
              <a:buNone/>
              <a:defRPr sz="1414"/>
            </a:lvl8pPr>
            <a:lvl9pPr marL="2585557" indent="0">
              <a:buNone/>
              <a:defRPr sz="141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263" y="2927032"/>
            <a:ext cx="2084905" cy="5422690"/>
          </a:xfrm>
        </p:spPr>
        <p:txBody>
          <a:bodyPr/>
          <a:lstStyle>
            <a:lvl1pPr marL="0" indent="0">
              <a:buNone/>
              <a:defRPr sz="1131"/>
            </a:lvl1pPr>
            <a:lvl2pPr marL="323195" indent="0">
              <a:buNone/>
              <a:defRPr sz="990"/>
            </a:lvl2pPr>
            <a:lvl3pPr marL="646389" indent="0">
              <a:buNone/>
              <a:defRPr sz="848"/>
            </a:lvl3pPr>
            <a:lvl4pPr marL="969584" indent="0">
              <a:buNone/>
              <a:defRPr sz="707"/>
            </a:lvl4pPr>
            <a:lvl5pPr marL="1292779" indent="0">
              <a:buNone/>
              <a:defRPr sz="707"/>
            </a:lvl5pPr>
            <a:lvl6pPr marL="1615973" indent="0">
              <a:buNone/>
              <a:defRPr sz="707"/>
            </a:lvl6pPr>
            <a:lvl7pPr marL="1939168" indent="0">
              <a:buNone/>
              <a:defRPr sz="707"/>
            </a:lvl7pPr>
            <a:lvl8pPr marL="2262363" indent="0">
              <a:buNone/>
              <a:defRPr sz="707"/>
            </a:lvl8pPr>
            <a:lvl9pPr marL="2585557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421" y="519460"/>
            <a:ext cx="5575459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421" y="2597290"/>
            <a:ext cx="5575459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420" y="9043087"/>
            <a:ext cx="145446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7CD4-D8DD-9F45-8DE1-D6D27136597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1300" y="9043087"/>
            <a:ext cx="2181701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5412" y="9043087"/>
            <a:ext cx="145446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4726-8CBC-5C48-AFB5-3C78B183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6389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97" indent="-161597" algn="l" defTabSz="646389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792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07987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3pPr>
      <a:lvl4pPr marL="1131181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4376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571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765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960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7155" indent="-161597" algn="l" defTabSz="646389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95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389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584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779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973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9168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2363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5557" algn="l" defTabSz="646389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4" r="-1"/>
          <a:stretch/>
        </p:blipFill>
        <p:spPr>
          <a:xfrm rot="5400000">
            <a:off x="-1646238" y="1646238"/>
            <a:ext cx="9756775" cy="646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7" y="961886"/>
            <a:ext cx="5680363" cy="2359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7" y="1466850"/>
            <a:ext cx="4896427" cy="11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2016-02-06T16:34:40Z</dcterms:created>
  <dcterms:modified xsi:type="dcterms:W3CDTF">2016-02-06T19:42:17Z</dcterms:modified>
</cp:coreProperties>
</file>