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9" autoAdjust="0"/>
    <p:restoredTop sz="94660"/>
  </p:normalViewPr>
  <p:slideViewPr>
    <p:cSldViewPr snapToGrid="0">
      <p:cViewPr>
        <p:scale>
          <a:sx n="45" d="100"/>
          <a:sy n="45" d="100"/>
        </p:scale>
        <p:origin x="216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4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9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7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9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9F43-8A2D-4A1D-8C83-37B37E7D8420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F773-6AC7-4EAF-BBF9-AE00EA9B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5312" y="1394353"/>
            <a:ext cx="10946674" cy="4806422"/>
          </a:xfrm>
          <a:prstGeom prst="roundRect">
            <a:avLst>
              <a:gd name="adj" fmla="val 5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93AD5"/>
            </a:solidFill>
          </a:ln>
          <a:scene3d>
            <a:camera prst="orthographicFront"/>
            <a:lightRig rig="freezing" dir="t">
              <a:rot lat="0" lon="0" rev="0"/>
            </a:lightRig>
          </a:scene3d>
          <a:sp3d prstMaterial="translucentPowder">
            <a:bevelT w="196850"/>
            <a:bevelB w="666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AA91E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48" y="1731068"/>
            <a:ext cx="10058400" cy="1973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2345" y="4041434"/>
            <a:ext cx="50726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tx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TECHLAV Annual Meeting</a:t>
            </a:r>
          </a:p>
          <a:p>
            <a:pPr algn="ctr"/>
            <a:r>
              <a:rPr lang="en-US" sz="3200" b="1" dirty="0">
                <a:ln w="13462">
                  <a:solidFill>
                    <a:schemeClr val="tx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Greensboro, NC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tx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July 24</a:t>
            </a:r>
            <a:r>
              <a:rPr lang="en-US" sz="3200" b="1" baseline="30000" dirty="0" smtClean="0">
                <a:ln w="13462">
                  <a:solidFill>
                    <a:schemeClr val="tx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b="1" dirty="0" smtClean="0">
                <a:ln w="13462">
                  <a:solidFill>
                    <a:schemeClr val="tx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- 25</a:t>
            </a:r>
            <a:r>
              <a:rPr lang="en-US" sz="3200" b="1" baseline="30000" dirty="0" smtClean="0">
                <a:ln w="13462">
                  <a:solidFill>
                    <a:schemeClr val="tx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3200" b="1" dirty="0">
              <a:ln w="13462">
                <a:solidFill>
                  <a:schemeClr val="tx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6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electrical</dc:creator>
  <cp:lastModifiedBy>Brandon Long</cp:lastModifiedBy>
  <cp:revision>5</cp:revision>
  <dcterms:created xsi:type="dcterms:W3CDTF">2016-06-17T13:49:23Z</dcterms:created>
  <dcterms:modified xsi:type="dcterms:W3CDTF">2016-06-17T19:00:27Z</dcterms:modified>
</cp:coreProperties>
</file>