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5031"/>
  </p:normalViewPr>
  <p:slideViewPr>
    <p:cSldViewPr snapToGrid="0">
      <p:cViewPr>
        <p:scale>
          <a:sx n="126" d="100"/>
          <a:sy n="126" d="100"/>
        </p:scale>
        <p:origin x="1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2335-8A53-47A4-A50B-4EFBE806C233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1C3C-6190-4235-9AE6-A3D1088C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1209040"/>
            <a:ext cx="10744239" cy="447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8040" y="-405150"/>
            <a:ext cx="1847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8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Karimoddini</dc:creator>
  <cp:lastModifiedBy>Microsoft Office User</cp:lastModifiedBy>
  <cp:revision>2</cp:revision>
  <dcterms:created xsi:type="dcterms:W3CDTF">2015-12-04T19:36:19Z</dcterms:created>
  <dcterms:modified xsi:type="dcterms:W3CDTF">2015-12-09T15:41:25Z</dcterms:modified>
</cp:coreProperties>
</file>