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D34F98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D8423D-1725-45F3-B6AF-CB3722D81CD8}" name="Brett Long" initials="BL" userId="ffd7c63c11bd18c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D34F9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E272B4-16F1-480F-84D8-20D41DF16515}" authorId="{31D8423D-1725-45F3-B6AF-CB3722D81CD8}" created="2023-10-10T13:58:41.033">
    <pc:sldMkLst xmlns:pc="http://schemas.microsoft.com/office/powerpoint/2013/main/command">
      <pc:docMk/>
      <pc:sldMk cId="2637494669" sldId="256"/>
    </pc:sldMkLst>
    <p188:replyLst>
      <p188:reply id="{C213B0E6-4BC1-40A4-880F-8EBF953BD60A}" authorId="{31D8423D-1725-45F3-B6AF-CB3722D81CD8}" created="2023-10-10T13:58:58.591">
        <p188:txBody>
          <a:bodyPr/>
          <a:lstStyle/>
          <a:p>
            <a:r>
              <a:rPr lang="en-US"/>
              <a:t>Made the width 50% and centered it</a:t>
            </a:r>
          </a:p>
        </p188:txBody>
      </p188:reply>
      <p188:reply id="{257B9BA5-32C8-4D7A-B15D-930C91920DF4}" authorId="{31D8423D-1725-45F3-B6AF-CB3722D81CD8}" created="2023-10-10T13:59:33.622">
        <p188:txBody>
          <a:bodyPr/>
          <a:lstStyle/>
          <a:p>
            <a:r>
              <a:rPr lang="en-US"/>
              <a:t>Styled The Created by Brett Long Georgia and white in Black</a:t>
            </a:r>
          </a:p>
        </p188:txBody>
      </p188:reply>
      <p188:reply id="{BFAA2D19-0100-4D26-AC94-6B34E9BA610D}" authorId="{31D8423D-1725-45F3-B6AF-CB3722D81CD8}" created="2023-10-10T14:00:12.527">
        <p188:txBody>
          <a:bodyPr/>
          <a:lstStyle/>
          <a:p>
            <a:r>
              <a:rPr lang="en-US"/>
              <a:t>Added clarification to text (select city) (outdoor/Indoor) (Warmer/Cooler)</a:t>
            </a:r>
          </a:p>
        </p188:txBody>
      </p188:reply>
    </p188:replyLst>
    <p188:txBody>
      <a:bodyPr/>
      <a:lstStyle/>
      <a:p>
        <a:r>
          <a:rPr lang="en-US"/>
          <a:t>Added Blue to the Buttons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887F-6047-1038-D103-51F9B1F67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79B14-171A-D1A4-781B-5DE2ACDA8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CD62-0C8D-E517-F221-168B1E49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B2EAF-571B-449A-8FD9-EC20CC5F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FFA0-83BB-FDA3-91B6-FCEA3167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7CDF-5AF6-3DB7-7AF8-B54378D8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E14E5-0A65-947E-2451-AE3B74AD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E35D-9D6D-8C73-6FC7-CD31BE6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0647-8EBD-1783-C812-F8F5195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A325-E224-11BB-FF8D-2DA6EC26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00FE0-070D-1B9A-3B83-FDA4ED479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95C98-04EE-5CD0-6C7D-FA3356BFE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6950-C9E0-58F9-05E1-74F1A623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1A9A-1CA3-99BA-F567-C4B42F0A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1D3A-4350-689B-A19D-D1934175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417E-580C-770A-71E9-875921F3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2078-AA48-F9CF-24E2-B943CB7B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2F74-E40C-194A-517D-AC78EAC2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63DC-06CB-CC93-89B1-A3472901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69EB-B507-8E39-B94E-18811C8F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BD96-64A8-25F8-CA82-4D3D1703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046AA-83AC-01BF-8711-125F73CD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26B5-5C8F-1D27-BF0D-D3A96DF4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B6C4-94F1-FC5F-2539-3E0235E1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01D7-4CDF-E8C6-57EF-B835EADD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178-4DAF-6078-168C-8C63EE00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F1B2-159F-5756-A74A-2DAD4E0FB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4D545-5881-44C3-69D0-C0FE03530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C784E-11BE-6605-8BFB-ECEC8B2B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BAB7-D934-332F-9496-EDC947D3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494B-2A04-E675-DECD-253C011D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5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26CA-DEC7-C7AB-1355-2914009F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83832-956D-7242-7C52-B4014F7F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D25A2-A67E-F9C6-8DA4-43B7F7200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9109B-BBC0-B592-3875-74A54DA1A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4175-34CA-46C4-BA53-9ED7F8077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19E20-42D8-DB5B-3873-A532D83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71D54-8222-CDDC-51F3-6F733AF1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5FECF-4A89-918D-0190-7321D36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0943-4B19-35F2-5A0A-77C32654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81A84-236E-DEFF-B496-DCC34B45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29C28-290E-5EE9-CBE8-E310D7A4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23FCC-0A3F-5885-B7E0-CF041009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89E6E-97D2-522B-46CF-2389CD36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48F49-A66B-A944-2194-D420A16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0ED7-584B-5AEC-B673-C8F11C2F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0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A9C5-BC43-3263-FF6D-694D2DFA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2835-C21A-3A20-E3C9-41917AB7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9F45-1FFD-D35B-5700-75E75DC29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E006-AEA0-2FF1-F7F8-96BB7230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990F-125D-31D7-2717-98D33E48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FEBCE-4251-93A6-0135-3A4C5C9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4240-A598-896F-7E67-94D90ED0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FE46E-5398-C7CC-68A1-12BC00ED5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70AF3-32EB-56F9-49E7-9D5C307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C7D9C-2A80-D833-3F64-8A6B09C4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A2633-5D6C-6866-6E8B-4173D1EA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2B5AF-28F6-4C3A-B6BC-E13C87A4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745A1-1492-E206-BF71-35EFC3D8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822F-E077-8E0F-9AA3-C85001CE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0640-416A-A93A-70D3-71E12A661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9484-57C3-462A-AD9F-28F927EDF9A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A19F-BF18-069B-48FA-E4A71B647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40DD-9763-D3C2-A410-FE2ED8883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2FD-6D7D-4E37-9F52-039658FB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9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9D34F98D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3A5D5-3168-78A3-4F31-31A5D239B004}"/>
              </a:ext>
            </a:extLst>
          </p:cNvPr>
          <p:cNvSpPr txBox="1"/>
          <p:nvPr/>
        </p:nvSpPr>
        <p:spPr>
          <a:xfrm>
            <a:off x="2341031" y="31881"/>
            <a:ext cx="329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Weather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35AE1-5C39-A146-9AD7-DFC991169475}"/>
              </a:ext>
            </a:extLst>
          </p:cNvPr>
          <p:cNvSpPr txBox="1"/>
          <p:nvPr/>
        </p:nvSpPr>
        <p:spPr>
          <a:xfrm>
            <a:off x="2341031" y="438579"/>
            <a:ext cx="431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 Weather (Select City)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452C4-C9A1-B192-1668-986DA987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32" y="1742236"/>
            <a:ext cx="5588000" cy="604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D953BF-B7E9-11E2-4D86-54828E51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031" y="1345743"/>
            <a:ext cx="5588000" cy="600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911DDA-A076-A209-420B-1A116F594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053" y="2554803"/>
            <a:ext cx="5588000" cy="523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98E640-01DA-9869-F4B9-27F36DBC5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053" y="2247047"/>
            <a:ext cx="5588000" cy="514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294734-3D90-63A9-F55C-A8B37634C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8053" y="791283"/>
            <a:ext cx="5488924" cy="6763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FFA425-DC53-BE8E-3C7B-B11320FD1C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5732" y="2895702"/>
            <a:ext cx="5678596" cy="6192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792CD5-3269-DBBF-327D-B2446274C8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732" y="3455524"/>
            <a:ext cx="5588000" cy="8287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10778E-5972-7C3B-2BB0-B13100EB60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2675" y="4127282"/>
            <a:ext cx="5571057" cy="485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3F13BF-39F3-1DEC-8D6A-FCB69844D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8053" y="4454084"/>
            <a:ext cx="5588000" cy="6763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7C5CCB-7B33-A0C7-4B89-F84C852875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8054" y="4939927"/>
            <a:ext cx="5587999" cy="6382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1CB800-BA20-B969-1545-E20E4DD9EA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8054" y="5559758"/>
            <a:ext cx="5587999" cy="5144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3E88F5-0706-637D-ADB7-46DA22CFCB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8053" y="6074180"/>
            <a:ext cx="558799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46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Long</dc:creator>
  <cp:lastModifiedBy>Brett Long</cp:lastModifiedBy>
  <cp:revision>2</cp:revision>
  <dcterms:created xsi:type="dcterms:W3CDTF">2023-10-10T13:41:15Z</dcterms:created>
  <dcterms:modified xsi:type="dcterms:W3CDTF">2023-10-10T14:00:34Z</dcterms:modified>
</cp:coreProperties>
</file>