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A89E9-A753-494A-8E2C-C71FB1108F37}" v="18" dt="2023-10-09T11:48:3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3E9B-670E-F2F1-73F5-2B7E79836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48641-2261-95B9-69CD-A80306349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1708-0D27-6D69-3361-76A93FC7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7AF1-4262-155A-EBAA-CD131353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1580-7850-2027-FB31-E56593A6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0392-449B-F075-6B4C-9C2C9860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DB0C6-F523-902B-7037-9C239AB0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C8D1-7841-16A4-971B-BA37FA69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D36F-DE91-C0B9-9EE7-C337F50E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3D88-A366-0A4B-22AD-2B12CA05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F77A1-A76C-305D-4B30-58D582CBE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44360-F0AC-EB15-796B-636F4744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34F9-A66A-0E60-5615-50BB32D4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8901-CD9D-4814-FED9-10B5AF11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C897-E75F-3E0E-B14D-DE6C1B46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D71F-58BD-82D1-EFEE-584FECC9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EDF7-651C-5F7D-1A79-58096217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FE66-2894-CDEF-91B4-A65CE162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A9CD-39B3-2CF8-3C70-336497CA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2CED-7EB0-3F10-3947-6F899BA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E72-B050-AEFE-A913-18AE2D92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8753-075F-A506-5458-7E83845C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DA5F-684A-57D9-B578-1EABE1BE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92A6-2610-19F4-6FB9-16790838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96F5-FD81-126E-A5DE-6C41E2DE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5D9-5DDD-45DE-2D29-00B1627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FE35-A46F-523C-D51C-6D63377BD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2470-289B-DE60-428A-6FD642D3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06378-491E-7564-F5C3-46C70970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4C99-1F42-1E13-DF04-6252F3D2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73E33-1E3C-FCE2-0025-9796CE46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6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BB44-7E81-B8AB-DB00-254DED21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943C6-8B63-D1A7-2912-A378E2CF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C1FD3-5192-6AFA-B808-44B9B234C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DFC55-3F18-D564-CF56-610216997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9D115-0913-ADDF-32AC-DE30D5F8A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33DC2-1642-22A5-A4C6-BD5135B7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2CB9B-EF63-EC56-9667-B27F0FD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432B3-FF45-60EC-5E18-CF511D3E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B127-0CC3-8480-1260-55873B58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C521C-4B72-20DD-C725-CA747EE2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045DD-31D1-03B6-6B51-81537B8C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25AA6-E425-A803-8FAA-A54C1ED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B00C8-E657-5BC5-02EC-30FD992E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7FE83-259D-274F-4198-F0034C9A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A7AE-13D4-6950-83A5-FDFF0A3C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1AC3-FC55-F154-266D-DFA35765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BC47-9BF4-5818-0539-1DBAA97E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2C1BE-4E47-5694-7625-0890FE5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5DF6-D408-B18D-08C4-C4D8F07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E5F3D-AB83-7560-0C01-7F10E329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5D2A6-DBC3-72A9-1DD3-E7E953B6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9B92-D574-719A-8345-8C08E28E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D54E3-7AF2-F5A5-4BE1-086C8CB36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4037-9D09-44B3-8D02-AD9933F5F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4FD-B540-9B89-D0B2-D3C8135E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FB4C7-A25B-7B16-B9A3-FEA19904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770D9-42CA-BE6A-39DE-16378EA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7D10B-71A6-3A0B-54A0-C06C4FF1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1F1C-DC54-94CA-FCFA-825164F9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4D89-1B0C-8809-BE1A-F6B030D3F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6747-6210-4E0B-8159-D60A964353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8408-39BD-DD29-8A56-F6A8B22ED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2AA1-9E56-B37D-68D0-2837162E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B6A2-A82E-4218-9B3C-624522F2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67958-CBE8-CA43-125E-A0138A5DC1AA}"/>
              </a:ext>
            </a:extLst>
          </p:cNvPr>
          <p:cNvSpPr/>
          <p:nvPr/>
        </p:nvSpPr>
        <p:spPr>
          <a:xfrm>
            <a:off x="2531533" y="1249516"/>
            <a:ext cx="5317067" cy="4552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1CC79-E703-F457-A4F6-470732FE6F9B}"/>
              </a:ext>
            </a:extLst>
          </p:cNvPr>
          <p:cNvSpPr/>
          <p:nvPr/>
        </p:nvSpPr>
        <p:spPr>
          <a:xfrm>
            <a:off x="4555064" y="1521309"/>
            <a:ext cx="2810933" cy="1134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8F197-17E0-74E6-DBAF-167DAED891D8}"/>
              </a:ext>
            </a:extLst>
          </p:cNvPr>
          <p:cNvSpPr/>
          <p:nvPr/>
        </p:nvSpPr>
        <p:spPr>
          <a:xfrm>
            <a:off x="4555064" y="2856700"/>
            <a:ext cx="2810933" cy="1134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1EA18-A8FC-A647-2852-226CD22E593D}"/>
              </a:ext>
            </a:extLst>
          </p:cNvPr>
          <p:cNvSpPr/>
          <p:nvPr/>
        </p:nvSpPr>
        <p:spPr>
          <a:xfrm>
            <a:off x="4555064" y="4192091"/>
            <a:ext cx="2810933" cy="15144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BFEDF-7010-F387-9C64-881472582887}"/>
              </a:ext>
            </a:extLst>
          </p:cNvPr>
          <p:cNvSpPr txBox="1"/>
          <p:nvPr/>
        </p:nvSpPr>
        <p:spPr>
          <a:xfrm>
            <a:off x="5113866" y="1778000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86B1E-B7F8-CD5D-1E19-B89DFF66D3F6}"/>
              </a:ext>
            </a:extLst>
          </p:cNvPr>
          <p:cNvSpPr txBox="1"/>
          <p:nvPr/>
        </p:nvSpPr>
        <p:spPr>
          <a:xfrm>
            <a:off x="4955115" y="4500601"/>
            <a:ext cx="216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Sydney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33134-DB0A-B872-0B6F-472EA5CCE766}"/>
              </a:ext>
            </a:extLst>
          </p:cNvPr>
          <p:cNvSpPr txBox="1"/>
          <p:nvPr/>
        </p:nvSpPr>
        <p:spPr>
          <a:xfrm>
            <a:off x="5067299" y="315635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Suggestions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A811CB-F599-7A19-4CEA-456A47C538DA}"/>
              </a:ext>
            </a:extLst>
          </p:cNvPr>
          <p:cNvSpPr/>
          <p:nvPr/>
        </p:nvSpPr>
        <p:spPr>
          <a:xfrm>
            <a:off x="2285993" y="1947333"/>
            <a:ext cx="2150539" cy="3471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5F71-E4A4-E778-6669-6DF5EBBF848F}"/>
              </a:ext>
            </a:extLst>
          </p:cNvPr>
          <p:cNvSpPr txBox="1"/>
          <p:nvPr/>
        </p:nvSpPr>
        <p:spPr>
          <a:xfrm>
            <a:off x="101594" y="1964266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Users Location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3DBA4A-F074-6117-144E-1C16706BD024}"/>
              </a:ext>
            </a:extLst>
          </p:cNvPr>
          <p:cNvSpPr/>
          <p:nvPr/>
        </p:nvSpPr>
        <p:spPr>
          <a:xfrm>
            <a:off x="7484529" y="2154579"/>
            <a:ext cx="884769" cy="3222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0E01C-35FA-3FC2-E504-E91B43733AB3}"/>
              </a:ext>
            </a:extLst>
          </p:cNvPr>
          <p:cNvSpPr txBox="1"/>
          <p:nvPr/>
        </p:nvSpPr>
        <p:spPr>
          <a:xfrm>
            <a:off x="8287803" y="2142974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current temp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3FCA5D-C1FD-DDEB-0839-FD6FB8053277}"/>
              </a:ext>
            </a:extLst>
          </p:cNvPr>
          <p:cNvSpPr/>
          <p:nvPr/>
        </p:nvSpPr>
        <p:spPr>
          <a:xfrm>
            <a:off x="7559680" y="5483902"/>
            <a:ext cx="730247" cy="3356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2992E-A332-9BAA-0EE5-450D69990D88}"/>
              </a:ext>
            </a:extLst>
          </p:cNvPr>
          <p:cNvSpPr txBox="1"/>
          <p:nvPr/>
        </p:nvSpPr>
        <p:spPr>
          <a:xfrm>
            <a:off x="7848600" y="1338070"/>
            <a:ext cx="23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Fetch Current 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59AA2-0F01-911A-E04C-C5F22C7CC2F4}"/>
              </a:ext>
            </a:extLst>
          </p:cNvPr>
          <p:cNvSpPr txBox="1"/>
          <p:nvPr/>
        </p:nvSpPr>
        <p:spPr>
          <a:xfrm>
            <a:off x="10501826" y="1529136"/>
            <a:ext cx="14435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Weather API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A52C71D-D76A-9995-D67D-68D38DE62BC6}"/>
              </a:ext>
            </a:extLst>
          </p:cNvPr>
          <p:cNvSpPr/>
          <p:nvPr/>
        </p:nvSpPr>
        <p:spPr>
          <a:xfrm>
            <a:off x="7365997" y="1688461"/>
            <a:ext cx="2929467" cy="29896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E5031-AC0B-E4A6-4236-0E74463E352A}"/>
              </a:ext>
            </a:extLst>
          </p:cNvPr>
          <p:cNvSpPr txBox="1"/>
          <p:nvPr/>
        </p:nvSpPr>
        <p:spPr>
          <a:xfrm>
            <a:off x="7901516" y="2843757"/>
            <a:ext cx="239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Fetch Current Weather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9FE86-767E-3BE8-FE66-1F0472119DF6}"/>
              </a:ext>
            </a:extLst>
          </p:cNvPr>
          <p:cNvSpPr txBox="1"/>
          <p:nvPr/>
        </p:nvSpPr>
        <p:spPr>
          <a:xfrm>
            <a:off x="10557925" y="2987859"/>
            <a:ext cx="14435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Weather API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D2012859-6576-EAA1-9599-383F1244A6A7}"/>
              </a:ext>
            </a:extLst>
          </p:cNvPr>
          <p:cNvSpPr/>
          <p:nvPr/>
        </p:nvSpPr>
        <p:spPr>
          <a:xfrm>
            <a:off x="7497228" y="3201533"/>
            <a:ext cx="2929467" cy="29896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60E8C-D17A-311F-2529-ADF075DE8C87}"/>
              </a:ext>
            </a:extLst>
          </p:cNvPr>
          <p:cNvSpPr txBox="1"/>
          <p:nvPr/>
        </p:nvSpPr>
        <p:spPr>
          <a:xfrm>
            <a:off x="7727950" y="4895098"/>
            <a:ext cx="274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Fetch Weather for Sydney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0E2B4-630A-8C62-6031-334633B89A0A}"/>
              </a:ext>
            </a:extLst>
          </p:cNvPr>
          <p:cNvSpPr txBox="1"/>
          <p:nvPr/>
        </p:nvSpPr>
        <p:spPr>
          <a:xfrm>
            <a:off x="10549446" y="4245053"/>
            <a:ext cx="14435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Weather API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D7BE4FE-F644-3F0C-5511-8E360DB9E637}"/>
              </a:ext>
            </a:extLst>
          </p:cNvPr>
          <p:cNvSpPr/>
          <p:nvPr/>
        </p:nvSpPr>
        <p:spPr>
          <a:xfrm>
            <a:off x="7497228" y="4460391"/>
            <a:ext cx="2929467" cy="29896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E8786-C89A-5F99-13A7-CFA5B4C83437}"/>
              </a:ext>
            </a:extLst>
          </p:cNvPr>
          <p:cNvSpPr txBox="1"/>
          <p:nvPr/>
        </p:nvSpPr>
        <p:spPr>
          <a:xfrm>
            <a:off x="110062" y="3156352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Users 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11C66B-7F20-8C4E-E17A-D9E6D474FA17}"/>
              </a:ext>
            </a:extLst>
          </p:cNvPr>
          <p:cNvSpPr txBox="1"/>
          <p:nvPr/>
        </p:nvSpPr>
        <p:spPr>
          <a:xfrm>
            <a:off x="133351" y="4500601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Users Location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4D5FC4E-1A5F-D8CB-3AB1-ED5C346E2FDC}"/>
              </a:ext>
            </a:extLst>
          </p:cNvPr>
          <p:cNvSpPr/>
          <p:nvPr/>
        </p:nvSpPr>
        <p:spPr>
          <a:xfrm>
            <a:off x="2328321" y="3223403"/>
            <a:ext cx="2150539" cy="3471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362E368-4D1C-C163-8A14-8726824391A0}"/>
              </a:ext>
            </a:extLst>
          </p:cNvPr>
          <p:cNvSpPr/>
          <p:nvPr/>
        </p:nvSpPr>
        <p:spPr>
          <a:xfrm>
            <a:off x="2312459" y="4545454"/>
            <a:ext cx="2150539" cy="3471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BEBB757-5B5A-7CBA-6161-DDCD3DDEEB9E}"/>
              </a:ext>
            </a:extLst>
          </p:cNvPr>
          <p:cNvSpPr/>
          <p:nvPr/>
        </p:nvSpPr>
        <p:spPr>
          <a:xfrm>
            <a:off x="7527918" y="3711752"/>
            <a:ext cx="884769" cy="3222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47B6B-E007-E226-87A5-3A72B264614C}"/>
              </a:ext>
            </a:extLst>
          </p:cNvPr>
          <p:cNvSpPr txBox="1"/>
          <p:nvPr/>
        </p:nvSpPr>
        <p:spPr>
          <a:xfrm>
            <a:off x="8375660" y="3675865"/>
            <a:ext cx="30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Activity Suggestions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B836A-6035-894B-8922-5DD461A681EB}"/>
              </a:ext>
            </a:extLst>
          </p:cNvPr>
          <p:cNvSpPr txBox="1"/>
          <p:nvPr/>
        </p:nvSpPr>
        <p:spPr>
          <a:xfrm>
            <a:off x="8251293" y="5483902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Comparison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48023C-8800-FC08-BB78-0FEEE387D1F7}"/>
              </a:ext>
            </a:extLst>
          </p:cNvPr>
          <p:cNvSpPr txBox="1"/>
          <p:nvPr/>
        </p:nvSpPr>
        <p:spPr>
          <a:xfrm>
            <a:off x="7797812" y="4160284"/>
            <a:ext cx="3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Fetch Current Weather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B158226E-4F0D-1C88-5966-F11B0201617E}"/>
              </a:ext>
            </a:extLst>
          </p:cNvPr>
          <p:cNvSpPr/>
          <p:nvPr/>
        </p:nvSpPr>
        <p:spPr>
          <a:xfrm>
            <a:off x="7527918" y="5172157"/>
            <a:ext cx="2929467" cy="29896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F70F2-032E-592B-751F-E37FB59D6869}"/>
              </a:ext>
            </a:extLst>
          </p:cNvPr>
          <p:cNvSpPr txBox="1"/>
          <p:nvPr/>
        </p:nvSpPr>
        <p:spPr>
          <a:xfrm>
            <a:off x="10557925" y="5181596"/>
            <a:ext cx="14435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Weather API</a:t>
            </a:r>
          </a:p>
        </p:txBody>
      </p:sp>
    </p:spTree>
    <p:extLst>
      <p:ext uri="{BB962C8B-B14F-4D97-AF65-F5344CB8AC3E}">
        <p14:creationId xmlns:p14="http://schemas.microsoft.com/office/powerpoint/2010/main" val="90112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Long</dc:creator>
  <cp:lastModifiedBy>Brett Long</cp:lastModifiedBy>
  <cp:revision>2</cp:revision>
  <dcterms:created xsi:type="dcterms:W3CDTF">2023-10-09T11:26:34Z</dcterms:created>
  <dcterms:modified xsi:type="dcterms:W3CDTF">2023-10-09T11:52:31Z</dcterms:modified>
</cp:coreProperties>
</file>