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1371600"/>
            <a:ext cx="442656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Acidify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latin typeface="Arial"/>
              </a:rPr>
              <a:t>10-30mg carbonate 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latin typeface="Arial"/>
              </a:rPr>
              <a:t>Yields 2-6mL CO</a:t>
            </a:r>
            <a:r>
              <a:rPr b="0" lang="en-US" sz="1500" spc="-1" strike="noStrike" baseline="-8000">
                <a:latin typeface="Arial"/>
              </a:rPr>
              <a:t>2</a:t>
            </a:r>
            <a:r>
              <a:rPr b="0" lang="en-US" sz="1500" spc="-1" strike="noStrike">
                <a:latin typeface="Arial"/>
              </a:rPr>
              <a:t> @ ~1ATM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latin typeface="Arial"/>
              </a:rPr>
              <a:t>Backfill to 1ATM with helium</a:t>
            </a:r>
            <a:endParaRPr b="0" lang="en-US" sz="1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Displace gas to open split with 100 uL/min helium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Introduce mixture to source @ 30 uL/min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Acquire data: 90s x 10 measurements.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Carbonate method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4343400" y="1828800"/>
            <a:ext cx="5820480" cy="250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Consensus standards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848160" y="1299600"/>
            <a:ext cx="8066880" cy="40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Haiti core carbonates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92160" y="1371600"/>
            <a:ext cx="7922880" cy="396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Age Model Comparison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14400" y="1299600"/>
            <a:ext cx="8066880" cy="40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LibreOffice/7.0.6.2$Linux_X86_64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2021-10-07T15:26:58Z</dcterms:created>
  <dc:creator/>
  <dc:description/>
  <dc:language>en-US</dc:language>
  <cp:lastModifiedBy/>
  <dcterms:modified xsi:type="dcterms:W3CDTF">2021-10-08T15:23:04Z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