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13"/>
  </p:notesMasterIdLst>
  <p:sldIdLst>
    <p:sldId id="256" r:id="rId2"/>
    <p:sldId id="276" r:id="rId3"/>
    <p:sldId id="275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74" r:id="rId12"/>
  </p:sldIdLst>
  <p:sldSz cx="9144000" cy="6858000" type="screen4x3"/>
  <p:notesSz cx="7023100" cy="93091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onstantia" panose="02030602050306030303" pitchFamily="18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18257-EBD2-4011-ACB5-15E4DF4290C3}" v="7" dt="2020-03-20T13:58:28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/>
    <p:restoredTop sz="82409"/>
  </p:normalViewPr>
  <p:slideViewPr>
    <p:cSldViewPr snapToGrid="0" snapToObjects="1">
      <p:cViewPr varScale="1">
        <p:scale>
          <a:sx n="91" d="100"/>
          <a:sy n="91" d="100"/>
        </p:scale>
        <p:origin x="25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FD1A85D-8963-4434-B2DB-CFA8397F8002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66200D1C-F028-4A84-9D1A-0A69EF90B358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7475DEF-5F2E-4DDE-A0FD-8B9F04CF865B}" type="slidenum">
              <a:rPr lang="en-US" sz="1200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EF4B6C0-55AB-4173-9A79-8391A0ED4E1A}" type="slidenum">
              <a:rPr lang="en-US" sz="1400">
                <a:solidFill>
                  <a:srgbClr val="000000"/>
                </a:solidFill>
                <a:latin typeface="Times New Roman"/>
                <a:ea typeface="ＭＳ Ｐゴシック"/>
              </a:rPr>
              <a:t>5</a:t>
            </a:fld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5C65DF6-9660-40BB-B3D8-AF764AE1F022}" type="slidenum">
              <a:rPr lang="en-US" sz="2300">
                <a:solidFill>
                  <a:srgbClr val="000000"/>
                </a:solidFill>
                <a:latin typeface="Verdana"/>
                <a:ea typeface="ＭＳ Ｐゴシック"/>
              </a:rPr>
              <a:t>9</a:t>
            </a:fld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02000" y="4421520"/>
            <a:ext cx="5618160" cy="4109400"/>
          </a:xfrm>
          <a:prstGeom prst="rect">
            <a:avLst/>
          </a:prstGeom>
        </p:spPr>
        <p:txBody>
          <a:bodyPr wrap="none" lIns="93240" tIns="46800" rIns="93240" bIns="46800" anchor="ctr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9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5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5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7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3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hewner/QEMU-Repl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828800"/>
            <a:ext cx="8228520" cy="17704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Bare metal OS project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61880" y="3705480"/>
            <a:ext cx="8223840" cy="1751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Skills needed</a:t>
            </a:r>
            <a:endParaRPr lang="en-US" dirty="0">
              <a:cs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Skills that you need to complete the project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x86 Segmentation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UNIX Commands</a:t>
            </a:r>
            <a:endParaRPr lang="en-US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C Programming Language Basics</a:t>
            </a: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0149-A137-4732-B65E-A8BC5474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General advice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7803-D76C-4377-8F7F-8CC40B2C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Code together, as a group, rather than attempting to divide tasks</a:t>
            </a:r>
          </a:p>
          <a:p>
            <a:r>
              <a:rPr lang="en-US" dirty="0">
                <a:cs typeface="Calibri"/>
              </a:rPr>
              <a:t>Inform me of group problems *before* they become major issues</a:t>
            </a:r>
            <a:endParaRPr lang="en-US" dirty="0"/>
          </a:p>
          <a:p>
            <a:r>
              <a:rPr lang="en-US" dirty="0">
                <a:cs typeface="Calibri"/>
              </a:rPr>
              <a:t>When weird stuff is happening get visibility into the problem</a:t>
            </a:r>
          </a:p>
          <a:p>
            <a:r>
              <a:rPr lang="en-US" dirty="0">
                <a:cs typeface="Calibri"/>
              </a:rPr>
              <a:t>Work ahead of the milestone deadlines</a:t>
            </a:r>
          </a:p>
        </p:txBody>
      </p:sp>
    </p:spTree>
    <p:extLst>
      <p:ext uri="{BB962C8B-B14F-4D97-AF65-F5344CB8AC3E}">
        <p14:creationId xmlns:p14="http://schemas.microsoft.com/office/powerpoint/2010/main" val="9544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42DF-2C69-4E02-AB3A-D639D894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the usual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5AAF-259A-4A75-8EFA-5D46C185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BMOS milestones are considered Advanced Labs (but be aware you must do them in order)</a:t>
            </a:r>
          </a:p>
          <a:p>
            <a:r>
              <a:rPr lang="en-US" dirty="0"/>
              <a:t>You can do the project individually or with a group member of your choice (please only have 1 person submit on Moodle, but include a </a:t>
            </a:r>
            <a:r>
              <a:rPr lang="en-US" dirty="0" err="1"/>
              <a:t>textfile</a:t>
            </a:r>
            <a:r>
              <a:rPr lang="en-US" dirty="0"/>
              <a:t> that tells the TA who the other is)</a:t>
            </a:r>
          </a:p>
          <a:p>
            <a:r>
              <a:rPr lang="en-US" dirty="0"/>
              <a:t>You aren’t required to create a Git repo (though of course you can) – you’ll submit via Moodle</a:t>
            </a:r>
          </a:p>
        </p:txBody>
      </p:sp>
    </p:spTree>
    <p:extLst>
      <p:ext uri="{BB962C8B-B14F-4D97-AF65-F5344CB8AC3E}">
        <p14:creationId xmlns:p14="http://schemas.microsoft.com/office/powerpoint/2010/main" val="298861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9BC1-5CBD-4CD0-A535-794B4BB8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virtual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7AAE-ACD3-46E8-9575-3D5916DD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use repl.  Fork this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https://repl.it/@hewner/QEMU-Replit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…but please delete it after the term if you don’t create a private repo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any screenshare tool (MS Teams allows partner to take control, though that may be a little </a:t>
            </a:r>
            <a:r>
              <a:rPr lang="en-US" dirty="0" err="1"/>
              <a:t>laggy</a:t>
            </a:r>
            <a:r>
              <a:rPr lang="en-US" dirty="0"/>
              <a:t>).  You can also commit to a git repo and switch off.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/>
              </a:rPr>
              <a:t>Building an OS from scratch</a:t>
            </a:r>
            <a:endParaRPr lang="en-US" dirty="0">
              <a:cs typeface="Calibri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5 week project for an introductory OS course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Designed by Michael Black at American University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u="sng" dirty="0">
                <a:latin typeface="Constantia"/>
              </a:rPr>
              <a:t>http://www.michaeldblack.org</a:t>
            </a: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Arial"/>
                <a:ea typeface="ＭＳ Ｐゴシック"/>
              </a:rPr>
              <a:t>Bare metal system</a:t>
            </a:r>
            <a:endParaRPr lang="en-US" dirty="0">
              <a:cs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No simulator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No underlying system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/>
              </a:rPr>
              <a:t>No prewritten code</a:t>
            </a: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Key Characteristics</a:t>
            </a:r>
            <a:endParaRPr lang="en-US">
              <a:cs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Be bare metal:</a:t>
            </a:r>
            <a:endParaRPr lang="en-US" dirty="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boot loading, disk drivers, console drivers</a:t>
            </a:r>
          </a:p>
          <a:p>
            <a:pPr lvl="1"/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Be "real":</a:t>
            </a:r>
            <a:endParaRPr lang="en-US" dirty="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program execution, interrupts, processes</a:t>
            </a:r>
            <a:endParaRPr lang="en-US" dirty="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file system, shell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Finished OS Characteristics</a:t>
            </a:r>
            <a:endParaRPr lang="en-US" dirty="0">
              <a:cs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Has all functionality of older OS like CP/M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Can execute a program from a file</a:t>
            </a: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Command-line shell with necessary commands:</a:t>
            </a:r>
            <a:endParaRPr lang="en-US" dirty="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Directory listing, type, copy, execute</a:t>
            </a:r>
          </a:p>
          <a:p>
            <a:pPr lvl="1"/>
            <a:endParaRPr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rade Gothic LT Std"/>
              </a:rPr>
              <a:t>Multiprocessing and basic memory management</a:t>
            </a:r>
            <a:endParaRPr dirty="0"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rade Gothic LT Std"/>
              </a:rPr>
              <a:t>Goals</a:t>
            </a:r>
            <a:endParaRPr lang="en-US" dirty="0">
              <a:cs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Minimize total lines of code</a:t>
            </a:r>
          </a:p>
          <a:p>
            <a:pPr>
              <a:lnSpc>
                <a:spcPct val="100000"/>
              </a:lnSpc>
            </a:pPr>
            <a:endParaRPr sz="1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Minimal pre-written assembly code</a:t>
            </a:r>
            <a:endParaRPr lang="en-US" sz="2800" dirty="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rade Gothic LT Std"/>
              </a:rPr>
              <a:t>Students write own kernel and all C functions</a:t>
            </a:r>
          </a:p>
          <a:p>
            <a:pPr lvl="1"/>
            <a:endParaRPr sz="1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3 components - bootloader, kernel, shell</a:t>
            </a:r>
          </a:p>
          <a:p>
            <a:pPr>
              <a:lnSpc>
                <a:spcPct val="100000"/>
              </a:lnSpc>
            </a:pPr>
            <a:endParaRPr sz="1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Run on </a:t>
            </a:r>
            <a:r>
              <a:rPr lang="en-US" sz="2800" b="1" dirty="0" err="1">
                <a:latin typeface="Trade Gothic LT Std"/>
              </a:rPr>
              <a:t>Qemu</a:t>
            </a:r>
            <a:r>
              <a:rPr lang="en-US" sz="2800" dirty="0">
                <a:latin typeface="Trade Gothic LT Std"/>
              </a:rPr>
              <a:t> simulator to develop and debug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Trade Gothic LT St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rade Gothic LT Std"/>
              </a:rPr>
              <a:t> </a:t>
            </a:r>
            <a:r>
              <a:rPr lang="en-US" sz="2800" b="1" dirty="0" err="1">
                <a:latin typeface="Trade Gothic LT Std"/>
              </a:rPr>
              <a:t>Qemu</a:t>
            </a:r>
            <a:r>
              <a:rPr lang="en-US" sz="2800" dirty="0">
                <a:latin typeface="Trade Gothic LT Std"/>
              </a:rPr>
              <a:t> is an x86 hardware platform simulator</a:t>
            </a:r>
            <a:endParaRPr sz="2800" dirty="0"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16640" y="533520"/>
            <a:ext cx="8949960" cy="579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375</Words>
  <Application>Microsoft Office PowerPoint</Application>
  <PresentationFormat>On-screen Show (4:3)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Verdana</vt:lpstr>
      <vt:lpstr>Times New Roman</vt:lpstr>
      <vt:lpstr>Trade Gothic LT Std</vt:lpstr>
      <vt:lpstr>Constantia</vt:lpstr>
      <vt:lpstr>Calibri</vt:lpstr>
      <vt:lpstr>Calibri Light</vt:lpstr>
      <vt:lpstr>Arial</vt:lpstr>
      <vt:lpstr>Office Theme</vt:lpstr>
      <vt:lpstr>PowerPoint Presentation</vt:lpstr>
      <vt:lpstr>Changes from the usual project</vt:lpstr>
      <vt:lpstr>Advice for virtual collaboration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Hewner, Mike</cp:lastModifiedBy>
  <cp:revision>185</cp:revision>
  <dcterms:modified xsi:type="dcterms:W3CDTF">2020-03-20T14:15:05Z</dcterms:modified>
</cp:coreProperties>
</file>