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5593" y="4203760"/>
            <a:ext cx="10696813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FAE67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829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39959" y="1084532"/>
            <a:ext cx="4208081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6070" y="3569432"/>
            <a:ext cx="12395858" cy="475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20.png"/><Relationship Id="rId4" Type="http://schemas.openxmlformats.org/officeDocument/2006/relationships/image" Target="../media/image79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32.png"/><Relationship Id="rId11" Type="http://schemas.openxmlformats.org/officeDocument/2006/relationships/image" Target="../media/image55.png"/><Relationship Id="rId12" Type="http://schemas.openxmlformats.org/officeDocument/2006/relationships/image" Target="../media/image34.png"/><Relationship Id="rId13" Type="http://schemas.openxmlformats.org/officeDocument/2006/relationships/image" Target="../media/image56.png"/><Relationship Id="rId14" Type="http://schemas.openxmlformats.org/officeDocument/2006/relationships/image" Target="../media/image36.png"/><Relationship Id="rId15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32.png"/><Relationship Id="rId11" Type="http://schemas.openxmlformats.org/officeDocument/2006/relationships/image" Target="../media/image55.png"/><Relationship Id="rId12" Type="http://schemas.openxmlformats.org/officeDocument/2006/relationships/image" Target="../media/image34.png"/><Relationship Id="rId13" Type="http://schemas.openxmlformats.org/officeDocument/2006/relationships/image" Target="../media/image58.png"/><Relationship Id="rId14" Type="http://schemas.openxmlformats.org/officeDocument/2006/relationships/image" Target="../media/image36.png"/><Relationship Id="rId15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00" y="3305062"/>
            <a:ext cx="1290443" cy="23151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" y="0"/>
            <a:ext cx="2056624" cy="12611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" y="8059394"/>
            <a:ext cx="953715" cy="15529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39421" y="9651179"/>
            <a:ext cx="1443736" cy="636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84392" y="7815198"/>
            <a:ext cx="1203657" cy="503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311" y="9246079"/>
            <a:ext cx="1947658" cy="10419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83462" y="0"/>
            <a:ext cx="1230870" cy="12797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582109" y="2938667"/>
            <a:ext cx="706288" cy="25379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77769" y="0"/>
            <a:ext cx="1476738" cy="8946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20"/>
              <a:t>Semantic</a:t>
            </a:r>
            <a:r>
              <a:rPr dirty="0" spc="409"/>
              <a:t> </a:t>
            </a:r>
            <a:r>
              <a:rPr dirty="0" spc="-1290"/>
              <a:t>tableaux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46507" y="6561559"/>
            <a:ext cx="39954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600" spc="-49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600" spc="-39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600" spc="-6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cap="small" sz="3600" spc="-8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6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3600" spc="-6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600" spc="-6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3600" spc="-39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600" spc="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600" spc="-5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600" spc="-6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600" spc="7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3600" spc="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600" spc="-6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600" spc="-5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600" spc="-55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5159" y="331401"/>
            <a:ext cx="1721227" cy="139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89001" y="9032652"/>
            <a:ext cx="1426845" cy="902335"/>
          </a:xfrm>
          <a:custGeom>
            <a:avLst/>
            <a:gdLst/>
            <a:ahLst/>
            <a:cxnLst/>
            <a:rect l="l" t="t" r="r" b="b"/>
            <a:pathLst>
              <a:path w="1426845" h="902334">
                <a:moveTo>
                  <a:pt x="957618" y="231004"/>
                </a:moveTo>
                <a:lnTo>
                  <a:pt x="916809" y="196194"/>
                </a:lnTo>
                <a:lnTo>
                  <a:pt x="942375" y="167924"/>
                </a:lnTo>
                <a:lnTo>
                  <a:pt x="959525" y="149168"/>
                </a:lnTo>
                <a:lnTo>
                  <a:pt x="977371" y="131005"/>
                </a:lnTo>
                <a:lnTo>
                  <a:pt x="996782" y="114177"/>
                </a:lnTo>
                <a:lnTo>
                  <a:pt x="1008075" y="107117"/>
                </a:lnTo>
                <a:lnTo>
                  <a:pt x="1028870" y="91470"/>
                </a:lnTo>
                <a:lnTo>
                  <a:pt x="1044292" y="87933"/>
                </a:lnTo>
                <a:lnTo>
                  <a:pt x="1072435" y="78553"/>
                </a:lnTo>
                <a:lnTo>
                  <a:pt x="1077536" y="82904"/>
                </a:lnTo>
                <a:lnTo>
                  <a:pt x="1087169" y="74428"/>
                </a:lnTo>
                <a:lnTo>
                  <a:pt x="1102729" y="71008"/>
                </a:lnTo>
                <a:lnTo>
                  <a:pt x="1129749" y="60670"/>
                </a:lnTo>
                <a:lnTo>
                  <a:pt x="1174971" y="99244"/>
                </a:lnTo>
                <a:lnTo>
                  <a:pt x="1170200" y="111867"/>
                </a:lnTo>
                <a:lnTo>
                  <a:pt x="1164154" y="140095"/>
                </a:lnTo>
                <a:lnTo>
                  <a:pt x="1157782" y="168045"/>
                </a:lnTo>
                <a:lnTo>
                  <a:pt x="1094800" y="114322"/>
                </a:lnTo>
                <a:lnTo>
                  <a:pt x="1084935" y="122600"/>
                </a:lnTo>
                <a:lnTo>
                  <a:pt x="1041243" y="152102"/>
                </a:lnTo>
                <a:lnTo>
                  <a:pt x="1001610" y="185065"/>
                </a:lnTo>
                <a:lnTo>
                  <a:pt x="974884" y="212347"/>
                </a:lnTo>
                <a:lnTo>
                  <a:pt x="966262" y="221685"/>
                </a:lnTo>
                <a:lnTo>
                  <a:pt x="957618" y="231004"/>
                </a:lnTo>
                <a:close/>
              </a:path>
              <a:path w="1426845" h="902334">
                <a:moveTo>
                  <a:pt x="1077002" y="332837"/>
                </a:moveTo>
                <a:lnTo>
                  <a:pt x="1030889" y="293503"/>
                </a:lnTo>
                <a:lnTo>
                  <a:pt x="1037102" y="282110"/>
                </a:lnTo>
                <a:lnTo>
                  <a:pt x="1051383" y="260906"/>
                </a:lnTo>
                <a:lnTo>
                  <a:pt x="1063287" y="237675"/>
                </a:lnTo>
                <a:lnTo>
                  <a:pt x="1062291" y="236826"/>
                </a:lnTo>
                <a:lnTo>
                  <a:pt x="1069471" y="226258"/>
                </a:lnTo>
                <a:lnTo>
                  <a:pt x="1068105" y="225093"/>
                </a:lnTo>
                <a:lnTo>
                  <a:pt x="1074438" y="213802"/>
                </a:lnTo>
                <a:lnTo>
                  <a:pt x="1075253" y="197804"/>
                </a:lnTo>
                <a:lnTo>
                  <a:pt x="1084092" y="171959"/>
                </a:lnTo>
                <a:lnTo>
                  <a:pt x="1092757" y="145965"/>
                </a:lnTo>
                <a:lnTo>
                  <a:pt x="1093050" y="129522"/>
                </a:lnTo>
                <a:lnTo>
                  <a:pt x="1088645" y="125765"/>
                </a:lnTo>
                <a:lnTo>
                  <a:pt x="1094800" y="114322"/>
                </a:lnTo>
                <a:lnTo>
                  <a:pt x="1157782" y="168045"/>
                </a:lnTo>
                <a:lnTo>
                  <a:pt x="1150583" y="195290"/>
                </a:lnTo>
                <a:lnTo>
                  <a:pt x="1133818" y="231067"/>
                </a:lnTo>
                <a:lnTo>
                  <a:pt x="1122355" y="254675"/>
                </a:lnTo>
                <a:lnTo>
                  <a:pt x="1109371" y="276985"/>
                </a:lnTo>
                <a:lnTo>
                  <a:pt x="1095779" y="298775"/>
                </a:lnTo>
                <a:lnTo>
                  <a:pt x="1082490" y="320826"/>
                </a:lnTo>
                <a:lnTo>
                  <a:pt x="1083791" y="321935"/>
                </a:lnTo>
                <a:lnTo>
                  <a:pt x="1077002" y="332837"/>
                </a:lnTo>
                <a:close/>
              </a:path>
              <a:path w="1426845" h="902334">
                <a:moveTo>
                  <a:pt x="890369" y="507493"/>
                </a:moveTo>
                <a:lnTo>
                  <a:pt x="751044" y="388651"/>
                </a:lnTo>
                <a:lnTo>
                  <a:pt x="767499" y="369301"/>
                </a:lnTo>
                <a:lnTo>
                  <a:pt x="775538" y="359466"/>
                </a:lnTo>
                <a:lnTo>
                  <a:pt x="775769" y="359664"/>
                </a:lnTo>
                <a:lnTo>
                  <a:pt x="783779" y="349804"/>
                </a:lnTo>
                <a:lnTo>
                  <a:pt x="783316" y="349408"/>
                </a:lnTo>
                <a:lnTo>
                  <a:pt x="790630" y="338954"/>
                </a:lnTo>
                <a:lnTo>
                  <a:pt x="871553" y="407980"/>
                </a:lnTo>
                <a:lnTo>
                  <a:pt x="895514" y="395034"/>
                </a:lnTo>
                <a:lnTo>
                  <a:pt x="940587" y="383402"/>
                </a:lnTo>
                <a:lnTo>
                  <a:pt x="963215" y="369319"/>
                </a:lnTo>
                <a:lnTo>
                  <a:pt x="965418" y="371198"/>
                </a:lnTo>
                <a:lnTo>
                  <a:pt x="994230" y="345696"/>
                </a:lnTo>
                <a:lnTo>
                  <a:pt x="1011728" y="327237"/>
                </a:lnTo>
                <a:lnTo>
                  <a:pt x="1009641" y="325457"/>
                </a:lnTo>
                <a:lnTo>
                  <a:pt x="1015564" y="313817"/>
                </a:lnTo>
                <a:lnTo>
                  <a:pt x="1020792" y="301583"/>
                </a:lnTo>
                <a:lnTo>
                  <a:pt x="1072035" y="345293"/>
                </a:lnTo>
                <a:lnTo>
                  <a:pt x="1084226" y="338999"/>
                </a:lnTo>
                <a:lnTo>
                  <a:pt x="1087871" y="342108"/>
                </a:lnTo>
                <a:lnTo>
                  <a:pt x="1099671" y="335480"/>
                </a:lnTo>
                <a:lnTo>
                  <a:pt x="1103359" y="338626"/>
                </a:lnTo>
                <a:lnTo>
                  <a:pt x="1114615" y="331535"/>
                </a:lnTo>
                <a:lnTo>
                  <a:pt x="1126208" y="341424"/>
                </a:lnTo>
                <a:lnTo>
                  <a:pt x="1136769" y="333740"/>
                </a:lnTo>
                <a:lnTo>
                  <a:pt x="1138972" y="335618"/>
                </a:lnTo>
                <a:lnTo>
                  <a:pt x="1149250" y="327693"/>
                </a:lnTo>
                <a:lnTo>
                  <a:pt x="1157300" y="334560"/>
                </a:lnTo>
                <a:lnTo>
                  <a:pt x="1168596" y="327502"/>
                </a:lnTo>
                <a:lnTo>
                  <a:pt x="1182392" y="322577"/>
                </a:lnTo>
                <a:lnTo>
                  <a:pt x="1188685" y="327945"/>
                </a:lnTo>
                <a:lnTo>
                  <a:pt x="1202198" y="322779"/>
                </a:lnTo>
                <a:lnTo>
                  <a:pt x="1209154" y="328713"/>
                </a:lnTo>
                <a:lnTo>
                  <a:pt x="1241778" y="323156"/>
                </a:lnTo>
                <a:lnTo>
                  <a:pt x="1296535" y="319784"/>
                </a:lnTo>
                <a:lnTo>
                  <a:pt x="1336764" y="337407"/>
                </a:lnTo>
                <a:lnTo>
                  <a:pt x="1367015" y="346518"/>
                </a:lnTo>
                <a:lnTo>
                  <a:pt x="1424251" y="395339"/>
                </a:lnTo>
                <a:lnTo>
                  <a:pt x="1426422" y="413883"/>
                </a:lnTo>
                <a:lnTo>
                  <a:pt x="1425201" y="429535"/>
                </a:lnTo>
                <a:lnTo>
                  <a:pt x="1414043" y="453402"/>
                </a:lnTo>
                <a:lnTo>
                  <a:pt x="1408247" y="465151"/>
                </a:lnTo>
                <a:lnTo>
                  <a:pt x="1330675" y="398983"/>
                </a:lnTo>
                <a:lnTo>
                  <a:pt x="1302695" y="391809"/>
                </a:lnTo>
                <a:lnTo>
                  <a:pt x="1284349" y="376160"/>
                </a:lnTo>
                <a:lnTo>
                  <a:pt x="1258890" y="371137"/>
                </a:lnTo>
                <a:lnTo>
                  <a:pt x="1226060" y="376518"/>
                </a:lnTo>
                <a:lnTo>
                  <a:pt x="1216115" y="368035"/>
                </a:lnTo>
                <a:lnTo>
                  <a:pt x="1163771" y="373465"/>
                </a:lnTo>
                <a:lnTo>
                  <a:pt x="1116677" y="383372"/>
                </a:lnTo>
                <a:lnTo>
                  <a:pt x="1101124" y="386798"/>
                </a:lnTo>
                <a:lnTo>
                  <a:pt x="1086984" y="391429"/>
                </a:lnTo>
                <a:lnTo>
                  <a:pt x="1072583" y="395838"/>
                </a:lnTo>
                <a:lnTo>
                  <a:pt x="1066772" y="390881"/>
                </a:lnTo>
                <a:lnTo>
                  <a:pt x="1053676" y="396403"/>
                </a:lnTo>
                <a:lnTo>
                  <a:pt x="1015581" y="413986"/>
                </a:lnTo>
                <a:lnTo>
                  <a:pt x="985120" y="438082"/>
                </a:lnTo>
                <a:lnTo>
                  <a:pt x="964235" y="453652"/>
                </a:lnTo>
                <a:lnTo>
                  <a:pt x="942871" y="468814"/>
                </a:lnTo>
                <a:lnTo>
                  <a:pt x="921616" y="484068"/>
                </a:lnTo>
                <a:lnTo>
                  <a:pt x="911374" y="492025"/>
                </a:lnTo>
                <a:lnTo>
                  <a:pt x="900958" y="499833"/>
                </a:lnTo>
                <a:lnTo>
                  <a:pt x="890369" y="507493"/>
                </a:lnTo>
                <a:close/>
              </a:path>
              <a:path w="1426845" h="902334">
                <a:moveTo>
                  <a:pt x="878522" y="29995"/>
                </a:moveTo>
                <a:lnTo>
                  <a:pt x="856838" y="11500"/>
                </a:lnTo>
                <a:lnTo>
                  <a:pt x="872018" y="7755"/>
                </a:lnTo>
                <a:lnTo>
                  <a:pt x="879369" y="14026"/>
                </a:lnTo>
                <a:lnTo>
                  <a:pt x="878522" y="29995"/>
                </a:lnTo>
                <a:close/>
              </a:path>
              <a:path w="1426845" h="902334">
                <a:moveTo>
                  <a:pt x="1282255" y="557993"/>
                </a:moveTo>
                <a:lnTo>
                  <a:pt x="1248931" y="529568"/>
                </a:lnTo>
                <a:lnTo>
                  <a:pt x="1258072" y="520672"/>
                </a:lnTo>
                <a:lnTo>
                  <a:pt x="1271212" y="515187"/>
                </a:lnTo>
                <a:lnTo>
                  <a:pt x="1284874" y="510148"/>
                </a:lnTo>
                <a:lnTo>
                  <a:pt x="1295579" y="502587"/>
                </a:lnTo>
                <a:lnTo>
                  <a:pt x="1304995" y="493926"/>
                </a:lnTo>
                <a:lnTo>
                  <a:pt x="1315889" y="486526"/>
                </a:lnTo>
                <a:lnTo>
                  <a:pt x="1318193" y="488491"/>
                </a:lnTo>
                <a:lnTo>
                  <a:pt x="1326565" y="478940"/>
                </a:lnTo>
                <a:lnTo>
                  <a:pt x="1335039" y="469476"/>
                </a:lnTo>
                <a:lnTo>
                  <a:pt x="1337821" y="471849"/>
                </a:lnTo>
                <a:lnTo>
                  <a:pt x="1345831" y="461989"/>
                </a:lnTo>
                <a:lnTo>
                  <a:pt x="1345502" y="461708"/>
                </a:lnTo>
                <a:lnTo>
                  <a:pt x="1353175" y="451560"/>
                </a:lnTo>
                <a:lnTo>
                  <a:pt x="1352475" y="450964"/>
                </a:lnTo>
                <a:lnTo>
                  <a:pt x="1359996" y="440686"/>
                </a:lnTo>
                <a:lnTo>
                  <a:pt x="1360576" y="424488"/>
                </a:lnTo>
                <a:lnTo>
                  <a:pt x="1408247" y="465151"/>
                </a:lnTo>
                <a:lnTo>
                  <a:pt x="1401124" y="475768"/>
                </a:lnTo>
                <a:lnTo>
                  <a:pt x="1392741" y="485310"/>
                </a:lnTo>
                <a:lnTo>
                  <a:pt x="1374920" y="503494"/>
                </a:lnTo>
                <a:lnTo>
                  <a:pt x="1363262" y="510242"/>
                </a:lnTo>
                <a:lnTo>
                  <a:pt x="1342166" y="525633"/>
                </a:lnTo>
                <a:lnTo>
                  <a:pt x="1328747" y="530879"/>
                </a:lnTo>
                <a:lnTo>
                  <a:pt x="1304405" y="543501"/>
                </a:lnTo>
                <a:lnTo>
                  <a:pt x="1293287" y="550710"/>
                </a:lnTo>
                <a:lnTo>
                  <a:pt x="1282255" y="557993"/>
                </a:lnTo>
                <a:close/>
              </a:path>
              <a:path w="1426845" h="902334">
                <a:moveTo>
                  <a:pt x="898510" y="63738"/>
                </a:moveTo>
                <a:lnTo>
                  <a:pt x="824946" y="988"/>
                </a:lnTo>
                <a:lnTo>
                  <a:pt x="844578" y="1042"/>
                </a:lnTo>
                <a:lnTo>
                  <a:pt x="899995" y="48312"/>
                </a:lnTo>
                <a:lnTo>
                  <a:pt x="898510" y="63738"/>
                </a:lnTo>
                <a:close/>
              </a:path>
              <a:path w="1426845" h="902334">
                <a:moveTo>
                  <a:pt x="698872" y="294071"/>
                </a:moveTo>
                <a:lnTo>
                  <a:pt x="613866" y="221563"/>
                </a:lnTo>
                <a:lnTo>
                  <a:pt x="633593" y="221697"/>
                </a:lnTo>
                <a:lnTo>
                  <a:pt x="645817" y="232123"/>
                </a:lnTo>
                <a:lnTo>
                  <a:pt x="661626" y="178838"/>
                </a:lnTo>
                <a:lnTo>
                  <a:pt x="667850" y="167454"/>
                </a:lnTo>
                <a:lnTo>
                  <a:pt x="665723" y="165640"/>
                </a:lnTo>
                <a:lnTo>
                  <a:pt x="671882" y="154201"/>
                </a:lnTo>
                <a:lnTo>
                  <a:pt x="669994" y="152591"/>
                </a:lnTo>
                <a:lnTo>
                  <a:pt x="675925" y="140957"/>
                </a:lnTo>
                <a:lnTo>
                  <a:pt x="682072" y="129508"/>
                </a:lnTo>
                <a:lnTo>
                  <a:pt x="680152" y="127870"/>
                </a:lnTo>
                <a:lnTo>
                  <a:pt x="686604" y="116681"/>
                </a:lnTo>
                <a:lnTo>
                  <a:pt x="686141" y="116286"/>
                </a:lnTo>
                <a:lnTo>
                  <a:pt x="695542" y="107612"/>
                </a:lnTo>
                <a:lnTo>
                  <a:pt x="696237" y="108206"/>
                </a:lnTo>
                <a:lnTo>
                  <a:pt x="701106" y="95666"/>
                </a:lnTo>
                <a:lnTo>
                  <a:pt x="705040" y="82329"/>
                </a:lnTo>
                <a:lnTo>
                  <a:pt x="702254" y="79953"/>
                </a:lnTo>
                <a:lnTo>
                  <a:pt x="711688" y="71307"/>
                </a:lnTo>
                <a:lnTo>
                  <a:pt x="721321" y="62832"/>
                </a:lnTo>
                <a:lnTo>
                  <a:pt x="716684" y="58876"/>
                </a:lnTo>
                <a:lnTo>
                  <a:pt x="735965" y="41937"/>
                </a:lnTo>
                <a:lnTo>
                  <a:pt x="756028" y="25665"/>
                </a:lnTo>
                <a:lnTo>
                  <a:pt x="770458" y="21281"/>
                </a:lnTo>
                <a:lnTo>
                  <a:pt x="788626" y="20086"/>
                </a:lnTo>
                <a:lnTo>
                  <a:pt x="791177" y="22262"/>
                </a:lnTo>
                <a:lnTo>
                  <a:pt x="802665" y="15369"/>
                </a:lnTo>
                <a:lnTo>
                  <a:pt x="808462" y="20313"/>
                </a:lnTo>
                <a:lnTo>
                  <a:pt x="817167" y="11046"/>
                </a:lnTo>
                <a:lnTo>
                  <a:pt x="823786" y="0"/>
                </a:lnTo>
                <a:lnTo>
                  <a:pt x="904941" y="69223"/>
                </a:lnTo>
                <a:lnTo>
                  <a:pt x="907010" y="87681"/>
                </a:lnTo>
                <a:lnTo>
                  <a:pt x="908862" y="105953"/>
                </a:lnTo>
                <a:lnTo>
                  <a:pt x="910539" y="124076"/>
                </a:lnTo>
                <a:lnTo>
                  <a:pt x="912087" y="142089"/>
                </a:lnTo>
                <a:lnTo>
                  <a:pt x="809060" y="54209"/>
                </a:lnTo>
                <a:lnTo>
                  <a:pt x="797648" y="61167"/>
                </a:lnTo>
                <a:lnTo>
                  <a:pt x="786755" y="68567"/>
                </a:lnTo>
                <a:lnTo>
                  <a:pt x="777513" y="77377"/>
                </a:lnTo>
                <a:lnTo>
                  <a:pt x="769923" y="87596"/>
                </a:lnTo>
                <a:lnTo>
                  <a:pt x="763985" y="99223"/>
                </a:lnTo>
                <a:lnTo>
                  <a:pt x="751603" y="122046"/>
                </a:lnTo>
                <a:lnTo>
                  <a:pt x="747897" y="135578"/>
                </a:lnTo>
                <a:lnTo>
                  <a:pt x="736210" y="158994"/>
                </a:lnTo>
                <a:lnTo>
                  <a:pt x="732852" y="172822"/>
                </a:lnTo>
                <a:lnTo>
                  <a:pt x="722361" y="197259"/>
                </a:lnTo>
                <a:lnTo>
                  <a:pt x="720242" y="212144"/>
                </a:lnTo>
                <a:lnTo>
                  <a:pt x="709968" y="236765"/>
                </a:lnTo>
                <a:lnTo>
                  <a:pt x="699737" y="261424"/>
                </a:lnTo>
                <a:lnTo>
                  <a:pt x="703639" y="264752"/>
                </a:lnTo>
                <a:lnTo>
                  <a:pt x="700451" y="278726"/>
                </a:lnTo>
                <a:lnTo>
                  <a:pt x="698872" y="294071"/>
                </a:lnTo>
                <a:close/>
              </a:path>
              <a:path w="1426845" h="902334">
                <a:moveTo>
                  <a:pt x="912167" y="175543"/>
                </a:moveTo>
                <a:lnTo>
                  <a:pt x="825665" y="101758"/>
                </a:lnTo>
                <a:lnTo>
                  <a:pt x="825498" y="84923"/>
                </a:lnTo>
                <a:lnTo>
                  <a:pt x="825136" y="67921"/>
                </a:lnTo>
                <a:lnTo>
                  <a:pt x="917811" y="146972"/>
                </a:lnTo>
                <a:lnTo>
                  <a:pt x="915033" y="161294"/>
                </a:lnTo>
                <a:lnTo>
                  <a:pt x="912167" y="175543"/>
                </a:lnTo>
                <a:close/>
              </a:path>
              <a:path w="1426845" h="902334">
                <a:moveTo>
                  <a:pt x="871553" y="407980"/>
                </a:moveTo>
                <a:lnTo>
                  <a:pt x="785993" y="334999"/>
                </a:lnTo>
                <a:lnTo>
                  <a:pt x="794698" y="325732"/>
                </a:lnTo>
                <a:lnTo>
                  <a:pt x="803574" y="316610"/>
                </a:lnTo>
                <a:lnTo>
                  <a:pt x="812428" y="307470"/>
                </a:lnTo>
                <a:lnTo>
                  <a:pt x="820891" y="297996"/>
                </a:lnTo>
                <a:lnTo>
                  <a:pt x="828593" y="287874"/>
                </a:lnTo>
                <a:lnTo>
                  <a:pt x="828093" y="287447"/>
                </a:lnTo>
                <a:lnTo>
                  <a:pt x="835792" y="277321"/>
                </a:lnTo>
                <a:lnTo>
                  <a:pt x="834553" y="276264"/>
                </a:lnTo>
                <a:lnTo>
                  <a:pt x="840208" y="264395"/>
                </a:lnTo>
                <a:lnTo>
                  <a:pt x="837584" y="245465"/>
                </a:lnTo>
                <a:lnTo>
                  <a:pt x="843920" y="217484"/>
                </a:lnTo>
                <a:lnTo>
                  <a:pt x="840927" y="198239"/>
                </a:lnTo>
                <a:lnTo>
                  <a:pt x="835043" y="176527"/>
                </a:lnTo>
                <a:lnTo>
                  <a:pt x="836159" y="160786"/>
                </a:lnTo>
                <a:lnTo>
                  <a:pt x="837991" y="145657"/>
                </a:lnTo>
                <a:lnTo>
                  <a:pt x="831800" y="140376"/>
                </a:lnTo>
                <a:lnTo>
                  <a:pt x="833567" y="125191"/>
                </a:lnTo>
                <a:lnTo>
                  <a:pt x="833857" y="108745"/>
                </a:lnTo>
                <a:lnTo>
                  <a:pt x="922500" y="184356"/>
                </a:lnTo>
                <a:lnTo>
                  <a:pt x="916809" y="196194"/>
                </a:lnTo>
                <a:lnTo>
                  <a:pt x="957618" y="231004"/>
                </a:lnTo>
                <a:lnTo>
                  <a:pt x="949064" y="240401"/>
                </a:lnTo>
                <a:lnTo>
                  <a:pt x="940286" y="249606"/>
                </a:lnTo>
                <a:lnTo>
                  <a:pt x="931733" y="259002"/>
                </a:lnTo>
                <a:lnTo>
                  <a:pt x="923477" y="268652"/>
                </a:lnTo>
                <a:lnTo>
                  <a:pt x="916872" y="279711"/>
                </a:lnTo>
                <a:lnTo>
                  <a:pt x="904113" y="302213"/>
                </a:lnTo>
                <a:lnTo>
                  <a:pt x="902117" y="317203"/>
                </a:lnTo>
                <a:lnTo>
                  <a:pt x="899168" y="331381"/>
                </a:lnTo>
                <a:lnTo>
                  <a:pt x="895285" y="344761"/>
                </a:lnTo>
                <a:lnTo>
                  <a:pt x="886540" y="370686"/>
                </a:lnTo>
                <a:lnTo>
                  <a:pt x="889170" y="372930"/>
                </a:lnTo>
                <a:lnTo>
                  <a:pt x="883341" y="384650"/>
                </a:lnTo>
                <a:lnTo>
                  <a:pt x="871553" y="407980"/>
                </a:lnTo>
                <a:close/>
              </a:path>
              <a:path w="1426845" h="902334">
                <a:moveTo>
                  <a:pt x="1072035" y="345293"/>
                </a:moveTo>
                <a:lnTo>
                  <a:pt x="1028676" y="308308"/>
                </a:lnTo>
                <a:lnTo>
                  <a:pt x="1031816" y="294294"/>
                </a:lnTo>
                <a:lnTo>
                  <a:pt x="1078585" y="334187"/>
                </a:lnTo>
                <a:lnTo>
                  <a:pt x="1072035" y="345293"/>
                </a:lnTo>
                <a:close/>
              </a:path>
              <a:path w="1426845" h="902334">
                <a:moveTo>
                  <a:pt x="702310" y="597470"/>
                </a:moveTo>
                <a:lnTo>
                  <a:pt x="491656" y="417785"/>
                </a:lnTo>
                <a:lnTo>
                  <a:pt x="479609" y="390817"/>
                </a:lnTo>
                <a:lnTo>
                  <a:pt x="456907" y="338067"/>
                </a:lnTo>
                <a:lnTo>
                  <a:pt x="443705" y="326806"/>
                </a:lnTo>
                <a:lnTo>
                  <a:pt x="440049" y="306995"/>
                </a:lnTo>
                <a:lnTo>
                  <a:pt x="437523" y="288148"/>
                </a:lnTo>
                <a:lnTo>
                  <a:pt x="444196" y="260454"/>
                </a:lnTo>
                <a:lnTo>
                  <a:pt x="444601" y="244108"/>
                </a:lnTo>
                <a:lnTo>
                  <a:pt x="460487" y="224273"/>
                </a:lnTo>
                <a:lnTo>
                  <a:pt x="483025" y="210112"/>
                </a:lnTo>
                <a:lnTo>
                  <a:pt x="503386" y="210787"/>
                </a:lnTo>
                <a:lnTo>
                  <a:pt x="508023" y="214743"/>
                </a:lnTo>
                <a:lnTo>
                  <a:pt x="519511" y="207849"/>
                </a:lnTo>
                <a:lnTo>
                  <a:pt x="879605" y="515004"/>
                </a:lnTo>
                <a:lnTo>
                  <a:pt x="897814" y="513844"/>
                </a:lnTo>
                <a:lnTo>
                  <a:pt x="907063" y="521733"/>
                </a:lnTo>
                <a:lnTo>
                  <a:pt x="941198" y="517465"/>
                </a:lnTo>
                <a:lnTo>
                  <a:pt x="976609" y="530977"/>
                </a:lnTo>
                <a:lnTo>
                  <a:pt x="1021022" y="535475"/>
                </a:lnTo>
                <a:lnTo>
                  <a:pt x="1095560" y="565670"/>
                </a:lnTo>
                <a:lnTo>
                  <a:pt x="1109697" y="561036"/>
                </a:lnTo>
                <a:lnTo>
                  <a:pt x="1120008" y="569831"/>
                </a:lnTo>
                <a:lnTo>
                  <a:pt x="1132449" y="563750"/>
                </a:lnTo>
                <a:lnTo>
                  <a:pt x="1150331" y="562311"/>
                </a:lnTo>
                <a:lnTo>
                  <a:pt x="1176043" y="550858"/>
                </a:lnTo>
                <a:lnTo>
                  <a:pt x="1218767" y="537223"/>
                </a:lnTo>
                <a:lnTo>
                  <a:pt x="1231364" y="531276"/>
                </a:lnTo>
                <a:lnTo>
                  <a:pt x="1236110" y="535324"/>
                </a:lnTo>
                <a:lnTo>
                  <a:pt x="1247967" y="528746"/>
                </a:lnTo>
                <a:lnTo>
                  <a:pt x="1279770" y="555873"/>
                </a:lnTo>
                <a:lnTo>
                  <a:pt x="1257178" y="569987"/>
                </a:lnTo>
                <a:lnTo>
                  <a:pt x="1232890" y="582655"/>
                </a:lnTo>
                <a:lnTo>
                  <a:pt x="1215801" y="584771"/>
                </a:lnTo>
                <a:lnTo>
                  <a:pt x="1190079" y="596215"/>
                </a:lnTo>
                <a:lnTo>
                  <a:pt x="1186833" y="593446"/>
                </a:lnTo>
                <a:lnTo>
                  <a:pt x="1175808" y="600735"/>
                </a:lnTo>
                <a:lnTo>
                  <a:pt x="1235279" y="651463"/>
                </a:lnTo>
                <a:lnTo>
                  <a:pt x="1240374" y="672501"/>
                </a:lnTo>
                <a:lnTo>
                  <a:pt x="1244968" y="693113"/>
                </a:lnTo>
                <a:lnTo>
                  <a:pt x="1227840" y="728580"/>
                </a:lnTo>
                <a:lnTo>
                  <a:pt x="1129730" y="644894"/>
                </a:lnTo>
                <a:lnTo>
                  <a:pt x="1113836" y="648030"/>
                </a:lnTo>
                <a:lnTo>
                  <a:pt x="1083026" y="621749"/>
                </a:lnTo>
                <a:lnTo>
                  <a:pt x="1060564" y="619282"/>
                </a:lnTo>
                <a:lnTo>
                  <a:pt x="1039385" y="617909"/>
                </a:lnTo>
                <a:lnTo>
                  <a:pt x="1008971" y="625351"/>
                </a:lnTo>
                <a:lnTo>
                  <a:pt x="985994" y="622445"/>
                </a:lnTo>
                <a:lnTo>
                  <a:pt x="965783" y="621898"/>
                </a:lnTo>
                <a:lnTo>
                  <a:pt x="528069" y="248535"/>
                </a:lnTo>
                <a:lnTo>
                  <a:pt x="522378" y="260372"/>
                </a:lnTo>
                <a:lnTo>
                  <a:pt x="516455" y="272013"/>
                </a:lnTo>
                <a:lnTo>
                  <a:pt x="520397" y="275375"/>
                </a:lnTo>
                <a:lnTo>
                  <a:pt x="521742" y="309907"/>
                </a:lnTo>
                <a:lnTo>
                  <a:pt x="532741" y="335982"/>
                </a:lnTo>
                <a:lnTo>
                  <a:pt x="544915" y="363059"/>
                </a:lnTo>
                <a:lnTo>
                  <a:pt x="579344" y="392426"/>
                </a:lnTo>
                <a:lnTo>
                  <a:pt x="584224" y="413282"/>
                </a:lnTo>
                <a:lnTo>
                  <a:pt x="970393" y="742678"/>
                </a:lnTo>
                <a:lnTo>
                  <a:pt x="942337" y="735440"/>
                </a:lnTo>
                <a:lnTo>
                  <a:pt x="868987" y="706258"/>
                </a:lnTo>
                <a:lnTo>
                  <a:pt x="839772" y="681338"/>
                </a:lnTo>
                <a:lnTo>
                  <a:pt x="802140" y="665931"/>
                </a:lnTo>
                <a:lnTo>
                  <a:pt x="737873" y="611112"/>
                </a:lnTo>
                <a:lnTo>
                  <a:pt x="702310" y="597470"/>
                </a:lnTo>
                <a:close/>
              </a:path>
              <a:path w="1426845" h="902334">
                <a:moveTo>
                  <a:pt x="998558" y="750010"/>
                </a:moveTo>
                <a:lnTo>
                  <a:pt x="878130" y="647287"/>
                </a:lnTo>
                <a:lnTo>
                  <a:pt x="890934" y="641515"/>
                </a:lnTo>
                <a:lnTo>
                  <a:pt x="918417" y="664959"/>
                </a:lnTo>
                <a:lnTo>
                  <a:pt x="933307" y="660967"/>
                </a:lnTo>
                <a:lnTo>
                  <a:pt x="962320" y="685714"/>
                </a:lnTo>
                <a:lnTo>
                  <a:pt x="978301" y="682653"/>
                </a:lnTo>
                <a:lnTo>
                  <a:pt x="1007661" y="707697"/>
                </a:lnTo>
                <a:lnTo>
                  <a:pt x="1007788" y="691112"/>
                </a:lnTo>
                <a:lnTo>
                  <a:pt x="1031264" y="711138"/>
                </a:lnTo>
                <a:lnTo>
                  <a:pt x="1046332" y="707298"/>
                </a:lnTo>
                <a:lnTo>
                  <a:pt x="1062867" y="721402"/>
                </a:lnTo>
                <a:lnTo>
                  <a:pt x="1075493" y="715479"/>
                </a:lnTo>
                <a:lnTo>
                  <a:pt x="1084087" y="722809"/>
                </a:lnTo>
                <a:lnTo>
                  <a:pt x="1096973" y="717109"/>
                </a:lnTo>
                <a:lnTo>
                  <a:pt x="1109179" y="727520"/>
                </a:lnTo>
                <a:lnTo>
                  <a:pt x="1127909" y="726804"/>
                </a:lnTo>
                <a:lnTo>
                  <a:pt x="1145379" y="725013"/>
                </a:lnTo>
                <a:lnTo>
                  <a:pt x="1162044" y="722535"/>
                </a:lnTo>
                <a:lnTo>
                  <a:pt x="1174923" y="716829"/>
                </a:lnTo>
                <a:lnTo>
                  <a:pt x="1173764" y="715840"/>
                </a:lnTo>
                <a:lnTo>
                  <a:pt x="1177832" y="702617"/>
                </a:lnTo>
                <a:lnTo>
                  <a:pt x="1170724" y="696554"/>
                </a:lnTo>
                <a:lnTo>
                  <a:pt x="1170945" y="680050"/>
                </a:lnTo>
                <a:lnTo>
                  <a:pt x="1227840" y="728580"/>
                </a:lnTo>
                <a:lnTo>
                  <a:pt x="1188351" y="761667"/>
                </a:lnTo>
                <a:lnTo>
                  <a:pt x="1121443" y="771366"/>
                </a:lnTo>
                <a:lnTo>
                  <a:pt x="1084544" y="773277"/>
                </a:lnTo>
                <a:lnTo>
                  <a:pt x="1053909" y="763838"/>
                </a:lnTo>
                <a:lnTo>
                  <a:pt x="1026505" y="757156"/>
                </a:lnTo>
                <a:lnTo>
                  <a:pt x="998558" y="750010"/>
                </a:lnTo>
                <a:close/>
              </a:path>
              <a:path w="1426845" h="902334">
                <a:moveTo>
                  <a:pt x="879605" y="515004"/>
                </a:moveTo>
                <a:lnTo>
                  <a:pt x="521134" y="209234"/>
                </a:lnTo>
                <a:lnTo>
                  <a:pt x="542545" y="194112"/>
                </a:lnTo>
                <a:lnTo>
                  <a:pt x="558844" y="191322"/>
                </a:lnTo>
                <a:lnTo>
                  <a:pt x="578100" y="191055"/>
                </a:lnTo>
                <a:lnTo>
                  <a:pt x="719367" y="311553"/>
                </a:lnTo>
                <a:lnTo>
                  <a:pt x="716900" y="326142"/>
                </a:lnTo>
                <a:lnTo>
                  <a:pt x="733193" y="340039"/>
                </a:lnTo>
                <a:lnTo>
                  <a:pt x="735838" y="358988"/>
                </a:lnTo>
                <a:lnTo>
                  <a:pt x="747203" y="368682"/>
                </a:lnTo>
                <a:lnTo>
                  <a:pt x="751044" y="388651"/>
                </a:lnTo>
                <a:lnTo>
                  <a:pt x="890369" y="507493"/>
                </a:lnTo>
                <a:lnTo>
                  <a:pt x="879605" y="515004"/>
                </a:lnTo>
                <a:close/>
              </a:path>
              <a:path w="1426845" h="902334">
                <a:moveTo>
                  <a:pt x="911290" y="625494"/>
                </a:moveTo>
                <a:lnTo>
                  <a:pt x="620170" y="377173"/>
                </a:lnTo>
                <a:lnTo>
                  <a:pt x="621492" y="361608"/>
                </a:lnTo>
                <a:lnTo>
                  <a:pt x="623430" y="346568"/>
                </a:lnTo>
                <a:lnTo>
                  <a:pt x="624759" y="331010"/>
                </a:lnTo>
                <a:lnTo>
                  <a:pt x="965783" y="621898"/>
                </a:lnTo>
                <a:lnTo>
                  <a:pt x="925361" y="620804"/>
                </a:lnTo>
                <a:lnTo>
                  <a:pt x="911290" y="625494"/>
                </a:lnTo>
                <a:close/>
              </a:path>
              <a:path w="1426845" h="902334">
                <a:moveTo>
                  <a:pt x="970393" y="742678"/>
                </a:moveTo>
                <a:lnTo>
                  <a:pt x="627120" y="449872"/>
                </a:lnTo>
                <a:lnTo>
                  <a:pt x="626609" y="432743"/>
                </a:lnTo>
                <a:lnTo>
                  <a:pt x="630561" y="419422"/>
                </a:lnTo>
                <a:lnTo>
                  <a:pt x="626446" y="415911"/>
                </a:lnTo>
                <a:lnTo>
                  <a:pt x="627568" y="383483"/>
                </a:lnTo>
                <a:lnTo>
                  <a:pt x="905417" y="620485"/>
                </a:lnTo>
                <a:lnTo>
                  <a:pt x="891368" y="625193"/>
                </a:lnTo>
                <a:lnTo>
                  <a:pt x="887375" y="621788"/>
                </a:lnTo>
                <a:lnTo>
                  <a:pt x="875011" y="627933"/>
                </a:lnTo>
                <a:lnTo>
                  <a:pt x="857262" y="629487"/>
                </a:lnTo>
                <a:lnTo>
                  <a:pt x="998558" y="750010"/>
                </a:lnTo>
                <a:lnTo>
                  <a:pt x="970393" y="742678"/>
                </a:lnTo>
                <a:close/>
              </a:path>
              <a:path w="1426845" h="902334">
                <a:moveTo>
                  <a:pt x="42094" y="902330"/>
                </a:moveTo>
                <a:lnTo>
                  <a:pt x="5401" y="871031"/>
                </a:lnTo>
                <a:lnTo>
                  <a:pt x="14136" y="861789"/>
                </a:lnTo>
                <a:lnTo>
                  <a:pt x="19034" y="865967"/>
                </a:lnTo>
                <a:lnTo>
                  <a:pt x="27276" y="856304"/>
                </a:lnTo>
                <a:lnTo>
                  <a:pt x="27044" y="856107"/>
                </a:lnTo>
                <a:lnTo>
                  <a:pt x="43883" y="837085"/>
                </a:lnTo>
                <a:lnTo>
                  <a:pt x="64417" y="821215"/>
                </a:lnTo>
                <a:lnTo>
                  <a:pt x="79666" y="817529"/>
                </a:lnTo>
                <a:lnTo>
                  <a:pt x="105373" y="806073"/>
                </a:lnTo>
                <a:lnTo>
                  <a:pt x="146112" y="790745"/>
                </a:lnTo>
                <a:lnTo>
                  <a:pt x="185026" y="773859"/>
                </a:lnTo>
                <a:lnTo>
                  <a:pt x="223504" y="756603"/>
                </a:lnTo>
                <a:lnTo>
                  <a:pt x="262939" y="740163"/>
                </a:lnTo>
                <a:lnTo>
                  <a:pt x="292255" y="731784"/>
                </a:lnTo>
                <a:lnTo>
                  <a:pt x="320832" y="722775"/>
                </a:lnTo>
                <a:lnTo>
                  <a:pt x="357478" y="703955"/>
                </a:lnTo>
                <a:lnTo>
                  <a:pt x="386272" y="695131"/>
                </a:lnTo>
                <a:lnTo>
                  <a:pt x="423631" y="676920"/>
                </a:lnTo>
                <a:lnTo>
                  <a:pt x="482474" y="660342"/>
                </a:lnTo>
                <a:lnTo>
                  <a:pt x="519702" y="642019"/>
                </a:lnTo>
                <a:lnTo>
                  <a:pt x="533118" y="636770"/>
                </a:lnTo>
                <a:lnTo>
                  <a:pt x="545751" y="630853"/>
                </a:lnTo>
                <a:lnTo>
                  <a:pt x="558123" y="624714"/>
                </a:lnTo>
                <a:lnTo>
                  <a:pt x="570756" y="618797"/>
                </a:lnTo>
                <a:lnTo>
                  <a:pt x="583841" y="613266"/>
                </a:lnTo>
                <a:lnTo>
                  <a:pt x="605365" y="598240"/>
                </a:lnTo>
                <a:lnTo>
                  <a:pt x="618690" y="592913"/>
                </a:lnTo>
                <a:lnTo>
                  <a:pt x="631906" y="587494"/>
                </a:lnTo>
                <a:lnTo>
                  <a:pt x="634656" y="589840"/>
                </a:lnTo>
                <a:lnTo>
                  <a:pt x="656639" y="575206"/>
                </a:lnTo>
                <a:lnTo>
                  <a:pt x="598306" y="525448"/>
                </a:lnTo>
                <a:lnTo>
                  <a:pt x="583071" y="495761"/>
                </a:lnTo>
                <a:lnTo>
                  <a:pt x="699296" y="594899"/>
                </a:lnTo>
                <a:lnTo>
                  <a:pt x="688271" y="602188"/>
                </a:lnTo>
                <a:lnTo>
                  <a:pt x="672852" y="605728"/>
                </a:lnTo>
                <a:lnTo>
                  <a:pt x="650126" y="619728"/>
                </a:lnTo>
                <a:lnTo>
                  <a:pt x="636555" y="624845"/>
                </a:lnTo>
                <a:lnTo>
                  <a:pt x="615633" y="640384"/>
                </a:lnTo>
                <a:lnTo>
                  <a:pt x="604322" y="647429"/>
                </a:lnTo>
                <a:lnTo>
                  <a:pt x="592338" y="653899"/>
                </a:lnTo>
                <a:lnTo>
                  <a:pt x="580049" y="660109"/>
                </a:lnTo>
                <a:lnTo>
                  <a:pt x="567826" y="666375"/>
                </a:lnTo>
                <a:lnTo>
                  <a:pt x="565971" y="664793"/>
                </a:lnTo>
                <a:lnTo>
                  <a:pt x="557265" y="674060"/>
                </a:lnTo>
                <a:lnTo>
                  <a:pt x="531489" y="685458"/>
                </a:lnTo>
                <a:lnTo>
                  <a:pt x="515932" y="688881"/>
                </a:lnTo>
                <a:lnTo>
                  <a:pt x="492090" y="701929"/>
                </a:lnTo>
                <a:lnTo>
                  <a:pt x="438573" y="723050"/>
                </a:lnTo>
                <a:lnTo>
                  <a:pt x="400656" y="740786"/>
                </a:lnTo>
                <a:lnTo>
                  <a:pt x="371025" y="748896"/>
                </a:lnTo>
                <a:lnTo>
                  <a:pt x="333216" y="766723"/>
                </a:lnTo>
                <a:lnTo>
                  <a:pt x="305324" y="776317"/>
                </a:lnTo>
                <a:lnTo>
                  <a:pt x="269255" y="795628"/>
                </a:lnTo>
                <a:lnTo>
                  <a:pt x="241384" y="805240"/>
                </a:lnTo>
                <a:lnTo>
                  <a:pt x="213361" y="814722"/>
                </a:lnTo>
                <a:lnTo>
                  <a:pt x="190367" y="828493"/>
                </a:lnTo>
                <a:lnTo>
                  <a:pt x="160341" y="836266"/>
                </a:lnTo>
                <a:lnTo>
                  <a:pt x="145719" y="840487"/>
                </a:lnTo>
                <a:lnTo>
                  <a:pt x="134521" y="847627"/>
                </a:lnTo>
                <a:lnTo>
                  <a:pt x="123844" y="855213"/>
                </a:lnTo>
                <a:lnTo>
                  <a:pt x="98792" y="867229"/>
                </a:lnTo>
                <a:lnTo>
                  <a:pt x="78153" y="883009"/>
                </a:lnTo>
                <a:lnTo>
                  <a:pt x="65538" y="888942"/>
                </a:lnTo>
                <a:lnTo>
                  <a:pt x="52423" y="894447"/>
                </a:lnTo>
                <a:lnTo>
                  <a:pt x="42094" y="902330"/>
                </a:lnTo>
                <a:close/>
              </a:path>
              <a:path w="1426845" h="902334">
                <a:moveTo>
                  <a:pt x="21795" y="901707"/>
                </a:moveTo>
                <a:lnTo>
                  <a:pt x="0" y="883116"/>
                </a:lnTo>
                <a:lnTo>
                  <a:pt x="6734" y="872168"/>
                </a:lnTo>
                <a:lnTo>
                  <a:pt x="34906" y="896198"/>
                </a:lnTo>
                <a:lnTo>
                  <a:pt x="21795" y="901707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834021"/>
            <a:ext cx="17960340" cy="8413750"/>
            <a:chOff x="0" y="834021"/>
            <a:chExt cx="17960340" cy="84137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327575"/>
              <a:ext cx="1537763" cy="12458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5073" y="1058075"/>
              <a:ext cx="16409035" cy="8179434"/>
            </a:xfrm>
            <a:custGeom>
              <a:avLst/>
              <a:gdLst/>
              <a:ahLst/>
              <a:cxnLst/>
              <a:rect l="l" t="t" r="r" b="b"/>
              <a:pathLst>
                <a:path w="16409035" h="8179434">
                  <a:moveTo>
                    <a:pt x="16408590" y="8179352"/>
                  </a:moveTo>
                  <a:lnTo>
                    <a:pt x="0" y="8165654"/>
                  </a:lnTo>
                  <a:lnTo>
                    <a:pt x="0" y="2860590"/>
                  </a:lnTo>
                  <a:lnTo>
                    <a:pt x="31953" y="34244"/>
                  </a:lnTo>
                  <a:lnTo>
                    <a:pt x="8179104" y="0"/>
                  </a:lnTo>
                  <a:lnTo>
                    <a:pt x="16374354" y="9131"/>
                  </a:lnTo>
                  <a:lnTo>
                    <a:pt x="16408590" y="8179352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504" y="834021"/>
              <a:ext cx="17043471" cy="8413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737" y="1288018"/>
              <a:ext cx="6410324" cy="7715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400" y="1627462"/>
            <a:ext cx="10947400" cy="75049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52824" y="2725892"/>
            <a:ext cx="39725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76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7200" spc="-70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7200" spc="-99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200" spc="-105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7200" spc="-119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200" spc="-8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200" spc="-70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200" spc="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200" spc="-40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1113" y="4478492"/>
            <a:ext cx="612775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944" b="1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2173" y="0"/>
            <a:ext cx="1419860" cy="808355"/>
          </a:xfrm>
          <a:custGeom>
            <a:avLst/>
            <a:gdLst/>
            <a:ahLst/>
            <a:cxnLst/>
            <a:rect l="l" t="t" r="r" b="b"/>
            <a:pathLst>
              <a:path w="1419860" h="808355">
                <a:moveTo>
                  <a:pt x="873060" y="309959"/>
                </a:moveTo>
                <a:lnTo>
                  <a:pt x="787964" y="237373"/>
                </a:lnTo>
                <a:lnTo>
                  <a:pt x="796840" y="228252"/>
                </a:lnTo>
                <a:lnTo>
                  <a:pt x="805694" y="219111"/>
                </a:lnTo>
                <a:lnTo>
                  <a:pt x="814157" y="209638"/>
                </a:lnTo>
                <a:lnTo>
                  <a:pt x="821859" y="199515"/>
                </a:lnTo>
                <a:lnTo>
                  <a:pt x="829601" y="189426"/>
                </a:lnTo>
                <a:lnTo>
                  <a:pt x="829057" y="188962"/>
                </a:lnTo>
                <a:lnTo>
                  <a:pt x="836060" y="178243"/>
                </a:lnTo>
                <a:lnTo>
                  <a:pt x="833473" y="176037"/>
                </a:lnTo>
                <a:lnTo>
                  <a:pt x="839092" y="147444"/>
                </a:lnTo>
                <a:lnTo>
                  <a:pt x="837185" y="129125"/>
                </a:lnTo>
                <a:lnTo>
                  <a:pt x="842434" y="100217"/>
                </a:lnTo>
                <a:lnTo>
                  <a:pt x="836550" y="78506"/>
                </a:lnTo>
                <a:lnTo>
                  <a:pt x="837666" y="62765"/>
                </a:lnTo>
                <a:lnTo>
                  <a:pt x="831257" y="57298"/>
                </a:lnTo>
                <a:lnTo>
                  <a:pt x="833307" y="42354"/>
                </a:lnTo>
                <a:lnTo>
                  <a:pt x="835075" y="27169"/>
                </a:lnTo>
                <a:lnTo>
                  <a:pt x="918316" y="98173"/>
                </a:lnTo>
                <a:lnTo>
                  <a:pt x="935640" y="79565"/>
                </a:lnTo>
                <a:lnTo>
                  <a:pt x="952791" y="60809"/>
                </a:lnTo>
                <a:lnTo>
                  <a:pt x="970636" y="42646"/>
                </a:lnTo>
                <a:lnTo>
                  <a:pt x="990048" y="25819"/>
                </a:lnTo>
                <a:lnTo>
                  <a:pt x="1009582" y="9096"/>
                </a:lnTo>
                <a:lnTo>
                  <a:pt x="1020739" y="1920"/>
                </a:lnTo>
                <a:lnTo>
                  <a:pt x="1163782" y="7085"/>
                </a:lnTo>
                <a:lnTo>
                  <a:pt x="1171707" y="13845"/>
                </a:lnTo>
                <a:lnTo>
                  <a:pt x="1157419" y="51736"/>
                </a:lnTo>
                <a:lnTo>
                  <a:pt x="1151047" y="79686"/>
                </a:lnTo>
                <a:lnTo>
                  <a:pt x="1083891" y="22403"/>
                </a:lnTo>
                <a:lnTo>
                  <a:pt x="1054825" y="47688"/>
                </a:lnTo>
                <a:lnTo>
                  <a:pt x="1034509" y="63743"/>
                </a:lnTo>
                <a:lnTo>
                  <a:pt x="994875" y="96706"/>
                </a:lnTo>
                <a:lnTo>
                  <a:pt x="967454" y="124003"/>
                </a:lnTo>
                <a:lnTo>
                  <a:pt x="959125" y="132983"/>
                </a:lnTo>
                <a:lnTo>
                  <a:pt x="950572" y="142379"/>
                </a:lnTo>
                <a:lnTo>
                  <a:pt x="933552" y="161247"/>
                </a:lnTo>
                <a:lnTo>
                  <a:pt x="933240" y="160981"/>
                </a:lnTo>
                <a:lnTo>
                  <a:pt x="916742" y="180293"/>
                </a:lnTo>
                <a:lnTo>
                  <a:pt x="910138" y="191352"/>
                </a:lnTo>
                <a:lnTo>
                  <a:pt x="905620" y="204192"/>
                </a:lnTo>
                <a:lnTo>
                  <a:pt x="903624" y="219182"/>
                </a:lnTo>
                <a:lnTo>
                  <a:pt x="900675" y="233359"/>
                </a:lnTo>
                <a:lnTo>
                  <a:pt x="896792" y="246739"/>
                </a:lnTo>
                <a:lnTo>
                  <a:pt x="888047" y="272665"/>
                </a:lnTo>
                <a:lnTo>
                  <a:pt x="882435" y="284571"/>
                </a:lnTo>
                <a:lnTo>
                  <a:pt x="876606" y="296292"/>
                </a:lnTo>
                <a:lnTo>
                  <a:pt x="873060" y="309959"/>
                </a:lnTo>
                <a:close/>
              </a:path>
              <a:path w="1419860" h="808355">
                <a:moveTo>
                  <a:pt x="1094390" y="298439"/>
                </a:moveTo>
                <a:lnTo>
                  <a:pt x="1011148" y="227436"/>
                </a:lnTo>
                <a:lnTo>
                  <a:pt x="1017072" y="215795"/>
                </a:lnTo>
                <a:lnTo>
                  <a:pt x="1014057" y="213224"/>
                </a:lnTo>
                <a:lnTo>
                  <a:pt x="1022995" y="204155"/>
                </a:lnTo>
                <a:lnTo>
                  <a:pt x="1077491" y="250640"/>
                </a:lnTo>
                <a:lnTo>
                  <a:pt x="1089378" y="244087"/>
                </a:lnTo>
                <a:lnTo>
                  <a:pt x="1092936" y="247121"/>
                </a:lnTo>
                <a:lnTo>
                  <a:pt x="1104866" y="240605"/>
                </a:lnTo>
                <a:lnTo>
                  <a:pt x="1112054" y="246736"/>
                </a:lnTo>
                <a:lnTo>
                  <a:pt x="1123774" y="240040"/>
                </a:lnTo>
                <a:lnTo>
                  <a:pt x="1130034" y="245381"/>
                </a:lnTo>
                <a:lnTo>
                  <a:pt x="1139660" y="236899"/>
                </a:lnTo>
                <a:lnTo>
                  <a:pt x="1150565" y="246201"/>
                </a:lnTo>
                <a:lnTo>
                  <a:pt x="1161861" y="239143"/>
                </a:lnTo>
                <a:lnTo>
                  <a:pt x="1175657" y="234219"/>
                </a:lnTo>
                <a:lnTo>
                  <a:pt x="1190192" y="229924"/>
                </a:lnTo>
                <a:lnTo>
                  <a:pt x="1203705" y="224758"/>
                </a:lnTo>
                <a:lnTo>
                  <a:pt x="1210662" y="230692"/>
                </a:lnTo>
                <a:lnTo>
                  <a:pt x="1243286" y="225134"/>
                </a:lnTo>
                <a:lnTo>
                  <a:pt x="1289800" y="231425"/>
                </a:lnTo>
                <a:lnTo>
                  <a:pt x="1338271" y="239385"/>
                </a:lnTo>
                <a:lnTo>
                  <a:pt x="1364686" y="261917"/>
                </a:lnTo>
                <a:lnTo>
                  <a:pt x="1381739" y="259770"/>
                </a:lnTo>
                <a:lnTo>
                  <a:pt x="1410259" y="284097"/>
                </a:lnTo>
                <a:lnTo>
                  <a:pt x="1417516" y="306980"/>
                </a:lnTo>
                <a:lnTo>
                  <a:pt x="1419687" y="325524"/>
                </a:lnTo>
                <a:lnTo>
                  <a:pt x="1418466" y="341176"/>
                </a:lnTo>
                <a:lnTo>
                  <a:pt x="1415550" y="355381"/>
                </a:lnTo>
                <a:lnTo>
                  <a:pt x="1409754" y="367129"/>
                </a:lnTo>
                <a:lnTo>
                  <a:pt x="1343106" y="310279"/>
                </a:lnTo>
                <a:lnTo>
                  <a:pt x="1323940" y="310624"/>
                </a:lnTo>
                <a:lnTo>
                  <a:pt x="1304203" y="293788"/>
                </a:lnTo>
                <a:lnTo>
                  <a:pt x="1277614" y="287801"/>
                </a:lnTo>
                <a:lnTo>
                  <a:pt x="1252156" y="282778"/>
                </a:lnTo>
                <a:lnTo>
                  <a:pt x="1227567" y="278497"/>
                </a:lnTo>
                <a:lnTo>
                  <a:pt x="1209380" y="279676"/>
                </a:lnTo>
                <a:lnTo>
                  <a:pt x="1157037" y="285106"/>
                </a:lnTo>
                <a:lnTo>
                  <a:pt x="1109943" y="295013"/>
                </a:lnTo>
                <a:lnTo>
                  <a:pt x="1094390" y="298439"/>
                </a:lnTo>
                <a:close/>
              </a:path>
              <a:path w="1419860" h="808355">
                <a:moveTo>
                  <a:pt x="1071851" y="245828"/>
                </a:moveTo>
                <a:lnTo>
                  <a:pt x="1025082" y="205935"/>
                </a:lnTo>
                <a:lnTo>
                  <a:pt x="1032396" y="195482"/>
                </a:lnTo>
                <a:lnTo>
                  <a:pt x="1038609" y="184089"/>
                </a:lnTo>
                <a:lnTo>
                  <a:pt x="1044648" y="172547"/>
                </a:lnTo>
                <a:lnTo>
                  <a:pt x="1056552" y="149316"/>
                </a:lnTo>
                <a:lnTo>
                  <a:pt x="1063798" y="138804"/>
                </a:lnTo>
                <a:lnTo>
                  <a:pt x="1062736" y="137899"/>
                </a:lnTo>
                <a:lnTo>
                  <a:pt x="1069612" y="127071"/>
                </a:lnTo>
                <a:lnTo>
                  <a:pt x="1067703" y="125443"/>
                </a:lnTo>
                <a:lnTo>
                  <a:pt x="1076760" y="99783"/>
                </a:lnTo>
                <a:lnTo>
                  <a:pt x="1085599" y="73937"/>
                </a:lnTo>
                <a:lnTo>
                  <a:pt x="1086023" y="57606"/>
                </a:lnTo>
                <a:lnTo>
                  <a:pt x="1094557" y="31501"/>
                </a:lnTo>
                <a:lnTo>
                  <a:pt x="1151047" y="79686"/>
                </a:lnTo>
                <a:lnTo>
                  <a:pt x="1143849" y="106931"/>
                </a:lnTo>
                <a:lnTo>
                  <a:pt x="1135325" y="133045"/>
                </a:lnTo>
                <a:lnTo>
                  <a:pt x="1123862" y="156653"/>
                </a:lnTo>
                <a:lnTo>
                  <a:pt x="1110878" y="178963"/>
                </a:lnTo>
                <a:lnTo>
                  <a:pt x="1097286" y="200754"/>
                </a:lnTo>
                <a:lnTo>
                  <a:pt x="1083998" y="222805"/>
                </a:lnTo>
                <a:lnTo>
                  <a:pt x="1077056" y="233576"/>
                </a:lnTo>
                <a:lnTo>
                  <a:pt x="1078509" y="234816"/>
                </a:lnTo>
                <a:lnTo>
                  <a:pt x="1071851" y="245828"/>
                </a:lnTo>
                <a:close/>
              </a:path>
              <a:path w="1419860" h="808355">
                <a:moveTo>
                  <a:pt x="1228545" y="563104"/>
                </a:moveTo>
                <a:lnTo>
                  <a:pt x="1121515" y="471810"/>
                </a:lnTo>
                <a:lnTo>
                  <a:pt x="1133956" y="465729"/>
                </a:lnTo>
                <a:lnTo>
                  <a:pt x="1151838" y="464290"/>
                </a:lnTo>
                <a:lnTo>
                  <a:pt x="1169308" y="462499"/>
                </a:lnTo>
                <a:lnTo>
                  <a:pt x="1212032" y="448864"/>
                </a:lnTo>
                <a:lnTo>
                  <a:pt x="1224629" y="442917"/>
                </a:lnTo>
                <a:lnTo>
                  <a:pt x="1237617" y="437303"/>
                </a:lnTo>
                <a:lnTo>
                  <a:pt x="1241233" y="440387"/>
                </a:lnTo>
                <a:lnTo>
                  <a:pt x="1250438" y="431546"/>
                </a:lnTo>
                <a:lnTo>
                  <a:pt x="1259579" y="422650"/>
                </a:lnTo>
                <a:lnTo>
                  <a:pt x="1272719" y="417166"/>
                </a:lnTo>
                <a:lnTo>
                  <a:pt x="1286381" y="412127"/>
                </a:lnTo>
                <a:lnTo>
                  <a:pt x="1288844" y="414228"/>
                </a:lnTo>
                <a:lnTo>
                  <a:pt x="1298260" y="405567"/>
                </a:lnTo>
                <a:lnTo>
                  <a:pt x="1309154" y="398167"/>
                </a:lnTo>
                <a:lnTo>
                  <a:pt x="1319700" y="390470"/>
                </a:lnTo>
                <a:lnTo>
                  <a:pt x="1328072" y="380919"/>
                </a:lnTo>
                <a:lnTo>
                  <a:pt x="1329000" y="381710"/>
                </a:lnTo>
                <a:lnTo>
                  <a:pt x="1337937" y="372641"/>
                </a:lnTo>
                <a:lnTo>
                  <a:pt x="1339097" y="373630"/>
                </a:lnTo>
                <a:lnTo>
                  <a:pt x="1347009" y="363686"/>
                </a:lnTo>
                <a:lnTo>
                  <a:pt x="1346440" y="363201"/>
                </a:lnTo>
                <a:lnTo>
                  <a:pt x="1353983" y="352942"/>
                </a:lnTo>
                <a:lnTo>
                  <a:pt x="1361503" y="342665"/>
                </a:lnTo>
                <a:lnTo>
                  <a:pt x="1344896" y="328499"/>
                </a:lnTo>
                <a:lnTo>
                  <a:pt x="1343106" y="310279"/>
                </a:lnTo>
                <a:lnTo>
                  <a:pt x="1409754" y="367129"/>
                </a:lnTo>
                <a:lnTo>
                  <a:pt x="1386006" y="396951"/>
                </a:lnTo>
                <a:lnTo>
                  <a:pt x="1356527" y="421883"/>
                </a:lnTo>
                <a:lnTo>
                  <a:pt x="1330254" y="432858"/>
                </a:lnTo>
                <a:lnTo>
                  <a:pt x="1297671" y="455142"/>
                </a:lnTo>
                <a:lnTo>
                  <a:pt x="1294794" y="452689"/>
                </a:lnTo>
                <a:lnTo>
                  <a:pt x="1283762" y="459971"/>
                </a:lnTo>
                <a:lnTo>
                  <a:pt x="1273035" y="467514"/>
                </a:lnTo>
                <a:lnTo>
                  <a:pt x="1250443" y="481628"/>
                </a:lnTo>
                <a:lnTo>
                  <a:pt x="1234397" y="484634"/>
                </a:lnTo>
                <a:lnTo>
                  <a:pt x="1209066" y="496412"/>
                </a:lnTo>
                <a:lnTo>
                  <a:pt x="1191586" y="498194"/>
                </a:lnTo>
                <a:lnTo>
                  <a:pt x="1181489" y="506274"/>
                </a:lnTo>
                <a:lnTo>
                  <a:pt x="1222907" y="541603"/>
                </a:lnTo>
                <a:lnTo>
                  <a:pt x="1228545" y="563104"/>
                </a:lnTo>
                <a:close/>
              </a:path>
              <a:path w="1419860" h="808355">
                <a:moveTo>
                  <a:pt x="910896" y="91844"/>
                </a:moveTo>
                <a:lnTo>
                  <a:pt x="827122" y="20386"/>
                </a:lnTo>
                <a:lnTo>
                  <a:pt x="827171" y="4344"/>
                </a:lnTo>
                <a:lnTo>
                  <a:pt x="904499" y="2925"/>
                </a:lnTo>
                <a:lnTo>
                  <a:pt x="910369" y="7931"/>
                </a:lnTo>
                <a:lnTo>
                  <a:pt x="912047" y="26055"/>
                </a:lnTo>
                <a:lnTo>
                  <a:pt x="913594" y="44068"/>
                </a:lnTo>
                <a:lnTo>
                  <a:pt x="911076" y="58613"/>
                </a:lnTo>
                <a:lnTo>
                  <a:pt x="916540" y="63273"/>
                </a:lnTo>
                <a:lnTo>
                  <a:pt x="913674" y="77521"/>
                </a:lnTo>
                <a:lnTo>
                  <a:pt x="910896" y="91844"/>
                </a:lnTo>
                <a:close/>
              </a:path>
              <a:path w="1419860" h="808355">
                <a:moveTo>
                  <a:pt x="760583" y="5565"/>
                </a:moveTo>
                <a:lnTo>
                  <a:pt x="764083" y="0"/>
                </a:lnTo>
                <a:lnTo>
                  <a:pt x="826281" y="2976"/>
                </a:lnTo>
                <a:lnTo>
                  <a:pt x="827172" y="3736"/>
                </a:lnTo>
                <a:lnTo>
                  <a:pt x="827171" y="4344"/>
                </a:lnTo>
                <a:lnTo>
                  <a:pt x="760583" y="5565"/>
                </a:lnTo>
                <a:close/>
              </a:path>
              <a:path w="1419860" h="808355">
                <a:moveTo>
                  <a:pt x="693716" y="190367"/>
                </a:moveTo>
                <a:lnTo>
                  <a:pt x="639082" y="143764"/>
                </a:lnTo>
                <a:lnTo>
                  <a:pt x="663133" y="80817"/>
                </a:lnTo>
                <a:lnTo>
                  <a:pt x="661115" y="79095"/>
                </a:lnTo>
                <a:lnTo>
                  <a:pt x="667230" y="67619"/>
                </a:lnTo>
                <a:lnTo>
                  <a:pt x="665147" y="65842"/>
                </a:lnTo>
                <a:lnTo>
                  <a:pt x="671501" y="54570"/>
                </a:lnTo>
                <a:lnTo>
                  <a:pt x="669190" y="52598"/>
                </a:lnTo>
                <a:lnTo>
                  <a:pt x="675338" y="41149"/>
                </a:lnTo>
                <a:lnTo>
                  <a:pt x="681659" y="29849"/>
                </a:lnTo>
                <a:lnTo>
                  <a:pt x="688111" y="18660"/>
                </a:lnTo>
                <a:lnTo>
                  <a:pt x="688807" y="19253"/>
                </a:lnTo>
                <a:lnTo>
                  <a:pt x="697745" y="10184"/>
                </a:lnTo>
                <a:lnTo>
                  <a:pt x="693767" y="6791"/>
                </a:lnTo>
                <a:lnTo>
                  <a:pt x="760583" y="5565"/>
                </a:lnTo>
                <a:lnTo>
                  <a:pt x="757251" y="10864"/>
                </a:lnTo>
                <a:lnTo>
                  <a:pt x="753110" y="24025"/>
                </a:lnTo>
                <a:lnTo>
                  <a:pt x="741162" y="47219"/>
                </a:lnTo>
                <a:lnTo>
                  <a:pt x="737717" y="60973"/>
                </a:lnTo>
                <a:lnTo>
                  <a:pt x="734359" y="74801"/>
                </a:lnTo>
                <a:lnTo>
                  <a:pt x="723868" y="99237"/>
                </a:lnTo>
                <a:lnTo>
                  <a:pt x="713507" y="123785"/>
                </a:lnTo>
                <a:lnTo>
                  <a:pt x="711475" y="138744"/>
                </a:lnTo>
                <a:lnTo>
                  <a:pt x="701244" y="163403"/>
                </a:lnTo>
                <a:lnTo>
                  <a:pt x="696904" y="176393"/>
                </a:lnTo>
                <a:lnTo>
                  <a:pt x="693716" y="190367"/>
                </a:lnTo>
                <a:close/>
              </a:path>
              <a:path w="1419860" h="808355">
                <a:moveTo>
                  <a:pt x="914881" y="395709"/>
                </a:moveTo>
                <a:lnTo>
                  <a:pt x="768803" y="271107"/>
                </a:lnTo>
                <a:lnTo>
                  <a:pt x="777277" y="261642"/>
                </a:lnTo>
                <a:lnTo>
                  <a:pt x="777045" y="261445"/>
                </a:lnTo>
                <a:lnTo>
                  <a:pt x="784823" y="251387"/>
                </a:lnTo>
                <a:lnTo>
                  <a:pt x="783895" y="250596"/>
                </a:lnTo>
                <a:lnTo>
                  <a:pt x="787500" y="236978"/>
                </a:lnTo>
                <a:lnTo>
                  <a:pt x="873060" y="309959"/>
                </a:lnTo>
                <a:lnTo>
                  <a:pt x="888780" y="306675"/>
                </a:lnTo>
                <a:lnTo>
                  <a:pt x="904325" y="303243"/>
                </a:lnTo>
                <a:lnTo>
                  <a:pt x="919436" y="299440"/>
                </a:lnTo>
                <a:lnTo>
                  <a:pt x="942094" y="285381"/>
                </a:lnTo>
                <a:lnTo>
                  <a:pt x="945514" y="288298"/>
                </a:lnTo>
                <a:lnTo>
                  <a:pt x="956480" y="280960"/>
                </a:lnTo>
                <a:lnTo>
                  <a:pt x="966925" y="273176"/>
                </a:lnTo>
                <a:lnTo>
                  <a:pt x="977022" y="265096"/>
                </a:lnTo>
                <a:lnTo>
                  <a:pt x="986521" y="256506"/>
                </a:lnTo>
                <a:lnTo>
                  <a:pt x="987495" y="257337"/>
                </a:lnTo>
                <a:lnTo>
                  <a:pt x="996407" y="248247"/>
                </a:lnTo>
                <a:lnTo>
                  <a:pt x="1004993" y="238878"/>
                </a:lnTo>
                <a:lnTo>
                  <a:pt x="1013467" y="229413"/>
                </a:lnTo>
                <a:lnTo>
                  <a:pt x="1088492" y="293408"/>
                </a:lnTo>
                <a:lnTo>
                  <a:pt x="1074091" y="297817"/>
                </a:lnTo>
                <a:lnTo>
                  <a:pt x="1060038" y="302522"/>
                </a:lnTo>
                <a:lnTo>
                  <a:pt x="1055183" y="298381"/>
                </a:lnTo>
                <a:lnTo>
                  <a:pt x="1017088" y="315965"/>
                </a:lnTo>
                <a:lnTo>
                  <a:pt x="986628" y="340060"/>
                </a:lnTo>
                <a:lnTo>
                  <a:pt x="957500" y="365293"/>
                </a:lnTo>
                <a:lnTo>
                  <a:pt x="936136" y="380455"/>
                </a:lnTo>
                <a:lnTo>
                  <a:pt x="914881" y="395709"/>
                </a:lnTo>
                <a:close/>
              </a:path>
              <a:path w="1419860" h="808355">
                <a:moveTo>
                  <a:pt x="833037" y="592979"/>
                </a:moveTo>
                <a:lnTo>
                  <a:pt x="461349" y="275935"/>
                </a:lnTo>
                <a:lnTo>
                  <a:pt x="445212" y="228785"/>
                </a:lnTo>
                <a:lnTo>
                  <a:pt x="439030" y="190127"/>
                </a:lnTo>
                <a:lnTo>
                  <a:pt x="437461" y="172096"/>
                </a:lnTo>
                <a:lnTo>
                  <a:pt x="446108" y="146086"/>
                </a:lnTo>
                <a:lnTo>
                  <a:pt x="453752" y="135914"/>
                </a:lnTo>
                <a:lnTo>
                  <a:pt x="476290" y="121753"/>
                </a:lnTo>
                <a:lnTo>
                  <a:pt x="496651" y="122428"/>
                </a:lnTo>
                <a:lnTo>
                  <a:pt x="509530" y="116721"/>
                </a:lnTo>
                <a:lnTo>
                  <a:pt x="872871" y="426646"/>
                </a:lnTo>
                <a:lnTo>
                  <a:pt x="891079" y="425485"/>
                </a:lnTo>
                <a:lnTo>
                  <a:pt x="908571" y="423712"/>
                </a:lnTo>
                <a:lnTo>
                  <a:pt x="925671" y="421605"/>
                </a:lnTo>
                <a:lnTo>
                  <a:pt x="934464" y="429106"/>
                </a:lnTo>
                <a:lnTo>
                  <a:pt x="978116" y="432955"/>
                </a:lnTo>
                <a:lnTo>
                  <a:pt x="1014287" y="447116"/>
                </a:lnTo>
                <a:lnTo>
                  <a:pt x="1059440" y="452246"/>
                </a:lnTo>
                <a:lnTo>
                  <a:pt x="1097067" y="467649"/>
                </a:lnTo>
                <a:lnTo>
                  <a:pt x="1102962" y="472677"/>
                </a:lnTo>
                <a:lnTo>
                  <a:pt x="1116642" y="467653"/>
                </a:lnTo>
                <a:lnTo>
                  <a:pt x="1241881" y="574480"/>
                </a:lnTo>
                <a:lnTo>
                  <a:pt x="1238233" y="604754"/>
                </a:lnTo>
                <a:lnTo>
                  <a:pt x="1229347" y="630559"/>
                </a:lnTo>
                <a:lnTo>
                  <a:pt x="1221534" y="640588"/>
                </a:lnTo>
                <a:lnTo>
                  <a:pt x="1099667" y="536636"/>
                </a:lnTo>
                <a:lnTo>
                  <a:pt x="1076292" y="533390"/>
                </a:lnTo>
                <a:lnTo>
                  <a:pt x="1053830" y="530923"/>
                </a:lnTo>
                <a:lnTo>
                  <a:pt x="1032650" y="529550"/>
                </a:lnTo>
                <a:lnTo>
                  <a:pt x="1010478" y="527330"/>
                </a:lnTo>
                <a:lnTo>
                  <a:pt x="979260" y="534086"/>
                </a:lnTo>
                <a:lnTo>
                  <a:pt x="539547" y="159018"/>
                </a:lnTo>
                <a:lnTo>
                  <a:pt x="526436" y="164527"/>
                </a:lnTo>
                <a:lnTo>
                  <a:pt x="523885" y="162351"/>
                </a:lnTo>
                <a:lnTo>
                  <a:pt x="517962" y="173991"/>
                </a:lnTo>
                <a:lnTo>
                  <a:pt x="512271" y="185829"/>
                </a:lnTo>
                <a:lnTo>
                  <a:pt x="513662" y="187016"/>
                </a:lnTo>
                <a:lnTo>
                  <a:pt x="523249" y="211886"/>
                </a:lnTo>
                <a:lnTo>
                  <a:pt x="534248" y="237961"/>
                </a:lnTo>
                <a:lnTo>
                  <a:pt x="546422" y="265038"/>
                </a:lnTo>
                <a:lnTo>
                  <a:pt x="559530" y="292911"/>
                </a:lnTo>
                <a:lnTo>
                  <a:pt x="598854" y="326454"/>
                </a:lnTo>
                <a:lnTo>
                  <a:pt x="603691" y="347272"/>
                </a:lnTo>
                <a:lnTo>
                  <a:pt x="943844" y="637418"/>
                </a:lnTo>
                <a:lnTo>
                  <a:pt x="833037" y="592979"/>
                </a:lnTo>
                <a:close/>
              </a:path>
              <a:path w="1419860" h="808355">
                <a:moveTo>
                  <a:pt x="872871" y="426646"/>
                </a:moveTo>
                <a:lnTo>
                  <a:pt x="512776" y="119490"/>
                </a:lnTo>
                <a:lnTo>
                  <a:pt x="522641" y="111212"/>
                </a:lnTo>
                <a:lnTo>
                  <a:pt x="535810" y="105753"/>
                </a:lnTo>
                <a:lnTo>
                  <a:pt x="552110" y="102963"/>
                </a:lnTo>
                <a:lnTo>
                  <a:pt x="571365" y="102696"/>
                </a:lnTo>
                <a:lnTo>
                  <a:pt x="593404" y="104801"/>
                </a:lnTo>
                <a:lnTo>
                  <a:pt x="700379" y="196050"/>
                </a:lnTo>
                <a:lnTo>
                  <a:pt x="700865" y="213157"/>
                </a:lnTo>
                <a:lnTo>
                  <a:pt x="724052" y="232935"/>
                </a:lnTo>
                <a:lnTo>
                  <a:pt x="726458" y="251680"/>
                </a:lnTo>
                <a:lnTo>
                  <a:pt x="737345" y="260966"/>
                </a:lnTo>
                <a:lnTo>
                  <a:pt x="740468" y="280323"/>
                </a:lnTo>
                <a:lnTo>
                  <a:pt x="891876" y="409472"/>
                </a:lnTo>
                <a:lnTo>
                  <a:pt x="872871" y="426646"/>
                </a:lnTo>
                <a:close/>
              </a:path>
              <a:path w="1419860" h="808355">
                <a:moveTo>
                  <a:pt x="991823" y="661651"/>
                </a:moveTo>
                <a:lnTo>
                  <a:pt x="628628" y="351850"/>
                </a:lnTo>
                <a:lnTo>
                  <a:pt x="628116" y="334722"/>
                </a:lnTo>
                <a:lnTo>
                  <a:pt x="896100" y="563308"/>
                </a:lnTo>
                <a:lnTo>
                  <a:pt x="908284" y="557008"/>
                </a:lnTo>
                <a:lnTo>
                  <a:pt x="939586" y="583708"/>
                </a:lnTo>
                <a:lnTo>
                  <a:pt x="955915" y="580944"/>
                </a:lnTo>
                <a:lnTo>
                  <a:pt x="1000926" y="619338"/>
                </a:lnTo>
                <a:lnTo>
                  <a:pt x="1001053" y="602753"/>
                </a:lnTo>
                <a:lnTo>
                  <a:pt x="1010096" y="610467"/>
                </a:lnTo>
                <a:lnTo>
                  <a:pt x="1025511" y="606923"/>
                </a:lnTo>
                <a:lnTo>
                  <a:pt x="1039597" y="618939"/>
                </a:lnTo>
                <a:lnTo>
                  <a:pt x="1053708" y="614283"/>
                </a:lnTo>
                <a:lnTo>
                  <a:pt x="1068758" y="627120"/>
                </a:lnTo>
                <a:lnTo>
                  <a:pt x="1081253" y="621086"/>
                </a:lnTo>
                <a:lnTo>
                  <a:pt x="1090238" y="628750"/>
                </a:lnTo>
                <a:lnTo>
                  <a:pt x="1110686" y="629499"/>
                </a:lnTo>
                <a:lnTo>
                  <a:pt x="1129416" y="628783"/>
                </a:lnTo>
                <a:lnTo>
                  <a:pt x="1146886" y="626991"/>
                </a:lnTo>
                <a:lnTo>
                  <a:pt x="1163551" y="624514"/>
                </a:lnTo>
                <a:lnTo>
                  <a:pt x="1168189" y="628470"/>
                </a:lnTo>
                <a:lnTo>
                  <a:pt x="1175271" y="617818"/>
                </a:lnTo>
                <a:lnTo>
                  <a:pt x="1171097" y="614258"/>
                </a:lnTo>
                <a:lnTo>
                  <a:pt x="1172231" y="598533"/>
                </a:lnTo>
                <a:lnTo>
                  <a:pt x="1221534" y="640588"/>
                </a:lnTo>
                <a:lnTo>
                  <a:pt x="1213722" y="650616"/>
                </a:lnTo>
                <a:lnTo>
                  <a:pt x="1181616" y="673308"/>
                </a:lnTo>
                <a:lnTo>
                  <a:pt x="1149391" y="679206"/>
                </a:lnTo>
                <a:lnTo>
                  <a:pt x="1114709" y="683008"/>
                </a:lnTo>
                <a:lnTo>
                  <a:pt x="1086051" y="675256"/>
                </a:lnTo>
                <a:lnTo>
                  <a:pt x="1047174" y="675479"/>
                </a:lnTo>
                <a:lnTo>
                  <a:pt x="1019770" y="668797"/>
                </a:lnTo>
                <a:lnTo>
                  <a:pt x="991823" y="661651"/>
                </a:lnTo>
                <a:close/>
              </a:path>
              <a:path w="1419860" h="808355">
                <a:moveTo>
                  <a:pt x="891876" y="409472"/>
                </a:moveTo>
                <a:lnTo>
                  <a:pt x="752551" y="290630"/>
                </a:lnTo>
                <a:lnTo>
                  <a:pt x="760764" y="280942"/>
                </a:lnTo>
                <a:lnTo>
                  <a:pt x="768937" y="271221"/>
                </a:lnTo>
                <a:lnTo>
                  <a:pt x="912881" y="394004"/>
                </a:lnTo>
                <a:lnTo>
                  <a:pt x="902466" y="401812"/>
                </a:lnTo>
                <a:lnTo>
                  <a:pt x="891876" y="409472"/>
                </a:lnTo>
                <a:close/>
              </a:path>
              <a:path w="1419860" h="808355">
                <a:moveTo>
                  <a:pt x="880641" y="533429"/>
                </a:moveTo>
                <a:lnTo>
                  <a:pt x="620251" y="311320"/>
                </a:lnTo>
                <a:lnTo>
                  <a:pt x="620833" y="295124"/>
                </a:lnTo>
                <a:lnTo>
                  <a:pt x="621677" y="279151"/>
                </a:lnTo>
                <a:lnTo>
                  <a:pt x="622999" y="263587"/>
                </a:lnTo>
                <a:lnTo>
                  <a:pt x="624937" y="248547"/>
                </a:lnTo>
                <a:lnTo>
                  <a:pt x="618024" y="242651"/>
                </a:lnTo>
                <a:lnTo>
                  <a:pt x="617962" y="225905"/>
                </a:lnTo>
                <a:lnTo>
                  <a:pt x="979260" y="534086"/>
                </a:lnTo>
                <a:lnTo>
                  <a:pt x="918627" y="532445"/>
                </a:lnTo>
                <a:lnTo>
                  <a:pt x="912797" y="527473"/>
                </a:lnTo>
                <a:lnTo>
                  <a:pt x="898683" y="532126"/>
                </a:lnTo>
                <a:lnTo>
                  <a:pt x="892875" y="527172"/>
                </a:lnTo>
                <a:lnTo>
                  <a:pt x="880641" y="533429"/>
                </a:lnTo>
                <a:close/>
              </a:path>
              <a:path w="1419860" h="808355">
                <a:moveTo>
                  <a:pt x="996289" y="615382"/>
                </a:moveTo>
                <a:lnTo>
                  <a:pt x="971566" y="594294"/>
                </a:lnTo>
                <a:lnTo>
                  <a:pt x="987373" y="591084"/>
                </a:lnTo>
                <a:lnTo>
                  <a:pt x="1001035" y="602738"/>
                </a:lnTo>
                <a:lnTo>
                  <a:pt x="996289" y="615382"/>
                </a:lnTo>
                <a:close/>
              </a:path>
              <a:path w="1419860" h="808355">
                <a:moveTo>
                  <a:pt x="858769" y="531465"/>
                </a:moveTo>
                <a:lnTo>
                  <a:pt x="623827" y="331063"/>
                </a:lnTo>
                <a:lnTo>
                  <a:pt x="627953" y="317890"/>
                </a:lnTo>
                <a:lnTo>
                  <a:pt x="876518" y="529912"/>
                </a:lnTo>
                <a:lnTo>
                  <a:pt x="858769" y="531465"/>
                </a:lnTo>
                <a:close/>
              </a:path>
              <a:path w="1419860" h="808355">
                <a:moveTo>
                  <a:pt x="896100" y="563308"/>
                </a:moveTo>
                <a:lnTo>
                  <a:pt x="884199" y="553156"/>
                </a:lnTo>
                <a:lnTo>
                  <a:pt x="896545" y="546995"/>
                </a:lnTo>
                <a:lnTo>
                  <a:pt x="900433" y="550311"/>
                </a:lnTo>
                <a:lnTo>
                  <a:pt x="896100" y="563308"/>
                </a:lnTo>
                <a:close/>
              </a:path>
              <a:path w="1419860" h="808355">
                <a:moveTo>
                  <a:pt x="943844" y="637418"/>
                </a:moveTo>
                <a:lnTo>
                  <a:pt x="609024" y="351821"/>
                </a:lnTo>
                <a:lnTo>
                  <a:pt x="622367" y="346510"/>
                </a:lnTo>
                <a:lnTo>
                  <a:pt x="971900" y="644657"/>
                </a:lnTo>
                <a:lnTo>
                  <a:pt x="943844" y="637418"/>
                </a:lnTo>
                <a:close/>
              </a:path>
              <a:path w="1419860" h="808355">
                <a:moveTo>
                  <a:pt x="752597" y="541057"/>
                </a:moveTo>
                <a:lnTo>
                  <a:pt x="493163" y="319764"/>
                </a:lnTo>
                <a:lnTo>
                  <a:pt x="481116" y="292796"/>
                </a:lnTo>
                <a:lnTo>
                  <a:pt x="782254" y="549662"/>
                </a:lnTo>
                <a:lnTo>
                  <a:pt x="752597" y="541057"/>
                </a:lnTo>
                <a:close/>
              </a:path>
              <a:path w="1419860" h="808355">
                <a:moveTo>
                  <a:pt x="692561" y="506540"/>
                </a:moveTo>
                <a:lnTo>
                  <a:pt x="552859" y="387376"/>
                </a:lnTo>
                <a:lnTo>
                  <a:pt x="537624" y="357689"/>
                </a:lnTo>
                <a:lnTo>
                  <a:pt x="703817" y="499449"/>
                </a:lnTo>
                <a:lnTo>
                  <a:pt x="692561" y="506540"/>
                </a:lnTo>
                <a:close/>
              </a:path>
              <a:path w="1419860" h="808355">
                <a:moveTo>
                  <a:pt x="45688" y="806088"/>
                </a:moveTo>
                <a:lnTo>
                  <a:pt x="7401" y="773430"/>
                </a:lnTo>
                <a:lnTo>
                  <a:pt x="19613" y="767154"/>
                </a:lnTo>
                <a:lnTo>
                  <a:pt x="20309" y="767748"/>
                </a:lnTo>
                <a:lnTo>
                  <a:pt x="37148" y="748726"/>
                </a:lnTo>
                <a:lnTo>
                  <a:pt x="57682" y="732856"/>
                </a:lnTo>
                <a:lnTo>
                  <a:pt x="81173" y="719508"/>
                </a:lnTo>
                <a:lnTo>
                  <a:pt x="106880" y="708051"/>
                </a:lnTo>
                <a:lnTo>
                  <a:pt x="139378" y="702386"/>
                </a:lnTo>
                <a:lnTo>
                  <a:pt x="178291" y="685500"/>
                </a:lnTo>
                <a:lnTo>
                  <a:pt x="216769" y="668244"/>
                </a:lnTo>
                <a:lnTo>
                  <a:pt x="256204" y="651804"/>
                </a:lnTo>
                <a:lnTo>
                  <a:pt x="293762" y="633763"/>
                </a:lnTo>
                <a:lnTo>
                  <a:pt x="322340" y="624753"/>
                </a:lnTo>
                <a:lnTo>
                  <a:pt x="350743" y="615596"/>
                </a:lnTo>
                <a:lnTo>
                  <a:pt x="387779" y="597110"/>
                </a:lnTo>
                <a:lnTo>
                  <a:pt x="416896" y="588561"/>
                </a:lnTo>
                <a:lnTo>
                  <a:pt x="454581" y="570628"/>
                </a:lnTo>
                <a:lnTo>
                  <a:pt x="483981" y="562320"/>
                </a:lnTo>
                <a:lnTo>
                  <a:pt x="512968" y="553660"/>
                </a:lnTo>
                <a:lnTo>
                  <a:pt x="526383" y="548411"/>
                </a:lnTo>
                <a:lnTo>
                  <a:pt x="547258" y="532832"/>
                </a:lnTo>
                <a:lnTo>
                  <a:pt x="559630" y="526692"/>
                </a:lnTo>
                <a:lnTo>
                  <a:pt x="572263" y="520775"/>
                </a:lnTo>
                <a:lnTo>
                  <a:pt x="585349" y="515245"/>
                </a:lnTo>
                <a:lnTo>
                  <a:pt x="598630" y="509881"/>
                </a:lnTo>
                <a:lnTo>
                  <a:pt x="611955" y="504555"/>
                </a:lnTo>
                <a:lnTo>
                  <a:pt x="625171" y="499135"/>
                </a:lnTo>
                <a:lnTo>
                  <a:pt x="636163" y="491818"/>
                </a:lnTo>
                <a:lnTo>
                  <a:pt x="649904" y="486847"/>
                </a:lnTo>
                <a:lnTo>
                  <a:pt x="661026" y="479642"/>
                </a:lnTo>
                <a:lnTo>
                  <a:pt x="689778" y="504167"/>
                </a:lnTo>
                <a:lnTo>
                  <a:pt x="666118" y="517369"/>
                </a:lnTo>
                <a:lnTo>
                  <a:pt x="651633" y="521707"/>
                </a:lnTo>
                <a:lnTo>
                  <a:pt x="629820" y="536486"/>
                </a:lnTo>
                <a:lnTo>
                  <a:pt x="617140" y="542363"/>
                </a:lnTo>
                <a:lnTo>
                  <a:pt x="605830" y="549407"/>
                </a:lnTo>
                <a:lnTo>
                  <a:pt x="593845" y="555878"/>
                </a:lnTo>
                <a:lnTo>
                  <a:pt x="581556" y="562088"/>
                </a:lnTo>
                <a:lnTo>
                  <a:pt x="569333" y="568354"/>
                </a:lnTo>
                <a:lnTo>
                  <a:pt x="559236" y="576434"/>
                </a:lnTo>
                <a:lnTo>
                  <a:pt x="558772" y="576039"/>
                </a:lnTo>
                <a:lnTo>
                  <a:pt x="532996" y="587437"/>
                </a:lnTo>
                <a:lnTo>
                  <a:pt x="509197" y="600522"/>
                </a:lnTo>
                <a:lnTo>
                  <a:pt x="493597" y="603908"/>
                </a:lnTo>
                <a:lnTo>
                  <a:pt x="440080" y="625029"/>
                </a:lnTo>
                <a:lnTo>
                  <a:pt x="364290" y="660537"/>
                </a:lnTo>
                <a:lnTo>
                  <a:pt x="334724" y="668702"/>
                </a:lnTo>
                <a:lnTo>
                  <a:pt x="298589" y="687958"/>
                </a:lnTo>
                <a:lnTo>
                  <a:pt x="242891" y="707218"/>
                </a:lnTo>
                <a:lnTo>
                  <a:pt x="206627" y="726363"/>
                </a:lnTo>
                <a:lnTo>
                  <a:pt x="191874" y="730472"/>
                </a:lnTo>
                <a:lnTo>
                  <a:pt x="161848" y="738245"/>
                </a:lnTo>
                <a:lnTo>
                  <a:pt x="138984" y="752128"/>
                </a:lnTo>
                <a:lnTo>
                  <a:pt x="136028" y="749606"/>
                </a:lnTo>
                <a:lnTo>
                  <a:pt x="125351" y="757192"/>
                </a:lnTo>
                <a:lnTo>
                  <a:pt x="92057" y="778870"/>
                </a:lnTo>
                <a:lnTo>
                  <a:pt x="79660" y="784988"/>
                </a:lnTo>
                <a:lnTo>
                  <a:pt x="67045" y="790920"/>
                </a:lnTo>
                <a:lnTo>
                  <a:pt x="45688" y="806088"/>
                </a:lnTo>
                <a:close/>
              </a:path>
              <a:path w="1419860" h="808355">
                <a:moveTo>
                  <a:pt x="28172" y="807840"/>
                </a:moveTo>
                <a:lnTo>
                  <a:pt x="0" y="783809"/>
                </a:lnTo>
                <a:lnTo>
                  <a:pt x="6908" y="773009"/>
                </a:lnTo>
                <a:lnTo>
                  <a:pt x="43602" y="804308"/>
                </a:lnTo>
                <a:lnTo>
                  <a:pt x="28172" y="807840"/>
                </a:lnTo>
                <a:close/>
              </a:path>
              <a:path w="1419860" h="808355">
                <a:moveTo>
                  <a:pt x="8568" y="807811"/>
                </a:moveTo>
                <a:lnTo>
                  <a:pt x="453" y="800888"/>
                </a:lnTo>
                <a:lnTo>
                  <a:pt x="2434" y="785886"/>
                </a:lnTo>
                <a:lnTo>
                  <a:pt x="20288" y="801115"/>
                </a:lnTo>
                <a:lnTo>
                  <a:pt x="8568" y="807811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385995"/>
            <a:ext cx="1442573" cy="1282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7612" y="0"/>
            <a:ext cx="1629105" cy="1028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92281" y="5410669"/>
            <a:ext cx="896212" cy="10402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38918" y="9403570"/>
            <a:ext cx="1406125" cy="88398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062723" y="9900933"/>
            <a:ext cx="715645" cy="386080"/>
          </a:xfrm>
          <a:custGeom>
            <a:avLst/>
            <a:gdLst/>
            <a:ahLst/>
            <a:cxnLst/>
            <a:rect l="l" t="t" r="r" b="b"/>
            <a:pathLst>
              <a:path w="715644" h="386079">
                <a:moveTo>
                  <a:pt x="154147" y="385243"/>
                </a:moveTo>
                <a:lnTo>
                  <a:pt x="153012" y="386066"/>
                </a:lnTo>
                <a:lnTo>
                  <a:pt x="59141" y="386066"/>
                </a:lnTo>
                <a:lnTo>
                  <a:pt x="70575" y="372347"/>
                </a:lnTo>
                <a:lnTo>
                  <a:pt x="79762" y="352993"/>
                </a:lnTo>
                <a:lnTo>
                  <a:pt x="82309" y="330975"/>
                </a:lnTo>
                <a:lnTo>
                  <a:pt x="76760" y="313580"/>
                </a:lnTo>
                <a:lnTo>
                  <a:pt x="68888" y="295654"/>
                </a:lnTo>
                <a:lnTo>
                  <a:pt x="60852" y="276739"/>
                </a:lnTo>
                <a:lnTo>
                  <a:pt x="41606" y="210653"/>
                </a:lnTo>
                <a:lnTo>
                  <a:pt x="28662" y="165293"/>
                </a:lnTo>
                <a:lnTo>
                  <a:pt x="16244" y="120659"/>
                </a:lnTo>
                <a:lnTo>
                  <a:pt x="4616" y="77115"/>
                </a:lnTo>
                <a:lnTo>
                  <a:pt x="0" y="48335"/>
                </a:lnTo>
                <a:lnTo>
                  <a:pt x="1070" y="34404"/>
                </a:lnTo>
                <a:lnTo>
                  <a:pt x="28949" y="3714"/>
                </a:lnTo>
                <a:lnTo>
                  <a:pt x="58013" y="0"/>
                </a:lnTo>
                <a:lnTo>
                  <a:pt x="83274" y="4027"/>
                </a:lnTo>
                <a:lnTo>
                  <a:pt x="107935" y="11812"/>
                </a:lnTo>
                <a:lnTo>
                  <a:pt x="131671" y="21376"/>
                </a:lnTo>
                <a:lnTo>
                  <a:pt x="154154" y="30741"/>
                </a:lnTo>
                <a:lnTo>
                  <a:pt x="174848" y="40249"/>
                </a:lnTo>
                <a:lnTo>
                  <a:pt x="184187" y="44418"/>
                </a:lnTo>
                <a:lnTo>
                  <a:pt x="99353" y="105920"/>
                </a:lnTo>
                <a:lnTo>
                  <a:pt x="102220" y="117643"/>
                </a:lnTo>
                <a:lnTo>
                  <a:pt x="106294" y="142292"/>
                </a:lnTo>
                <a:lnTo>
                  <a:pt x="109897" y="165159"/>
                </a:lnTo>
                <a:lnTo>
                  <a:pt x="112954" y="181729"/>
                </a:lnTo>
                <a:lnTo>
                  <a:pt x="119268" y="198015"/>
                </a:lnTo>
                <a:lnTo>
                  <a:pt x="124838" y="215949"/>
                </a:lnTo>
                <a:lnTo>
                  <a:pt x="129319" y="234672"/>
                </a:lnTo>
                <a:lnTo>
                  <a:pt x="132365" y="253327"/>
                </a:lnTo>
                <a:lnTo>
                  <a:pt x="159092" y="312605"/>
                </a:lnTo>
                <a:lnTo>
                  <a:pt x="167143" y="344849"/>
                </a:lnTo>
                <a:lnTo>
                  <a:pt x="161021" y="374351"/>
                </a:lnTo>
                <a:lnTo>
                  <a:pt x="157148" y="377159"/>
                </a:lnTo>
                <a:lnTo>
                  <a:pt x="154147" y="385243"/>
                </a:lnTo>
                <a:close/>
              </a:path>
              <a:path w="715644" h="386079">
                <a:moveTo>
                  <a:pt x="251249" y="386066"/>
                </a:moveTo>
                <a:lnTo>
                  <a:pt x="194285" y="386066"/>
                </a:lnTo>
                <a:lnTo>
                  <a:pt x="173222" y="297561"/>
                </a:lnTo>
                <a:lnTo>
                  <a:pt x="154574" y="218462"/>
                </a:lnTo>
                <a:lnTo>
                  <a:pt x="143485" y="170789"/>
                </a:lnTo>
                <a:lnTo>
                  <a:pt x="132561" y="123203"/>
                </a:lnTo>
                <a:lnTo>
                  <a:pt x="124309" y="118569"/>
                </a:lnTo>
                <a:lnTo>
                  <a:pt x="107605" y="110554"/>
                </a:lnTo>
                <a:lnTo>
                  <a:pt x="99353" y="105920"/>
                </a:lnTo>
                <a:lnTo>
                  <a:pt x="184187" y="44418"/>
                </a:lnTo>
                <a:lnTo>
                  <a:pt x="219268" y="60389"/>
                </a:lnTo>
                <a:lnTo>
                  <a:pt x="267568" y="88749"/>
                </a:lnTo>
                <a:lnTo>
                  <a:pt x="272782" y="92445"/>
                </a:lnTo>
                <a:lnTo>
                  <a:pt x="197235" y="147215"/>
                </a:lnTo>
                <a:lnTo>
                  <a:pt x="251249" y="386066"/>
                </a:lnTo>
                <a:close/>
              </a:path>
              <a:path w="715644" h="386079">
                <a:moveTo>
                  <a:pt x="382491" y="386066"/>
                </a:moveTo>
                <a:lnTo>
                  <a:pt x="322837" y="386066"/>
                </a:lnTo>
                <a:lnTo>
                  <a:pt x="318467" y="370286"/>
                </a:lnTo>
                <a:lnTo>
                  <a:pt x="303856" y="323072"/>
                </a:lnTo>
                <a:lnTo>
                  <a:pt x="287628" y="276105"/>
                </a:lnTo>
                <a:lnTo>
                  <a:pt x="269643" y="229405"/>
                </a:lnTo>
                <a:lnTo>
                  <a:pt x="249759" y="182990"/>
                </a:lnTo>
                <a:lnTo>
                  <a:pt x="212930" y="155684"/>
                </a:lnTo>
                <a:lnTo>
                  <a:pt x="197235" y="147215"/>
                </a:lnTo>
                <a:lnTo>
                  <a:pt x="272782" y="92445"/>
                </a:lnTo>
                <a:lnTo>
                  <a:pt x="298533" y="110704"/>
                </a:lnTo>
                <a:lnTo>
                  <a:pt x="330624" y="129628"/>
                </a:lnTo>
                <a:lnTo>
                  <a:pt x="358149" y="136907"/>
                </a:lnTo>
                <a:lnTo>
                  <a:pt x="371999" y="131944"/>
                </a:lnTo>
                <a:lnTo>
                  <a:pt x="407157" y="106548"/>
                </a:lnTo>
                <a:lnTo>
                  <a:pt x="413240" y="102876"/>
                </a:lnTo>
                <a:lnTo>
                  <a:pt x="432054" y="94129"/>
                </a:lnTo>
                <a:lnTo>
                  <a:pt x="467306" y="79466"/>
                </a:lnTo>
                <a:lnTo>
                  <a:pt x="485031" y="71508"/>
                </a:lnTo>
                <a:lnTo>
                  <a:pt x="525184" y="58831"/>
                </a:lnTo>
                <a:lnTo>
                  <a:pt x="566771" y="46222"/>
                </a:lnTo>
                <a:lnTo>
                  <a:pt x="591926" y="38324"/>
                </a:lnTo>
                <a:lnTo>
                  <a:pt x="329876" y="228303"/>
                </a:lnTo>
                <a:lnTo>
                  <a:pt x="347403" y="274056"/>
                </a:lnTo>
                <a:lnTo>
                  <a:pt x="363199" y="320397"/>
                </a:lnTo>
                <a:lnTo>
                  <a:pt x="377418" y="367283"/>
                </a:lnTo>
                <a:lnTo>
                  <a:pt x="382491" y="386066"/>
                </a:lnTo>
                <a:close/>
              </a:path>
              <a:path w="715644" h="386079">
                <a:moveTo>
                  <a:pt x="407157" y="106548"/>
                </a:moveTo>
                <a:lnTo>
                  <a:pt x="385295" y="122397"/>
                </a:lnTo>
                <a:lnTo>
                  <a:pt x="398791" y="111597"/>
                </a:lnTo>
                <a:lnTo>
                  <a:pt x="407157" y="106548"/>
                </a:lnTo>
                <a:close/>
              </a:path>
              <a:path w="715644" h="386079">
                <a:moveTo>
                  <a:pt x="471023" y="386066"/>
                </a:moveTo>
                <a:lnTo>
                  <a:pt x="418123" y="386066"/>
                </a:lnTo>
                <a:lnTo>
                  <a:pt x="381597" y="262466"/>
                </a:lnTo>
                <a:lnTo>
                  <a:pt x="367878" y="215523"/>
                </a:lnTo>
                <a:lnTo>
                  <a:pt x="358570" y="222040"/>
                </a:lnTo>
                <a:lnTo>
                  <a:pt x="350057" y="226597"/>
                </a:lnTo>
                <a:lnTo>
                  <a:pt x="340954" y="228811"/>
                </a:lnTo>
                <a:lnTo>
                  <a:pt x="329876" y="228303"/>
                </a:lnTo>
                <a:lnTo>
                  <a:pt x="591926" y="38324"/>
                </a:lnTo>
                <a:lnTo>
                  <a:pt x="609447" y="32823"/>
                </a:lnTo>
                <a:lnTo>
                  <a:pt x="629448" y="25892"/>
                </a:lnTo>
                <a:lnTo>
                  <a:pt x="412415" y="183235"/>
                </a:lnTo>
                <a:lnTo>
                  <a:pt x="426733" y="231338"/>
                </a:lnTo>
                <a:lnTo>
                  <a:pt x="440817" y="279558"/>
                </a:lnTo>
                <a:lnTo>
                  <a:pt x="454665" y="327843"/>
                </a:lnTo>
                <a:lnTo>
                  <a:pt x="468274" y="376141"/>
                </a:lnTo>
                <a:lnTo>
                  <a:pt x="471023" y="386066"/>
                </a:lnTo>
                <a:close/>
              </a:path>
              <a:path w="715644" h="386079">
                <a:moveTo>
                  <a:pt x="569669" y="386066"/>
                </a:moveTo>
                <a:lnTo>
                  <a:pt x="516229" y="386066"/>
                </a:lnTo>
                <a:lnTo>
                  <a:pt x="498012" y="310237"/>
                </a:lnTo>
                <a:lnTo>
                  <a:pt x="486780" y="262047"/>
                </a:lnTo>
                <a:lnTo>
                  <a:pt x="475742" y="213929"/>
                </a:lnTo>
                <a:lnTo>
                  <a:pt x="464843" y="165906"/>
                </a:lnTo>
                <a:lnTo>
                  <a:pt x="453471" y="169257"/>
                </a:lnTo>
                <a:lnTo>
                  <a:pt x="441291" y="172640"/>
                </a:lnTo>
                <a:lnTo>
                  <a:pt x="428749" y="176287"/>
                </a:lnTo>
                <a:lnTo>
                  <a:pt x="416288" y="180428"/>
                </a:lnTo>
                <a:lnTo>
                  <a:pt x="629448" y="25892"/>
                </a:lnTo>
                <a:lnTo>
                  <a:pt x="652868" y="17777"/>
                </a:lnTo>
                <a:lnTo>
                  <a:pt x="677287" y="16506"/>
                </a:lnTo>
                <a:lnTo>
                  <a:pt x="690768" y="22796"/>
                </a:lnTo>
                <a:lnTo>
                  <a:pt x="513398" y="151384"/>
                </a:lnTo>
                <a:lnTo>
                  <a:pt x="524397" y="199326"/>
                </a:lnTo>
                <a:lnTo>
                  <a:pt x="535673" y="247209"/>
                </a:lnTo>
                <a:lnTo>
                  <a:pt x="547185" y="295027"/>
                </a:lnTo>
                <a:lnTo>
                  <a:pt x="558894" y="342774"/>
                </a:lnTo>
                <a:lnTo>
                  <a:pt x="569669" y="386066"/>
                </a:lnTo>
                <a:close/>
              </a:path>
              <a:path w="715644" h="386079">
                <a:moveTo>
                  <a:pt x="595100" y="132540"/>
                </a:moveTo>
                <a:lnTo>
                  <a:pt x="570212" y="140105"/>
                </a:lnTo>
                <a:lnTo>
                  <a:pt x="543436" y="145137"/>
                </a:lnTo>
                <a:lnTo>
                  <a:pt x="525887" y="148237"/>
                </a:lnTo>
                <a:lnTo>
                  <a:pt x="520078" y="152449"/>
                </a:lnTo>
                <a:lnTo>
                  <a:pt x="517270" y="148576"/>
                </a:lnTo>
                <a:lnTo>
                  <a:pt x="690768" y="22796"/>
                </a:lnTo>
                <a:lnTo>
                  <a:pt x="697586" y="25977"/>
                </a:lnTo>
                <a:lnTo>
                  <a:pt x="711113" y="43681"/>
                </a:lnTo>
                <a:lnTo>
                  <a:pt x="711543" y="46138"/>
                </a:lnTo>
                <a:lnTo>
                  <a:pt x="607167" y="121807"/>
                </a:lnTo>
                <a:lnTo>
                  <a:pt x="595100" y="132540"/>
                </a:lnTo>
                <a:close/>
              </a:path>
              <a:path w="715644" h="386079">
                <a:moveTo>
                  <a:pt x="703863" y="386066"/>
                </a:moveTo>
                <a:lnTo>
                  <a:pt x="624656" y="386066"/>
                </a:lnTo>
                <a:lnTo>
                  <a:pt x="605690" y="358148"/>
                </a:lnTo>
                <a:lnTo>
                  <a:pt x="593191" y="323590"/>
                </a:lnTo>
                <a:lnTo>
                  <a:pt x="589070" y="286835"/>
                </a:lnTo>
                <a:lnTo>
                  <a:pt x="592206" y="247865"/>
                </a:lnTo>
                <a:lnTo>
                  <a:pt x="596784" y="218652"/>
                </a:lnTo>
                <a:lnTo>
                  <a:pt x="601266" y="187015"/>
                </a:lnTo>
                <a:lnTo>
                  <a:pt x="604959" y="154289"/>
                </a:lnTo>
                <a:lnTo>
                  <a:pt x="607167" y="121807"/>
                </a:lnTo>
                <a:lnTo>
                  <a:pt x="711543" y="46138"/>
                </a:lnTo>
                <a:lnTo>
                  <a:pt x="715218" y="67107"/>
                </a:lnTo>
                <a:lnTo>
                  <a:pt x="708634" y="111762"/>
                </a:lnTo>
                <a:lnTo>
                  <a:pt x="696917" y="200018"/>
                </a:lnTo>
                <a:lnTo>
                  <a:pt x="690332" y="244672"/>
                </a:lnTo>
                <a:lnTo>
                  <a:pt x="683306" y="283370"/>
                </a:lnTo>
                <a:lnTo>
                  <a:pt x="680372" y="307145"/>
                </a:lnTo>
                <a:lnTo>
                  <a:pt x="679295" y="335392"/>
                </a:lnTo>
                <a:lnTo>
                  <a:pt x="686555" y="362024"/>
                </a:lnTo>
                <a:lnTo>
                  <a:pt x="703863" y="38606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552" y="837807"/>
            <a:ext cx="12156440" cy="4470400"/>
            <a:chOff x="1028552" y="837807"/>
            <a:chExt cx="12156440" cy="4470400"/>
          </a:xfrm>
        </p:grpSpPr>
        <p:sp>
          <p:nvSpPr>
            <p:cNvPr id="3" name="object 3"/>
            <p:cNvSpPr/>
            <p:nvPr/>
          </p:nvSpPr>
          <p:spPr>
            <a:xfrm>
              <a:off x="1047112" y="867513"/>
              <a:ext cx="12112625" cy="4436110"/>
            </a:xfrm>
            <a:custGeom>
              <a:avLst/>
              <a:gdLst/>
              <a:ahLst/>
              <a:cxnLst/>
              <a:rect l="l" t="t" r="r" b="b"/>
              <a:pathLst>
                <a:path w="12112625" h="4436110">
                  <a:moveTo>
                    <a:pt x="12112508" y="4436001"/>
                  </a:moveTo>
                  <a:lnTo>
                    <a:pt x="0" y="4422290"/>
                  </a:lnTo>
                  <a:lnTo>
                    <a:pt x="0" y="1562320"/>
                  </a:lnTo>
                  <a:lnTo>
                    <a:pt x="31961" y="34277"/>
                  </a:lnTo>
                  <a:lnTo>
                    <a:pt x="6036586" y="0"/>
                  </a:lnTo>
                  <a:lnTo>
                    <a:pt x="12078263" y="9140"/>
                  </a:lnTo>
                  <a:lnTo>
                    <a:pt x="12112508" y="4436001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552" y="837807"/>
              <a:ext cx="12156440" cy="4470400"/>
            </a:xfrm>
            <a:custGeom>
              <a:avLst/>
              <a:gdLst/>
              <a:ahLst/>
              <a:cxnLst/>
              <a:rect l="l" t="t" r="r" b="b"/>
              <a:pathLst>
                <a:path w="12156440" h="4470400">
                  <a:moveTo>
                    <a:pt x="11090251" y="12699"/>
                  </a:moveTo>
                  <a:lnTo>
                    <a:pt x="4991474" y="12699"/>
                  </a:lnTo>
                  <a:lnTo>
                    <a:pt x="6492813" y="0"/>
                  </a:lnTo>
                  <a:lnTo>
                    <a:pt x="10990884" y="0"/>
                  </a:lnTo>
                  <a:lnTo>
                    <a:pt x="11090251" y="12699"/>
                  </a:lnTo>
                  <a:close/>
                </a:path>
                <a:path w="12156440" h="4470400">
                  <a:moveTo>
                    <a:pt x="11800485" y="25399"/>
                  </a:moveTo>
                  <a:lnTo>
                    <a:pt x="1535575" y="25399"/>
                  </a:lnTo>
                  <a:lnTo>
                    <a:pt x="1587077" y="12699"/>
                  </a:lnTo>
                  <a:lnTo>
                    <a:pt x="11698846" y="12699"/>
                  </a:lnTo>
                  <a:lnTo>
                    <a:pt x="11800485" y="25399"/>
                  </a:lnTo>
                  <a:close/>
                </a:path>
                <a:path w="12156440" h="4470400">
                  <a:moveTo>
                    <a:pt x="12156182" y="4470399"/>
                  </a:moveTo>
                  <a:lnTo>
                    <a:pt x="9652846" y="4470399"/>
                  </a:lnTo>
                  <a:lnTo>
                    <a:pt x="9453582" y="4457699"/>
                  </a:lnTo>
                  <a:lnTo>
                    <a:pt x="27692" y="4457699"/>
                  </a:lnTo>
                  <a:lnTo>
                    <a:pt x="17097" y="4444999"/>
                  </a:lnTo>
                  <a:lnTo>
                    <a:pt x="12115089" y="4444999"/>
                  </a:lnTo>
                  <a:lnTo>
                    <a:pt x="12116765" y="4419599"/>
                  </a:lnTo>
                  <a:lnTo>
                    <a:pt x="12118227" y="4406899"/>
                  </a:lnTo>
                  <a:lnTo>
                    <a:pt x="12119262" y="4381499"/>
                  </a:lnTo>
                  <a:lnTo>
                    <a:pt x="12119654" y="4368799"/>
                  </a:lnTo>
                  <a:lnTo>
                    <a:pt x="12117833" y="4216399"/>
                  </a:lnTo>
                  <a:lnTo>
                    <a:pt x="12117274" y="4165599"/>
                  </a:lnTo>
                  <a:lnTo>
                    <a:pt x="12116523" y="4089399"/>
                  </a:lnTo>
                  <a:lnTo>
                    <a:pt x="12115885" y="4013199"/>
                  </a:lnTo>
                  <a:lnTo>
                    <a:pt x="12115552" y="3962399"/>
                  </a:lnTo>
                  <a:lnTo>
                    <a:pt x="12115302" y="3911599"/>
                  </a:lnTo>
                  <a:lnTo>
                    <a:pt x="12115144" y="3860799"/>
                  </a:lnTo>
                  <a:lnTo>
                    <a:pt x="12115089" y="3797299"/>
                  </a:lnTo>
                  <a:lnTo>
                    <a:pt x="12115546" y="3746499"/>
                  </a:lnTo>
                  <a:lnTo>
                    <a:pt x="12117554" y="3644899"/>
                  </a:lnTo>
                  <a:lnTo>
                    <a:pt x="12118011" y="3594099"/>
                  </a:lnTo>
                  <a:lnTo>
                    <a:pt x="12117372" y="3543299"/>
                  </a:lnTo>
                  <a:lnTo>
                    <a:pt x="12117116" y="3492499"/>
                  </a:lnTo>
                  <a:lnTo>
                    <a:pt x="12116422" y="3441699"/>
                  </a:lnTo>
                  <a:lnTo>
                    <a:pt x="12115399" y="3390899"/>
                  </a:lnTo>
                  <a:lnTo>
                    <a:pt x="12114157" y="3340099"/>
                  </a:lnTo>
                  <a:lnTo>
                    <a:pt x="12112805" y="3289299"/>
                  </a:lnTo>
                  <a:lnTo>
                    <a:pt x="12111244" y="3251199"/>
                  </a:lnTo>
                  <a:lnTo>
                    <a:pt x="12110109" y="3200399"/>
                  </a:lnTo>
                  <a:lnTo>
                    <a:pt x="12109516" y="3174999"/>
                  </a:lnTo>
                  <a:lnTo>
                    <a:pt x="12108286" y="3098799"/>
                  </a:lnTo>
                  <a:lnTo>
                    <a:pt x="12107651" y="3060699"/>
                  </a:lnTo>
                  <a:lnTo>
                    <a:pt x="12106345" y="2959099"/>
                  </a:lnTo>
                  <a:lnTo>
                    <a:pt x="12105677" y="2920999"/>
                  </a:lnTo>
                  <a:lnTo>
                    <a:pt x="12104316" y="2806699"/>
                  </a:lnTo>
                  <a:lnTo>
                    <a:pt x="12102928" y="2692399"/>
                  </a:lnTo>
                  <a:lnTo>
                    <a:pt x="12101523" y="2565399"/>
                  </a:lnTo>
                  <a:lnTo>
                    <a:pt x="12098696" y="2285999"/>
                  </a:lnTo>
                  <a:lnTo>
                    <a:pt x="12096595" y="2082799"/>
                  </a:lnTo>
                  <a:lnTo>
                    <a:pt x="12091824" y="1549399"/>
                  </a:lnTo>
                  <a:lnTo>
                    <a:pt x="12088975" y="1219199"/>
                  </a:lnTo>
                  <a:lnTo>
                    <a:pt x="12086480" y="914399"/>
                  </a:lnTo>
                  <a:lnTo>
                    <a:pt x="12083596" y="520699"/>
                  </a:lnTo>
                  <a:lnTo>
                    <a:pt x="12083127" y="431799"/>
                  </a:lnTo>
                  <a:lnTo>
                    <a:pt x="12071713" y="165099"/>
                  </a:lnTo>
                  <a:lnTo>
                    <a:pt x="12069430" y="101599"/>
                  </a:lnTo>
                  <a:lnTo>
                    <a:pt x="12066491" y="88899"/>
                  </a:lnTo>
                  <a:lnTo>
                    <a:pt x="12056197" y="76199"/>
                  </a:lnTo>
                  <a:lnTo>
                    <a:pt x="12031189" y="76199"/>
                  </a:lnTo>
                  <a:lnTo>
                    <a:pt x="11984113" y="63499"/>
                  </a:lnTo>
                  <a:lnTo>
                    <a:pt x="11599571" y="63499"/>
                  </a:lnTo>
                  <a:lnTo>
                    <a:pt x="11547742" y="50799"/>
                  </a:lnTo>
                  <a:lnTo>
                    <a:pt x="10828808" y="50799"/>
                  </a:lnTo>
                  <a:lnTo>
                    <a:pt x="10726089" y="38099"/>
                  </a:lnTo>
                  <a:lnTo>
                    <a:pt x="950078" y="38099"/>
                  </a:lnTo>
                  <a:lnTo>
                    <a:pt x="1055841" y="25399"/>
                  </a:lnTo>
                  <a:lnTo>
                    <a:pt x="12082987" y="25399"/>
                  </a:lnTo>
                  <a:lnTo>
                    <a:pt x="12096824" y="38099"/>
                  </a:lnTo>
                  <a:lnTo>
                    <a:pt x="12098180" y="50799"/>
                  </a:lnTo>
                  <a:lnTo>
                    <a:pt x="12100035" y="76199"/>
                  </a:lnTo>
                  <a:lnTo>
                    <a:pt x="12101390" y="88899"/>
                  </a:lnTo>
                  <a:lnTo>
                    <a:pt x="12103893" y="139699"/>
                  </a:lnTo>
                  <a:lnTo>
                    <a:pt x="12106066" y="190499"/>
                  </a:lnTo>
                  <a:lnTo>
                    <a:pt x="12108130" y="253999"/>
                  </a:lnTo>
                  <a:lnTo>
                    <a:pt x="12110303" y="304799"/>
                  </a:lnTo>
                  <a:lnTo>
                    <a:pt x="12112805" y="368299"/>
                  </a:lnTo>
                  <a:lnTo>
                    <a:pt x="12113309" y="457199"/>
                  </a:lnTo>
                  <a:lnTo>
                    <a:pt x="12115962" y="787399"/>
                  </a:lnTo>
                  <a:lnTo>
                    <a:pt x="12117989" y="1015999"/>
                  </a:lnTo>
                  <a:lnTo>
                    <a:pt x="12120389" y="1269999"/>
                  </a:lnTo>
                  <a:lnTo>
                    <a:pt x="12123091" y="1549399"/>
                  </a:lnTo>
                  <a:lnTo>
                    <a:pt x="12125273" y="1765299"/>
                  </a:lnTo>
                  <a:lnTo>
                    <a:pt x="12127554" y="1981199"/>
                  </a:lnTo>
                  <a:lnTo>
                    <a:pt x="12129116" y="2133599"/>
                  </a:lnTo>
                  <a:lnTo>
                    <a:pt x="12130700" y="2273299"/>
                  </a:lnTo>
                  <a:lnTo>
                    <a:pt x="12132297" y="2400299"/>
                  </a:lnTo>
                  <a:lnTo>
                    <a:pt x="12133899" y="2539999"/>
                  </a:lnTo>
                  <a:lnTo>
                    <a:pt x="12135496" y="2654299"/>
                  </a:lnTo>
                  <a:lnTo>
                    <a:pt x="12136291" y="2717799"/>
                  </a:lnTo>
                  <a:lnTo>
                    <a:pt x="12137080" y="2768599"/>
                  </a:lnTo>
                  <a:lnTo>
                    <a:pt x="12137864" y="2832099"/>
                  </a:lnTo>
                  <a:lnTo>
                    <a:pt x="12139412" y="2933699"/>
                  </a:lnTo>
                  <a:lnTo>
                    <a:pt x="12140173" y="2971799"/>
                  </a:lnTo>
                  <a:lnTo>
                    <a:pt x="12140924" y="3022599"/>
                  </a:lnTo>
                  <a:lnTo>
                    <a:pt x="12142391" y="3098799"/>
                  </a:lnTo>
                  <a:lnTo>
                    <a:pt x="12143105" y="3124199"/>
                  </a:lnTo>
                  <a:lnTo>
                    <a:pt x="12143805" y="3162299"/>
                  </a:lnTo>
                  <a:lnTo>
                    <a:pt x="12145157" y="3213099"/>
                  </a:lnTo>
                  <a:lnTo>
                    <a:pt x="12146438" y="3238499"/>
                  </a:lnTo>
                  <a:lnTo>
                    <a:pt x="12149537" y="3301999"/>
                  </a:lnTo>
                  <a:lnTo>
                    <a:pt x="12151351" y="3352799"/>
                  </a:lnTo>
                  <a:lnTo>
                    <a:pt x="12152579" y="3403599"/>
                  </a:lnTo>
                  <a:lnTo>
                    <a:pt x="12153307" y="3454399"/>
                  </a:lnTo>
                  <a:lnTo>
                    <a:pt x="12153544" y="3492499"/>
                  </a:lnTo>
                  <a:lnTo>
                    <a:pt x="12153613" y="3555999"/>
                  </a:lnTo>
                  <a:lnTo>
                    <a:pt x="12153366" y="3606799"/>
                  </a:lnTo>
                  <a:lnTo>
                    <a:pt x="12152969" y="3657599"/>
                  </a:lnTo>
                  <a:lnTo>
                    <a:pt x="12152070" y="3759199"/>
                  </a:lnTo>
                  <a:lnTo>
                    <a:pt x="12151744" y="3809999"/>
                  </a:lnTo>
                  <a:lnTo>
                    <a:pt x="12151648" y="3848099"/>
                  </a:lnTo>
                  <a:lnTo>
                    <a:pt x="12151682" y="3911599"/>
                  </a:lnTo>
                  <a:lnTo>
                    <a:pt x="12151872" y="3962399"/>
                  </a:lnTo>
                  <a:lnTo>
                    <a:pt x="12152171" y="4013199"/>
                  </a:lnTo>
                  <a:lnTo>
                    <a:pt x="12152565" y="4063999"/>
                  </a:lnTo>
                  <a:lnTo>
                    <a:pt x="12153043" y="4114799"/>
                  </a:lnTo>
                  <a:lnTo>
                    <a:pt x="12153588" y="4165599"/>
                  </a:lnTo>
                  <a:lnTo>
                    <a:pt x="12154189" y="4216399"/>
                  </a:lnTo>
                  <a:lnTo>
                    <a:pt x="12155499" y="4317999"/>
                  </a:lnTo>
                  <a:lnTo>
                    <a:pt x="12156182" y="4368799"/>
                  </a:lnTo>
                  <a:lnTo>
                    <a:pt x="12156182" y="4470399"/>
                  </a:lnTo>
                  <a:close/>
                </a:path>
                <a:path w="12156440" h="4470400">
                  <a:moveTo>
                    <a:pt x="3029001" y="50799"/>
                  </a:moveTo>
                  <a:lnTo>
                    <a:pt x="329190" y="50799"/>
                  </a:lnTo>
                  <a:lnTo>
                    <a:pt x="380436" y="38099"/>
                  </a:lnTo>
                  <a:lnTo>
                    <a:pt x="5190997" y="38099"/>
                  </a:lnTo>
                  <a:lnTo>
                    <a:pt x="3029001" y="50799"/>
                  </a:lnTo>
                  <a:close/>
                </a:path>
                <a:path w="12156440" h="4470400">
                  <a:moveTo>
                    <a:pt x="1577819" y="63499"/>
                  </a:moveTo>
                  <a:lnTo>
                    <a:pt x="49961" y="63499"/>
                  </a:lnTo>
                  <a:lnTo>
                    <a:pt x="85881" y="50799"/>
                  </a:lnTo>
                  <a:lnTo>
                    <a:pt x="1627151" y="50799"/>
                  </a:lnTo>
                  <a:lnTo>
                    <a:pt x="1577819" y="63499"/>
                  </a:lnTo>
                  <a:close/>
                </a:path>
                <a:path w="12156440" h="4470400">
                  <a:moveTo>
                    <a:pt x="11061351" y="4444999"/>
                  </a:moveTo>
                  <a:lnTo>
                    <a:pt x="9713" y="4444999"/>
                  </a:lnTo>
                  <a:lnTo>
                    <a:pt x="6182" y="4432299"/>
                  </a:lnTo>
                  <a:lnTo>
                    <a:pt x="7145" y="4419599"/>
                  </a:lnTo>
                  <a:lnTo>
                    <a:pt x="14213" y="4381499"/>
                  </a:lnTo>
                  <a:lnTo>
                    <a:pt x="17117" y="4343399"/>
                  </a:lnTo>
                  <a:lnTo>
                    <a:pt x="17172" y="4292599"/>
                  </a:lnTo>
                  <a:lnTo>
                    <a:pt x="15693" y="4241799"/>
                  </a:lnTo>
                  <a:lnTo>
                    <a:pt x="13994" y="4190999"/>
                  </a:lnTo>
                  <a:lnTo>
                    <a:pt x="13268" y="4140199"/>
                  </a:lnTo>
                  <a:lnTo>
                    <a:pt x="12378" y="4089399"/>
                  </a:lnTo>
                  <a:lnTo>
                    <a:pt x="11385" y="4038599"/>
                  </a:lnTo>
                  <a:lnTo>
                    <a:pt x="9337" y="3949699"/>
                  </a:lnTo>
                  <a:lnTo>
                    <a:pt x="8406" y="3898899"/>
                  </a:lnTo>
                  <a:lnTo>
                    <a:pt x="7619" y="3848099"/>
                  </a:lnTo>
                  <a:lnTo>
                    <a:pt x="7037" y="3797299"/>
                  </a:lnTo>
                  <a:lnTo>
                    <a:pt x="6802" y="3759199"/>
                  </a:lnTo>
                  <a:lnTo>
                    <a:pt x="6840" y="3695699"/>
                  </a:lnTo>
                  <a:lnTo>
                    <a:pt x="7145" y="3657599"/>
                  </a:lnTo>
                  <a:lnTo>
                    <a:pt x="6928" y="3644899"/>
                  </a:lnTo>
                  <a:lnTo>
                    <a:pt x="6705" y="3619499"/>
                  </a:lnTo>
                  <a:lnTo>
                    <a:pt x="6476" y="3606799"/>
                  </a:lnTo>
                  <a:lnTo>
                    <a:pt x="5763" y="3530599"/>
                  </a:lnTo>
                  <a:lnTo>
                    <a:pt x="4775" y="3378199"/>
                  </a:lnTo>
                  <a:lnTo>
                    <a:pt x="4276" y="3289299"/>
                  </a:lnTo>
                  <a:lnTo>
                    <a:pt x="3370" y="3098799"/>
                  </a:lnTo>
                  <a:lnTo>
                    <a:pt x="2774" y="2959099"/>
                  </a:lnTo>
                  <a:lnTo>
                    <a:pt x="1527" y="2590799"/>
                  </a:lnTo>
                  <a:lnTo>
                    <a:pt x="986" y="2387599"/>
                  </a:lnTo>
                  <a:lnTo>
                    <a:pt x="471" y="2133599"/>
                  </a:lnTo>
                  <a:lnTo>
                    <a:pt x="296" y="2031999"/>
                  </a:lnTo>
                  <a:lnTo>
                    <a:pt x="110" y="1892299"/>
                  </a:lnTo>
                  <a:lnTo>
                    <a:pt x="0" y="1346199"/>
                  </a:lnTo>
                  <a:lnTo>
                    <a:pt x="212" y="1193799"/>
                  </a:lnTo>
                  <a:lnTo>
                    <a:pt x="549" y="1041399"/>
                  </a:lnTo>
                  <a:lnTo>
                    <a:pt x="923" y="927099"/>
                  </a:lnTo>
                  <a:lnTo>
                    <a:pt x="1394" y="825499"/>
                  </a:lnTo>
                  <a:lnTo>
                    <a:pt x="1667" y="787399"/>
                  </a:lnTo>
                  <a:lnTo>
                    <a:pt x="2292" y="685799"/>
                  </a:lnTo>
                  <a:lnTo>
                    <a:pt x="3025" y="609599"/>
                  </a:lnTo>
                  <a:lnTo>
                    <a:pt x="3434" y="571499"/>
                  </a:lnTo>
                  <a:lnTo>
                    <a:pt x="3872" y="546099"/>
                  </a:lnTo>
                  <a:lnTo>
                    <a:pt x="4340" y="520699"/>
                  </a:lnTo>
                  <a:lnTo>
                    <a:pt x="4838" y="482599"/>
                  </a:lnTo>
                  <a:lnTo>
                    <a:pt x="5367" y="469899"/>
                  </a:lnTo>
                  <a:lnTo>
                    <a:pt x="5927" y="444499"/>
                  </a:lnTo>
                  <a:lnTo>
                    <a:pt x="6520" y="431799"/>
                  </a:lnTo>
                  <a:lnTo>
                    <a:pt x="7145" y="419099"/>
                  </a:lnTo>
                  <a:lnTo>
                    <a:pt x="8144" y="380999"/>
                  </a:lnTo>
                  <a:lnTo>
                    <a:pt x="8429" y="317499"/>
                  </a:lnTo>
                  <a:lnTo>
                    <a:pt x="9428" y="279399"/>
                  </a:lnTo>
                  <a:lnTo>
                    <a:pt x="11497" y="228599"/>
                  </a:lnTo>
                  <a:lnTo>
                    <a:pt x="13994" y="177799"/>
                  </a:lnTo>
                  <a:lnTo>
                    <a:pt x="16491" y="114299"/>
                  </a:lnTo>
                  <a:lnTo>
                    <a:pt x="18560" y="76199"/>
                  </a:lnTo>
                  <a:lnTo>
                    <a:pt x="18560" y="63499"/>
                  </a:lnTo>
                  <a:lnTo>
                    <a:pt x="884038" y="63499"/>
                  </a:lnTo>
                  <a:lnTo>
                    <a:pt x="730495" y="76199"/>
                  </a:lnTo>
                  <a:lnTo>
                    <a:pt x="179588" y="76199"/>
                  </a:lnTo>
                  <a:lnTo>
                    <a:pt x="130888" y="88899"/>
                  </a:lnTo>
                  <a:lnTo>
                    <a:pt x="59939" y="88899"/>
                  </a:lnTo>
                  <a:lnTo>
                    <a:pt x="55194" y="101599"/>
                  </a:lnTo>
                  <a:lnTo>
                    <a:pt x="52804" y="126999"/>
                  </a:lnTo>
                  <a:lnTo>
                    <a:pt x="51449" y="165099"/>
                  </a:lnTo>
                  <a:lnTo>
                    <a:pt x="49594" y="253999"/>
                  </a:lnTo>
                  <a:lnTo>
                    <a:pt x="48238" y="304799"/>
                  </a:lnTo>
                  <a:lnTo>
                    <a:pt x="46928" y="355599"/>
                  </a:lnTo>
                  <a:lnTo>
                    <a:pt x="45364" y="406399"/>
                  </a:lnTo>
                  <a:lnTo>
                    <a:pt x="41981" y="507999"/>
                  </a:lnTo>
                  <a:lnTo>
                    <a:pt x="40417" y="558799"/>
                  </a:lnTo>
                  <a:lnTo>
                    <a:pt x="39107" y="609599"/>
                  </a:lnTo>
                  <a:lnTo>
                    <a:pt x="38645" y="622299"/>
                  </a:lnTo>
                  <a:lnTo>
                    <a:pt x="38220" y="622299"/>
                  </a:lnTo>
                  <a:lnTo>
                    <a:pt x="37831" y="647699"/>
                  </a:lnTo>
                  <a:lnTo>
                    <a:pt x="37159" y="698499"/>
                  </a:lnTo>
                  <a:lnTo>
                    <a:pt x="36621" y="749299"/>
                  </a:lnTo>
                  <a:lnTo>
                    <a:pt x="36400" y="787399"/>
                  </a:lnTo>
                  <a:lnTo>
                    <a:pt x="36210" y="825499"/>
                  </a:lnTo>
                  <a:lnTo>
                    <a:pt x="35918" y="914399"/>
                  </a:lnTo>
                  <a:lnTo>
                    <a:pt x="35815" y="965199"/>
                  </a:lnTo>
                  <a:lnTo>
                    <a:pt x="35690" y="1079499"/>
                  </a:lnTo>
                  <a:lnTo>
                    <a:pt x="35771" y="1346199"/>
                  </a:lnTo>
                  <a:lnTo>
                    <a:pt x="35899" y="1447799"/>
                  </a:lnTo>
                  <a:lnTo>
                    <a:pt x="36197" y="1612899"/>
                  </a:lnTo>
                  <a:lnTo>
                    <a:pt x="36454" y="1727199"/>
                  </a:lnTo>
                  <a:lnTo>
                    <a:pt x="36915" y="1892299"/>
                  </a:lnTo>
                  <a:lnTo>
                    <a:pt x="38032" y="2235199"/>
                  </a:lnTo>
                  <a:lnTo>
                    <a:pt x="38883" y="2451099"/>
                  </a:lnTo>
                  <a:lnTo>
                    <a:pt x="39803" y="2654299"/>
                  </a:lnTo>
                  <a:lnTo>
                    <a:pt x="41427" y="2971799"/>
                  </a:lnTo>
                  <a:lnTo>
                    <a:pt x="42744" y="3174999"/>
                  </a:lnTo>
                  <a:lnTo>
                    <a:pt x="43388" y="3263899"/>
                  </a:lnTo>
                  <a:lnTo>
                    <a:pt x="44318" y="3378199"/>
                  </a:lnTo>
                  <a:lnTo>
                    <a:pt x="45182" y="3454399"/>
                  </a:lnTo>
                  <a:lnTo>
                    <a:pt x="45955" y="3492499"/>
                  </a:lnTo>
                  <a:lnTo>
                    <a:pt x="46072" y="3619499"/>
                  </a:lnTo>
                  <a:lnTo>
                    <a:pt x="46197" y="3657599"/>
                  </a:lnTo>
                  <a:lnTo>
                    <a:pt x="46381" y="3695699"/>
                  </a:lnTo>
                  <a:lnTo>
                    <a:pt x="46787" y="3746499"/>
                  </a:lnTo>
                  <a:lnTo>
                    <a:pt x="47393" y="3797299"/>
                  </a:lnTo>
                  <a:lnTo>
                    <a:pt x="48238" y="3835399"/>
                  </a:lnTo>
                  <a:lnTo>
                    <a:pt x="48713" y="3886199"/>
                  </a:lnTo>
                  <a:lnTo>
                    <a:pt x="49846" y="3936999"/>
                  </a:lnTo>
                  <a:lnTo>
                    <a:pt x="51197" y="4000499"/>
                  </a:lnTo>
                  <a:lnTo>
                    <a:pt x="52329" y="4051299"/>
                  </a:lnTo>
                  <a:lnTo>
                    <a:pt x="52686" y="4089399"/>
                  </a:lnTo>
                  <a:lnTo>
                    <a:pt x="52589" y="4216399"/>
                  </a:lnTo>
                  <a:lnTo>
                    <a:pt x="52311" y="4267199"/>
                  </a:lnTo>
                  <a:lnTo>
                    <a:pt x="51635" y="4317999"/>
                  </a:lnTo>
                  <a:lnTo>
                    <a:pt x="50521" y="4368799"/>
                  </a:lnTo>
                  <a:lnTo>
                    <a:pt x="50521" y="4394199"/>
                  </a:lnTo>
                  <a:lnTo>
                    <a:pt x="51841" y="4394199"/>
                  </a:lnTo>
                  <a:lnTo>
                    <a:pt x="55943" y="4406899"/>
                  </a:lnTo>
                  <a:lnTo>
                    <a:pt x="63042" y="4406899"/>
                  </a:lnTo>
                  <a:lnTo>
                    <a:pt x="73351" y="4419599"/>
                  </a:lnTo>
                  <a:lnTo>
                    <a:pt x="2138796" y="4419599"/>
                  </a:lnTo>
                  <a:lnTo>
                    <a:pt x="2239917" y="4432299"/>
                  </a:lnTo>
                  <a:lnTo>
                    <a:pt x="11009607" y="4432299"/>
                  </a:lnTo>
                  <a:lnTo>
                    <a:pt x="11061351" y="4444999"/>
                  </a:lnTo>
                  <a:close/>
                </a:path>
                <a:path w="12156440" h="4470400">
                  <a:moveTo>
                    <a:pt x="10084947" y="4432299"/>
                  </a:moveTo>
                  <a:lnTo>
                    <a:pt x="3709473" y="4432299"/>
                  </a:lnTo>
                  <a:lnTo>
                    <a:pt x="4160693" y="4419599"/>
                  </a:lnTo>
                  <a:lnTo>
                    <a:pt x="10033720" y="4419599"/>
                  </a:lnTo>
                  <a:lnTo>
                    <a:pt x="10084947" y="4432299"/>
                  </a:lnTo>
                  <a:close/>
                </a:path>
                <a:path w="12156440" h="4470400">
                  <a:moveTo>
                    <a:pt x="3652692" y="4470399"/>
                  </a:moveTo>
                  <a:lnTo>
                    <a:pt x="1473241" y="4470399"/>
                  </a:lnTo>
                  <a:lnTo>
                    <a:pt x="1117910" y="4457699"/>
                  </a:lnTo>
                  <a:lnTo>
                    <a:pt x="6352518" y="4457699"/>
                  </a:lnTo>
                  <a:lnTo>
                    <a:pt x="3652692" y="4470399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2781395"/>
            <a:ext cx="18288000" cy="7520940"/>
            <a:chOff x="0" y="2781395"/>
            <a:chExt cx="18288000" cy="7520940"/>
          </a:xfrm>
        </p:grpSpPr>
        <p:sp>
          <p:nvSpPr>
            <p:cNvPr id="6" name="object 6"/>
            <p:cNvSpPr/>
            <p:nvPr/>
          </p:nvSpPr>
          <p:spPr>
            <a:xfrm>
              <a:off x="0" y="8537351"/>
              <a:ext cx="18288000" cy="34290"/>
            </a:xfrm>
            <a:custGeom>
              <a:avLst/>
              <a:gdLst/>
              <a:ahLst/>
              <a:cxnLst/>
              <a:rect l="l" t="t" r="r" b="b"/>
              <a:pathLst>
                <a:path w="18288000" h="34290">
                  <a:moveTo>
                    <a:pt x="0" y="34006"/>
                  </a:moveTo>
                  <a:lnTo>
                    <a:pt x="18287999" y="34006"/>
                  </a:lnTo>
                  <a:lnTo>
                    <a:pt x="18287999" y="0"/>
                  </a:lnTo>
                  <a:lnTo>
                    <a:pt x="0" y="0"/>
                  </a:lnTo>
                  <a:lnTo>
                    <a:pt x="0" y="34006"/>
                  </a:lnTo>
                  <a:close/>
                </a:path>
              </a:pathLst>
            </a:custGeom>
            <a:solidFill>
              <a:srgbClr val="85D5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537351"/>
              <a:ext cx="18288000" cy="34290"/>
            </a:xfrm>
            <a:custGeom>
              <a:avLst/>
              <a:gdLst/>
              <a:ahLst/>
              <a:cxnLst/>
              <a:rect l="l" t="t" r="r" b="b"/>
              <a:pathLst>
                <a:path w="18288000" h="34290">
                  <a:moveTo>
                    <a:pt x="18287999" y="34006"/>
                  </a:moveTo>
                  <a:lnTo>
                    <a:pt x="0" y="34006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4006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71358"/>
              <a:ext cx="18288000" cy="1715770"/>
            </a:xfrm>
            <a:custGeom>
              <a:avLst/>
              <a:gdLst/>
              <a:ahLst/>
              <a:cxnLst/>
              <a:rect l="l" t="t" r="r" b="b"/>
              <a:pathLst>
                <a:path w="18288000" h="1715770">
                  <a:moveTo>
                    <a:pt x="0" y="1715640"/>
                  </a:moveTo>
                  <a:lnTo>
                    <a:pt x="0" y="0"/>
                  </a:lnTo>
                  <a:lnTo>
                    <a:pt x="18287998" y="0"/>
                  </a:lnTo>
                  <a:lnTo>
                    <a:pt x="18287998" y="1715640"/>
                  </a:lnTo>
                  <a:lnTo>
                    <a:pt x="0" y="1715640"/>
                  </a:lnTo>
                  <a:close/>
                </a:path>
              </a:pathLst>
            </a:custGeom>
            <a:solidFill>
              <a:srgbClr val="83C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12237" y="8571358"/>
              <a:ext cx="30480" cy="1715770"/>
            </a:xfrm>
            <a:custGeom>
              <a:avLst/>
              <a:gdLst/>
              <a:ahLst/>
              <a:cxnLst/>
              <a:rect l="l" t="t" r="r" b="b"/>
              <a:pathLst>
                <a:path w="30479" h="1715770">
                  <a:moveTo>
                    <a:pt x="0" y="0"/>
                  </a:moveTo>
                  <a:lnTo>
                    <a:pt x="30266" y="0"/>
                  </a:lnTo>
                  <a:lnTo>
                    <a:pt x="30266" y="1715640"/>
                  </a:lnTo>
                  <a:lnTo>
                    <a:pt x="0" y="1715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7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58025" y="8579981"/>
              <a:ext cx="14480540" cy="1707514"/>
            </a:xfrm>
            <a:custGeom>
              <a:avLst/>
              <a:gdLst/>
              <a:ahLst/>
              <a:cxnLst/>
              <a:rect l="l" t="t" r="r" b="b"/>
              <a:pathLst>
                <a:path w="14480540" h="1707515">
                  <a:moveTo>
                    <a:pt x="10421017" y="0"/>
                  </a:moveTo>
                  <a:lnTo>
                    <a:pt x="10787884" y="1707016"/>
                  </a:lnTo>
                </a:path>
                <a:path w="14480540" h="1707515">
                  <a:moveTo>
                    <a:pt x="13464186" y="0"/>
                  </a:moveTo>
                  <a:lnTo>
                    <a:pt x="14480221" y="1707016"/>
                  </a:lnTo>
                </a:path>
                <a:path w="14480540" h="1707515">
                  <a:moveTo>
                    <a:pt x="4033680" y="42968"/>
                  </a:moveTo>
                  <a:lnTo>
                    <a:pt x="3676048" y="1707016"/>
                  </a:lnTo>
                </a:path>
                <a:path w="14480540" h="1707515">
                  <a:moveTo>
                    <a:pt x="990512" y="42968"/>
                  </a:moveTo>
                  <a:lnTo>
                    <a:pt x="0" y="1707016"/>
                  </a:lnTo>
                </a:path>
              </a:pathLst>
            </a:custGeom>
            <a:ln w="30262">
              <a:solidFill>
                <a:srgbClr val="ECF7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9637681"/>
              <a:ext cx="18288000" cy="30480"/>
            </a:xfrm>
            <a:custGeom>
              <a:avLst/>
              <a:gdLst/>
              <a:ahLst/>
              <a:cxnLst/>
              <a:rect l="l" t="t" r="r" b="b"/>
              <a:pathLst>
                <a:path w="18288000" h="30479">
                  <a:moveTo>
                    <a:pt x="0" y="30258"/>
                  </a:moveTo>
                  <a:lnTo>
                    <a:pt x="0" y="0"/>
                  </a:lnTo>
                  <a:lnTo>
                    <a:pt x="18287998" y="0"/>
                  </a:lnTo>
                  <a:lnTo>
                    <a:pt x="18287998" y="30258"/>
                  </a:lnTo>
                  <a:lnTo>
                    <a:pt x="0" y="30258"/>
                  </a:lnTo>
                  <a:close/>
                </a:path>
              </a:pathLst>
            </a:custGeom>
            <a:solidFill>
              <a:srgbClr val="ECF7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8537351"/>
              <a:ext cx="18288000" cy="34290"/>
            </a:xfrm>
            <a:custGeom>
              <a:avLst/>
              <a:gdLst/>
              <a:ahLst/>
              <a:cxnLst/>
              <a:rect l="l" t="t" r="r" b="b"/>
              <a:pathLst>
                <a:path w="18288000" h="34290">
                  <a:moveTo>
                    <a:pt x="0" y="34006"/>
                  </a:moveTo>
                  <a:lnTo>
                    <a:pt x="18287998" y="34006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34006"/>
                  </a:lnTo>
                  <a:close/>
                </a:path>
              </a:pathLst>
            </a:custGeom>
            <a:solidFill>
              <a:srgbClr val="85D5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8556227"/>
              <a:ext cx="18288000" cy="30480"/>
            </a:xfrm>
            <a:custGeom>
              <a:avLst/>
              <a:gdLst/>
              <a:ahLst/>
              <a:cxnLst/>
              <a:rect l="l" t="t" r="r" b="b"/>
              <a:pathLst>
                <a:path w="18288000" h="30479">
                  <a:moveTo>
                    <a:pt x="0" y="0"/>
                  </a:moveTo>
                  <a:lnTo>
                    <a:pt x="18287999" y="0"/>
                  </a:lnTo>
                  <a:lnTo>
                    <a:pt x="18287999" y="30259"/>
                  </a:lnTo>
                  <a:lnTo>
                    <a:pt x="0" y="30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029717" y="2781395"/>
              <a:ext cx="2228850" cy="6848475"/>
            </a:xfrm>
            <a:custGeom>
              <a:avLst/>
              <a:gdLst/>
              <a:ahLst/>
              <a:cxnLst/>
              <a:rect l="l" t="t" r="r" b="b"/>
              <a:pathLst>
                <a:path w="2228850" h="6848475">
                  <a:moveTo>
                    <a:pt x="1114364" y="6848475"/>
                  </a:moveTo>
                  <a:lnTo>
                    <a:pt x="1039066" y="6847689"/>
                  </a:lnTo>
                  <a:lnTo>
                    <a:pt x="966846" y="6845401"/>
                  </a:lnTo>
                  <a:lnTo>
                    <a:pt x="898365" y="6841713"/>
                  </a:lnTo>
                  <a:lnTo>
                    <a:pt x="834285" y="6836728"/>
                  </a:lnTo>
                  <a:lnTo>
                    <a:pt x="775267" y="6830547"/>
                  </a:lnTo>
                  <a:lnTo>
                    <a:pt x="721972" y="6823274"/>
                  </a:lnTo>
                  <a:lnTo>
                    <a:pt x="675062" y="6815012"/>
                  </a:lnTo>
                  <a:lnTo>
                    <a:pt x="635197" y="6805862"/>
                  </a:lnTo>
                  <a:lnTo>
                    <a:pt x="579253" y="6785311"/>
                  </a:lnTo>
                  <a:lnTo>
                    <a:pt x="559429" y="6762441"/>
                  </a:lnTo>
                  <a:lnTo>
                    <a:pt x="559429" y="6715144"/>
                  </a:lnTo>
                  <a:lnTo>
                    <a:pt x="580121" y="6677457"/>
                  </a:lnTo>
                  <a:lnTo>
                    <a:pt x="638431" y="6643725"/>
                  </a:lnTo>
                  <a:lnTo>
                    <a:pt x="679928" y="6628781"/>
                  </a:lnTo>
                  <a:lnTo>
                    <a:pt x="728712" y="6615353"/>
                  </a:lnTo>
                  <a:lnTo>
                    <a:pt x="784076" y="6603616"/>
                  </a:lnTo>
                  <a:lnTo>
                    <a:pt x="845315" y="6593747"/>
                  </a:lnTo>
                  <a:lnTo>
                    <a:pt x="911724" y="6585922"/>
                  </a:lnTo>
                  <a:lnTo>
                    <a:pt x="982595" y="6580315"/>
                  </a:lnTo>
                  <a:lnTo>
                    <a:pt x="1057223" y="6577104"/>
                  </a:lnTo>
                  <a:lnTo>
                    <a:pt x="1057223" y="1562522"/>
                  </a:lnTo>
                  <a:lnTo>
                    <a:pt x="981121" y="1561407"/>
                  </a:lnTo>
                  <a:lnTo>
                    <a:pt x="906558" y="1559422"/>
                  </a:lnTo>
                  <a:lnTo>
                    <a:pt x="833707" y="1556596"/>
                  </a:lnTo>
                  <a:lnTo>
                    <a:pt x="762737" y="1552960"/>
                  </a:lnTo>
                  <a:lnTo>
                    <a:pt x="693821" y="1548543"/>
                  </a:lnTo>
                  <a:lnTo>
                    <a:pt x="627131" y="1543374"/>
                  </a:lnTo>
                  <a:lnTo>
                    <a:pt x="562837" y="1537485"/>
                  </a:lnTo>
                  <a:lnTo>
                    <a:pt x="501111" y="1530903"/>
                  </a:lnTo>
                  <a:lnTo>
                    <a:pt x="442125" y="1523660"/>
                  </a:lnTo>
                  <a:lnTo>
                    <a:pt x="386049" y="1515785"/>
                  </a:lnTo>
                  <a:lnTo>
                    <a:pt x="333057" y="1507307"/>
                  </a:lnTo>
                  <a:lnTo>
                    <a:pt x="283318" y="1498257"/>
                  </a:lnTo>
                  <a:lnTo>
                    <a:pt x="237005" y="1488664"/>
                  </a:lnTo>
                  <a:lnTo>
                    <a:pt x="194289" y="1478558"/>
                  </a:lnTo>
                  <a:lnTo>
                    <a:pt x="155341" y="1467969"/>
                  </a:lnTo>
                  <a:lnTo>
                    <a:pt x="89437" y="1445459"/>
                  </a:lnTo>
                  <a:lnTo>
                    <a:pt x="40664" y="1421374"/>
                  </a:lnTo>
                  <a:lnTo>
                    <a:pt x="10394" y="1395950"/>
                  </a:lnTo>
                  <a:lnTo>
                    <a:pt x="0" y="1369427"/>
                  </a:lnTo>
                  <a:lnTo>
                    <a:pt x="0" y="1363916"/>
                  </a:lnTo>
                  <a:lnTo>
                    <a:pt x="1658" y="1358512"/>
                  </a:lnTo>
                  <a:lnTo>
                    <a:pt x="4226" y="1353162"/>
                  </a:lnTo>
                  <a:lnTo>
                    <a:pt x="319414" y="137932"/>
                  </a:lnTo>
                  <a:lnTo>
                    <a:pt x="351165" y="99206"/>
                  </a:lnTo>
                  <a:lnTo>
                    <a:pt x="404836" y="75659"/>
                  </a:lnTo>
                  <a:lnTo>
                    <a:pt x="481401" y="54466"/>
                  </a:lnTo>
                  <a:lnTo>
                    <a:pt x="527436" y="44897"/>
                  </a:lnTo>
                  <a:lnTo>
                    <a:pt x="578195" y="36090"/>
                  </a:lnTo>
                  <a:lnTo>
                    <a:pt x="633346" y="28103"/>
                  </a:lnTo>
                  <a:lnTo>
                    <a:pt x="692554" y="20994"/>
                  </a:lnTo>
                  <a:lnTo>
                    <a:pt x="755486" y="14819"/>
                  </a:lnTo>
                  <a:lnTo>
                    <a:pt x="821811" y="9638"/>
                  </a:lnTo>
                  <a:lnTo>
                    <a:pt x="891194" y="5508"/>
                  </a:lnTo>
                  <a:lnTo>
                    <a:pt x="963303" y="2486"/>
                  </a:lnTo>
                  <a:lnTo>
                    <a:pt x="1037804" y="631"/>
                  </a:lnTo>
                  <a:lnTo>
                    <a:pt x="1114364" y="0"/>
                  </a:lnTo>
                  <a:lnTo>
                    <a:pt x="1190916" y="631"/>
                  </a:lnTo>
                  <a:lnTo>
                    <a:pt x="1265411" y="2486"/>
                  </a:lnTo>
                  <a:lnTo>
                    <a:pt x="1337515" y="5508"/>
                  </a:lnTo>
                  <a:lnTo>
                    <a:pt x="1406895" y="9638"/>
                  </a:lnTo>
                  <a:lnTo>
                    <a:pt x="1473218" y="14819"/>
                  </a:lnTo>
                  <a:lnTo>
                    <a:pt x="1536151" y="20994"/>
                  </a:lnTo>
                  <a:lnTo>
                    <a:pt x="1595360" y="28103"/>
                  </a:lnTo>
                  <a:lnTo>
                    <a:pt x="1650512" y="36090"/>
                  </a:lnTo>
                  <a:lnTo>
                    <a:pt x="1701273" y="44897"/>
                  </a:lnTo>
                  <a:lnTo>
                    <a:pt x="1747311" y="54466"/>
                  </a:lnTo>
                  <a:lnTo>
                    <a:pt x="1788292" y="64739"/>
                  </a:lnTo>
                  <a:lnTo>
                    <a:pt x="1853749" y="87167"/>
                  </a:lnTo>
                  <a:lnTo>
                    <a:pt x="1894979" y="111719"/>
                  </a:lnTo>
                  <a:lnTo>
                    <a:pt x="2224502" y="1353162"/>
                  </a:lnTo>
                  <a:lnTo>
                    <a:pt x="2227070" y="1358512"/>
                  </a:lnTo>
                  <a:lnTo>
                    <a:pt x="2228729" y="1363916"/>
                  </a:lnTo>
                  <a:lnTo>
                    <a:pt x="2228729" y="1369427"/>
                  </a:lnTo>
                  <a:lnTo>
                    <a:pt x="2205598" y="1408814"/>
                  </a:lnTo>
                  <a:lnTo>
                    <a:pt x="2165905" y="1433599"/>
                  </a:lnTo>
                  <a:lnTo>
                    <a:pt x="2108395" y="1456926"/>
                  </a:lnTo>
                  <a:lnTo>
                    <a:pt x="2034440" y="1478558"/>
                  </a:lnTo>
                  <a:lnTo>
                    <a:pt x="1991723" y="1488664"/>
                  </a:lnTo>
                  <a:lnTo>
                    <a:pt x="1945410" y="1498257"/>
                  </a:lnTo>
                  <a:lnTo>
                    <a:pt x="1895672" y="1507307"/>
                  </a:lnTo>
                  <a:lnTo>
                    <a:pt x="1842679" y="1515785"/>
                  </a:lnTo>
                  <a:lnTo>
                    <a:pt x="1786604" y="1523660"/>
                  </a:lnTo>
                  <a:lnTo>
                    <a:pt x="1727618" y="1530903"/>
                  </a:lnTo>
                  <a:lnTo>
                    <a:pt x="1665892" y="1537485"/>
                  </a:lnTo>
                  <a:lnTo>
                    <a:pt x="1601598" y="1543374"/>
                  </a:lnTo>
                  <a:lnTo>
                    <a:pt x="1534907" y="1548543"/>
                  </a:lnTo>
                  <a:lnTo>
                    <a:pt x="1465991" y="1552960"/>
                  </a:lnTo>
                  <a:lnTo>
                    <a:pt x="1395022" y="1556596"/>
                  </a:lnTo>
                  <a:lnTo>
                    <a:pt x="1322170" y="1559422"/>
                  </a:lnTo>
                  <a:lnTo>
                    <a:pt x="1247607" y="1561407"/>
                  </a:lnTo>
                  <a:lnTo>
                    <a:pt x="1171506" y="1562522"/>
                  </a:lnTo>
                  <a:lnTo>
                    <a:pt x="1171506" y="6577104"/>
                  </a:lnTo>
                  <a:lnTo>
                    <a:pt x="1246134" y="6580315"/>
                  </a:lnTo>
                  <a:lnTo>
                    <a:pt x="1317005" y="6585922"/>
                  </a:lnTo>
                  <a:lnTo>
                    <a:pt x="1383413" y="6593747"/>
                  </a:lnTo>
                  <a:lnTo>
                    <a:pt x="1444652" y="6603616"/>
                  </a:lnTo>
                  <a:lnTo>
                    <a:pt x="1500017" y="6615353"/>
                  </a:lnTo>
                  <a:lnTo>
                    <a:pt x="1548801" y="6628781"/>
                  </a:lnTo>
                  <a:lnTo>
                    <a:pt x="1590298" y="6643725"/>
                  </a:lnTo>
                  <a:lnTo>
                    <a:pt x="1648608" y="6677457"/>
                  </a:lnTo>
                  <a:lnTo>
                    <a:pt x="1669299" y="6715144"/>
                  </a:lnTo>
                  <a:lnTo>
                    <a:pt x="1669299" y="6762441"/>
                  </a:lnTo>
                  <a:lnTo>
                    <a:pt x="1625688" y="6795927"/>
                  </a:lnTo>
                  <a:lnTo>
                    <a:pt x="1553667" y="6815012"/>
                  </a:lnTo>
                  <a:lnTo>
                    <a:pt x="1506757" y="6823274"/>
                  </a:lnTo>
                  <a:lnTo>
                    <a:pt x="1453462" y="6830547"/>
                  </a:lnTo>
                  <a:lnTo>
                    <a:pt x="1394444" y="6836728"/>
                  </a:lnTo>
                  <a:lnTo>
                    <a:pt x="1330363" y="6841713"/>
                  </a:lnTo>
                  <a:lnTo>
                    <a:pt x="1261882" y="6845401"/>
                  </a:lnTo>
                  <a:lnTo>
                    <a:pt x="1189662" y="6847689"/>
                  </a:lnTo>
                  <a:lnTo>
                    <a:pt x="1114364" y="6848475"/>
                  </a:lnTo>
                  <a:close/>
                </a:path>
              </a:pathLst>
            </a:custGeom>
            <a:solidFill>
              <a:srgbClr val="2F2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535857" y="4320536"/>
              <a:ext cx="179705" cy="2282825"/>
            </a:xfrm>
            <a:custGeom>
              <a:avLst/>
              <a:gdLst/>
              <a:ahLst/>
              <a:cxnLst/>
              <a:rect l="l" t="t" r="r" b="b"/>
              <a:pathLst>
                <a:path w="179705" h="2282825">
                  <a:moveTo>
                    <a:pt x="161900" y="2282200"/>
                  </a:moveTo>
                  <a:lnTo>
                    <a:pt x="17549" y="2282200"/>
                  </a:lnTo>
                  <a:lnTo>
                    <a:pt x="9735" y="2280415"/>
                  </a:lnTo>
                  <a:lnTo>
                    <a:pt x="3718" y="2275660"/>
                  </a:lnTo>
                  <a:lnTo>
                    <a:pt x="229" y="2268838"/>
                  </a:lnTo>
                  <a:lnTo>
                    <a:pt x="0" y="2260852"/>
                  </a:lnTo>
                  <a:lnTo>
                    <a:pt x="43658" y="2039936"/>
                  </a:lnTo>
                  <a:lnTo>
                    <a:pt x="48901" y="2035655"/>
                  </a:lnTo>
                  <a:lnTo>
                    <a:pt x="73780" y="2035655"/>
                  </a:lnTo>
                  <a:lnTo>
                    <a:pt x="73780" y="0"/>
                  </a:lnTo>
                  <a:lnTo>
                    <a:pt x="105668" y="2835"/>
                  </a:lnTo>
                  <a:lnTo>
                    <a:pt x="105668" y="2035655"/>
                  </a:lnTo>
                  <a:lnTo>
                    <a:pt x="130601" y="2035655"/>
                  </a:lnTo>
                  <a:lnTo>
                    <a:pt x="135791" y="2039936"/>
                  </a:lnTo>
                  <a:lnTo>
                    <a:pt x="179449" y="2260852"/>
                  </a:lnTo>
                  <a:lnTo>
                    <a:pt x="179220" y="2268838"/>
                  </a:lnTo>
                  <a:lnTo>
                    <a:pt x="175731" y="2275660"/>
                  </a:lnTo>
                  <a:lnTo>
                    <a:pt x="169713" y="2280415"/>
                  </a:lnTo>
                  <a:lnTo>
                    <a:pt x="161900" y="2282200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9717" y="2862934"/>
              <a:ext cx="2228729" cy="67195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11928" y="9397031"/>
              <a:ext cx="6108065" cy="890269"/>
            </a:xfrm>
            <a:custGeom>
              <a:avLst/>
              <a:gdLst/>
              <a:ahLst/>
              <a:cxnLst/>
              <a:rect l="l" t="t" r="r" b="b"/>
              <a:pathLst>
                <a:path w="6108065" h="890270">
                  <a:moveTo>
                    <a:pt x="5665090" y="889968"/>
                  </a:moveTo>
                  <a:lnTo>
                    <a:pt x="442371" y="889968"/>
                  </a:lnTo>
                  <a:lnTo>
                    <a:pt x="440960" y="889532"/>
                  </a:lnTo>
                  <a:lnTo>
                    <a:pt x="370678" y="866096"/>
                  </a:lnTo>
                  <a:lnTo>
                    <a:pt x="305950" y="841994"/>
                  </a:lnTo>
                  <a:lnTo>
                    <a:pt x="246944" y="817260"/>
                  </a:lnTo>
                  <a:lnTo>
                    <a:pt x="193825" y="791926"/>
                  </a:lnTo>
                  <a:lnTo>
                    <a:pt x="146762" y="766024"/>
                  </a:lnTo>
                  <a:lnTo>
                    <a:pt x="105921" y="739585"/>
                  </a:lnTo>
                  <a:lnTo>
                    <a:pt x="71470" y="712643"/>
                  </a:lnTo>
                  <a:lnTo>
                    <a:pt x="43576" y="685228"/>
                  </a:lnTo>
                  <a:lnTo>
                    <a:pt x="14396" y="643292"/>
                  </a:lnTo>
                  <a:lnTo>
                    <a:pt x="910" y="600475"/>
                  </a:lnTo>
                  <a:lnTo>
                    <a:pt x="0" y="586026"/>
                  </a:lnTo>
                  <a:lnTo>
                    <a:pt x="910" y="571574"/>
                  </a:lnTo>
                  <a:lnTo>
                    <a:pt x="14396" y="528751"/>
                  </a:lnTo>
                  <a:lnTo>
                    <a:pt x="43576" y="486809"/>
                  </a:lnTo>
                  <a:lnTo>
                    <a:pt x="71470" y="459392"/>
                  </a:lnTo>
                  <a:lnTo>
                    <a:pt x="105921" y="432446"/>
                  </a:lnTo>
                  <a:lnTo>
                    <a:pt x="146762" y="406005"/>
                  </a:lnTo>
                  <a:lnTo>
                    <a:pt x="193825" y="380100"/>
                  </a:lnTo>
                  <a:lnTo>
                    <a:pt x="246944" y="354763"/>
                  </a:lnTo>
                  <a:lnTo>
                    <a:pt x="305950" y="330027"/>
                  </a:lnTo>
                  <a:lnTo>
                    <a:pt x="370678" y="305923"/>
                  </a:lnTo>
                  <a:lnTo>
                    <a:pt x="440960" y="282484"/>
                  </a:lnTo>
                  <a:lnTo>
                    <a:pt x="478131" y="271024"/>
                  </a:lnTo>
                  <a:lnTo>
                    <a:pt x="516627" y="259742"/>
                  </a:lnTo>
                  <a:lnTo>
                    <a:pt x="556429" y="248643"/>
                  </a:lnTo>
                  <a:lnTo>
                    <a:pt x="597514" y="237729"/>
                  </a:lnTo>
                  <a:lnTo>
                    <a:pt x="639863" y="227006"/>
                  </a:lnTo>
                  <a:lnTo>
                    <a:pt x="683453" y="216477"/>
                  </a:lnTo>
                  <a:lnTo>
                    <a:pt x="728265" y="206146"/>
                  </a:lnTo>
                  <a:lnTo>
                    <a:pt x="821468" y="186095"/>
                  </a:lnTo>
                  <a:lnTo>
                    <a:pt x="919305" y="166886"/>
                  </a:lnTo>
                  <a:lnTo>
                    <a:pt x="1021609" y="148550"/>
                  </a:lnTo>
                  <a:lnTo>
                    <a:pt x="1128212" y="131119"/>
                  </a:lnTo>
                  <a:lnTo>
                    <a:pt x="1238947" y="114626"/>
                  </a:lnTo>
                  <a:lnTo>
                    <a:pt x="1353647" y="99102"/>
                  </a:lnTo>
                  <a:lnTo>
                    <a:pt x="1532765" y="77704"/>
                  </a:lnTo>
                  <a:lnTo>
                    <a:pt x="1719864" y="58669"/>
                  </a:lnTo>
                  <a:lnTo>
                    <a:pt x="1914378" y="42104"/>
                  </a:lnTo>
                  <a:lnTo>
                    <a:pt x="2115744" y="28118"/>
                  </a:lnTo>
                  <a:lnTo>
                    <a:pt x="2393914" y="13668"/>
                  </a:lnTo>
                  <a:lnTo>
                    <a:pt x="2681922" y="4252"/>
                  </a:lnTo>
                  <a:lnTo>
                    <a:pt x="2978432" y="126"/>
                  </a:lnTo>
                  <a:lnTo>
                    <a:pt x="3033127" y="0"/>
                  </a:lnTo>
                  <a:lnTo>
                    <a:pt x="3074335" y="0"/>
                  </a:lnTo>
                  <a:lnTo>
                    <a:pt x="3352157" y="2715"/>
                  </a:lnTo>
                  <a:lnTo>
                    <a:pt x="3642416" y="10832"/>
                  </a:lnTo>
                  <a:lnTo>
                    <a:pt x="3923171" y="24048"/>
                  </a:lnTo>
                  <a:lnTo>
                    <a:pt x="4126695" y="37150"/>
                  </a:lnTo>
                  <a:lnTo>
                    <a:pt x="4323556" y="52868"/>
                  </a:lnTo>
                  <a:lnTo>
                    <a:pt x="4513189" y="71092"/>
                  </a:lnTo>
                  <a:lnTo>
                    <a:pt x="4695030" y="91714"/>
                  </a:lnTo>
                  <a:lnTo>
                    <a:pt x="4868515" y="114626"/>
                  </a:lnTo>
                  <a:lnTo>
                    <a:pt x="4979250" y="131119"/>
                  </a:lnTo>
                  <a:lnTo>
                    <a:pt x="5085853" y="148550"/>
                  </a:lnTo>
                  <a:lnTo>
                    <a:pt x="5188156" y="166886"/>
                  </a:lnTo>
                  <a:lnTo>
                    <a:pt x="5285993" y="186095"/>
                  </a:lnTo>
                  <a:lnTo>
                    <a:pt x="5379197" y="206146"/>
                  </a:lnTo>
                  <a:lnTo>
                    <a:pt x="5424008" y="216477"/>
                  </a:lnTo>
                  <a:lnTo>
                    <a:pt x="5467599" y="227006"/>
                  </a:lnTo>
                  <a:lnTo>
                    <a:pt x="5509947" y="237729"/>
                  </a:lnTo>
                  <a:lnTo>
                    <a:pt x="5551033" y="248643"/>
                  </a:lnTo>
                  <a:lnTo>
                    <a:pt x="5590834" y="259742"/>
                  </a:lnTo>
                  <a:lnTo>
                    <a:pt x="5629331" y="271024"/>
                  </a:lnTo>
                  <a:lnTo>
                    <a:pt x="5666502" y="282484"/>
                  </a:lnTo>
                  <a:lnTo>
                    <a:pt x="5736783" y="305923"/>
                  </a:lnTo>
                  <a:lnTo>
                    <a:pt x="5801511" y="330027"/>
                  </a:lnTo>
                  <a:lnTo>
                    <a:pt x="5860518" y="354763"/>
                  </a:lnTo>
                  <a:lnTo>
                    <a:pt x="5913637" y="380100"/>
                  </a:lnTo>
                  <a:lnTo>
                    <a:pt x="5960700" y="406005"/>
                  </a:lnTo>
                  <a:lnTo>
                    <a:pt x="6001541" y="432446"/>
                  </a:lnTo>
                  <a:lnTo>
                    <a:pt x="6035992" y="459392"/>
                  </a:lnTo>
                  <a:lnTo>
                    <a:pt x="6063886" y="486809"/>
                  </a:lnTo>
                  <a:lnTo>
                    <a:pt x="6093066" y="528751"/>
                  </a:lnTo>
                  <a:lnTo>
                    <a:pt x="6106552" y="571574"/>
                  </a:lnTo>
                  <a:lnTo>
                    <a:pt x="6107462" y="586026"/>
                  </a:lnTo>
                  <a:lnTo>
                    <a:pt x="6106552" y="600475"/>
                  </a:lnTo>
                  <a:lnTo>
                    <a:pt x="6093066" y="643292"/>
                  </a:lnTo>
                  <a:lnTo>
                    <a:pt x="6063886" y="685228"/>
                  </a:lnTo>
                  <a:lnTo>
                    <a:pt x="6035992" y="712643"/>
                  </a:lnTo>
                  <a:lnTo>
                    <a:pt x="6001541" y="739585"/>
                  </a:lnTo>
                  <a:lnTo>
                    <a:pt x="5960700" y="766024"/>
                  </a:lnTo>
                  <a:lnTo>
                    <a:pt x="5913637" y="791926"/>
                  </a:lnTo>
                  <a:lnTo>
                    <a:pt x="5860518" y="817260"/>
                  </a:lnTo>
                  <a:lnTo>
                    <a:pt x="5801511" y="841994"/>
                  </a:lnTo>
                  <a:lnTo>
                    <a:pt x="5736783" y="866096"/>
                  </a:lnTo>
                  <a:lnTo>
                    <a:pt x="5666502" y="889532"/>
                  </a:lnTo>
                  <a:lnTo>
                    <a:pt x="5665090" y="889968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030136" y="9483257"/>
              <a:ext cx="5471160" cy="803910"/>
            </a:xfrm>
            <a:custGeom>
              <a:avLst/>
              <a:gdLst/>
              <a:ahLst/>
              <a:cxnLst/>
              <a:rect l="l" t="t" r="r" b="b"/>
              <a:pathLst>
                <a:path w="5471159" h="803909">
                  <a:moveTo>
                    <a:pt x="2196515" y="88320"/>
                  </a:moveTo>
                  <a:lnTo>
                    <a:pt x="2146105" y="88320"/>
                  </a:lnTo>
                  <a:lnTo>
                    <a:pt x="2446945" y="904"/>
                  </a:lnTo>
                  <a:lnTo>
                    <a:pt x="2500433" y="0"/>
                  </a:lnTo>
                  <a:lnTo>
                    <a:pt x="2196515" y="88320"/>
                  </a:lnTo>
                  <a:close/>
                </a:path>
                <a:path w="5471159" h="803909">
                  <a:moveTo>
                    <a:pt x="2785923" y="259678"/>
                  </a:moveTo>
                  <a:lnTo>
                    <a:pt x="2735522" y="259678"/>
                  </a:lnTo>
                  <a:lnTo>
                    <a:pt x="3299747" y="95648"/>
                  </a:lnTo>
                  <a:lnTo>
                    <a:pt x="2970612" y="0"/>
                  </a:lnTo>
                  <a:lnTo>
                    <a:pt x="3024148" y="904"/>
                  </a:lnTo>
                  <a:lnTo>
                    <a:pt x="3324940" y="88320"/>
                  </a:lnTo>
                  <a:lnTo>
                    <a:pt x="3375364" y="88320"/>
                  </a:lnTo>
                  <a:lnTo>
                    <a:pt x="3350134" y="95648"/>
                  </a:lnTo>
                  <a:lnTo>
                    <a:pt x="3375338" y="102976"/>
                  </a:lnTo>
                  <a:lnTo>
                    <a:pt x="3324940" y="102976"/>
                  </a:lnTo>
                  <a:lnTo>
                    <a:pt x="2785923" y="259678"/>
                  </a:lnTo>
                  <a:close/>
                </a:path>
                <a:path w="5471159" h="803909">
                  <a:moveTo>
                    <a:pt x="1673121" y="240501"/>
                  </a:moveTo>
                  <a:lnTo>
                    <a:pt x="1622724" y="240501"/>
                  </a:lnTo>
                  <a:lnTo>
                    <a:pt x="2120911" y="95648"/>
                  </a:lnTo>
                  <a:lnTo>
                    <a:pt x="1871555" y="23222"/>
                  </a:lnTo>
                  <a:lnTo>
                    <a:pt x="1913687" y="20795"/>
                  </a:lnTo>
                  <a:lnTo>
                    <a:pt x="2146105" y="88320"/>
                  </a:lnTo>
                  <a:lnTo>
                    <a:pt x="2196515" y="88320"/>
                  </a:lnTo>
                  <a:lnTo>
                    <a:pt x="2171298" y="95648"/>
                  </a:lnTo>
                  <a:lnTo>
                    <a:pt x="2196505" y="102976"/>
                  </a:lnTo>
                  <a:lnTo>
                    <a:pt x="2146105" y="102976"/>
                  </a:lnTo>
                  <a:lnTo>
                    <a:pt x="1673121" y="240501"/>
                  </a:lnTo>
                  <a:close/>
                </a:path>
                <a:path w="5471159" h="803909">
                  <a:moveTo>
                    <a:pt x="3375364" y="88320"/>
                  </a:moveTo>
                  <a:lnTo>
                    <a:pt x="3324940" y="88320"/>
                  </a:lnTo>
                  <a:lnTo>
                    <a:pt x="3557358" y="20842"/>
                  </a:lnTo>
                  <a:lnTo>
                    <a:pt x="3599490" y="23222"/>
                  </a:lnTo>
                  <a:lnTo>
                    <a:pt x="3375364" y="88320"/>
                  </a:lnTo>
                  <a:close/>
                </a:path>
                <a:path w="5471159" h="803909">
                  <a:moveTo>
                    <a:pt x="1169013" y="94125"/>
                  </a:moveTo>
                  <a:lnTo>
                    <a:pt x="1118763" y="94125"/>
                  </a:lnTo>
                  <a:lnTo>
                    <a:pt x="1122675" y="92936"/>
                  </a:lnTo>
                  <a:lnTo>
                    <a:pt x="1130596" y="90652"/>
                  </a:lnTo>
                  <a:lnTo>
                    <a:pt x="1217818" y="79945"/>
                  </a:lnTo>
                  <a:lnTo>
                    <a:pt x="1169013" y="94125"/>
                  </a:lnTo>
                  <a:close/>
                </a:path>
                <a:path w="5471159" h="803909">
                  <a:moveTo>
                    <a:pt x="3898739" y="240501"/>
                  </a:moveTo>
                  <a:lnTo>
                    <a:pt x="3848321" y="240501"/>
                  </a:lnTo>
                  <a:lnTo>
                    <a:pt x="4327089" y="101406"/>
                  </a:lnTo>
                  <a:lnTo>
                    <a:pt x="4253227" y="79945"/>
                  </a:lnTo>
                  <a:lnTo>
                    <a:pt x="4340449" y="90652"/>
                  </a:lnTo>
                  <a:lnTo>
                    <a:pt x="4348322" y="92936"/>
                  </a:lnTo>
                  <a:lnTo>
                    <a:pt x="4352282" y="94125"/>
                  </a:lnTo>
                  <a:lnTo>
                    <a:pt x="4367380" y="94125"/>
                  </a:lnTo>
                  <a:lnTo>
                    <a:pt x="4391551" y="97361"/>
                  </a:lnTo>
                  <a:lnTo>
                    <a:pt x="4386875" y="98694"/>
                  </a:lnTo>
                  <a:lnTo>
                    <a:pt x="4382247" y="100074"/>
                  </a:lnTo>
                  <a:lnTo>
                    <a:pt x="4377476" y="101406"/>
                  </a:lnTo>
                  <a:lnTo>
                    <a:pt x="4402667" y="108734"/>
                  </a:lnTo>
                  <a:lnTo>
                    <a:pt x="4352282" y="108734"/>
                  </a:lnTo>
                  <a:lnTo>
                    <a:pt x="3898739" y="240501"/>
                  </a:lnTo>
                  <a:close/>
                </a:path>
                <a:path w="5471159" h="803909">
                  <a:moveTo>
                    <a:pt x="535771" y="278285"/>
                  </a:moveTo>
                  <a:lnTo>
                    <a:pt x="485543" y="278285"/>
                  </a:lnTo>
                  <a:lnTo>
                    <a:pt x="1093569" y="101406"/>
                  </a:lnTo>
                  <a:lnTo>
                    <a:pt x="1088798" y="100074"/>
                  </a:lnTo>
                  <a:lnTo>
                    <a:pt x="1084170" y="98694"/>
                  </a:lnTo>
                  <a:lnTo>
                    <a:pt x="1079446" y="97361"/>
                  </a:lnTo>
                  <a:lnTo>
                    <a:pt x="1114087" y="92745"/>
                  </a:lnTo>
                  <a:lnTo>
                    <a:pt x="1115661" y="93221"/>
                  </a:lnTo>
                  <a:lnTo>
                    <a:pt x="1117188" y="93649"/>
                  </a:lnTo>
                  <a:lnTo>
                    <a:pt x="1118763" y="94125"/>
                  </a:lnTo>
                  <a:lnTo>
                    <a:pt x="1169013" y="94125"/>
                  </a:lnTo>
                  <a:lnTo>
                    <a:pt x="1143956" y="101406"/>
                  </a:lnTo>
                  <a:lnTo>
                    <a:pt x="1169180" y="108734"/>
                  </a:lnTo>
                  <a:lnTo>
                    <a:pt x="1118763" y="108734"/>
                  </a:lnTo>
                  <a:lnTo>
                    <a:pt x="535771" y="278285"/>
                  </a:lnTo>
                  <a:close/>
                </a:path>
                <a:path w="5471159" h="803909">
                  <a:moveTo>
                    <a:pt x="4367380" y="94125"/>
                  </a:moveTo>
                  <a:lnTo>
                    <a:pt x="4352282" y="94125"/>
                  </a:lnTo>
                  <a:lnTo>
                    <a:pt x="4353857" y="93649"/>
                  </a:lnTo>
                  <a:lnTo>
                    <a:pt x="4355384" y="93221"/>
                  </a:lnTo>
                  <a:lnTo>
                    <a:pt x="4356911" y="92745"/>
                  </a:lnTo>
                  <a:lnTo>
                    <a:pt x="4367380" y="94125"/>
                  </a:lnTo>
                  <a:close/>
                </a:path>
                <a:path w="5471159" h="803909">
                  <a:moveTo>
                    <a:pt x="2262530" y="411860"/>
                  </a:moveTo>
                  <a:lnTo>
                    <a:pt x="2212094" y="411860"/>
                  </a:lnTo>
                  <a:lnTo>
                    <a:pt x="2710329" y="267007"/>
                  </a:lnTo>
                  <a:lnTo>
                    <a:pt x="2146105" y="102976"/>
                  </a:lnTo>
                  <a:lnTo>
                    <a:pt x="2196505" y="102976"/>
                  </a:lnTo>
                  <a:lnTo>
                    <a:pt x="2735522" y="259678"/>
                  </a:lnTo>
                  <a:lnTo>
                    <a:pt x="2785923" y="259678"/>
                  </a:lnTo>
                  <a:lnTo>
                    <a:pt x="2760716" y="267007"/>
                  </a:lnTo>
                  <a:lnTo>
                    <a:pt x="2785758" y="274287"/>
                  </a:lnTo>
                  <a:lnTo>
                    <a:pt x="2735522" y="274287"/>
                  </a:lnTo>
                  <a:lnTo>
                    <a:pt x="2262530" y="411860"/>
                  </a:lnTo>
                  <a:close/>
                </a:path>
                <a:path w="5471159" h="803909">
                  <a:moveTo>
                    <a:pt x="3309304" y="411860"/>
                  </a:moveTo>
                  <a:lnTo>
                    <a:pt x="3258951" y="411860"/>
                  </a:lnTo>
                  <a:lnTo>
                    <a:pt x="3823128" y="247829"/>
                  </a:lnTo>
                  <a:lnTo>
                    <a:pt x="3324940" y="102976"/>
                  </a:lnTo>
                  <a:lnTo>
                    <a:pt x="3375338" y="102976"/>
                  </a:lnTo>
                  <a:lnTo>
                    <a:pt x="3848321" y="240501"/>
                  </a:lnTo>
                  <a:lnTo>
                    <a:pt x="3898739" y="240501"/>
                  </a:lnTo>
                  <a:lnTo>
                    <a:pt x="3873515" y="247829"/>
                  </a:lnTo>
                  <a:lnTo>
                    <a:pt x="3898715" y="255158"/>
                  </a:lnTo>
                  <a:lnTo>
                    <a:pt x="3848321" y="255158"/>
                  </a:lnTo>
                  <a:lnTo>
                    <a:pt x="3309304" y="411860"/>
                  </a:lnTo>
                  <a:close/>
                </a:path>
                <a:path w="5471159" h="803909">
                  <a:moveTo>
                    <a:pt x="1039850" y="424660"/>
                  </a:moveTo>
                  <a:lnTo>
                    <a:pt x="989456" y="424660"/>
                  </a:lnTo>
                  <a:lnTo>
                    <a:pt x="1597530" y="247829"/>
                  </a:lnTo>
                  <a:lnTo>
                    <a:pt x="1118763" y="108734"/>
                  </a:lnTo>
                  <a:lnTo>
                    <a:pt x="1169180" y="108734"/>
                  </a:lnTo>
                  <a:lnTo>
                    <a:pt x="1622724" y="240501"/>
                  </a:lnTo>
                  <a:lnTo>
                    <a:pt x="1673121" y="240501"/>
                  </a:lnTo>
                  <a:lnTo>
                    <a:pt x="1647917" y="247829"/>
                  </a:lnTo>
                  <a:lnTo>
                    <a:pt x="1673122" y="255158"/>
                  </a:lnTo>
                  <a:lnTo>
                    <a:pt x="1622724" y="255158"/>
                  </a:lnTo>
                  <a:lnTo>
                    <a:pt x="1039850" y="424660"/>
                  </a:lnTo>
                  <a:close/>
                </a:path>
                <a:path w="5471159" h="803909">
                  <a:moveTo>
                    <a:pt x="4532004" y="424660"/>
                  </a:moveTo>
                  <a:lnTo>
                    <a:pt x="4481589" y="424660"/>
                  </a:lnTo>
                  <a:lnTo>
                    <a:pt x="4960309" y="285565"/>
                  </a:lnTo>
                  <a:lnTo>
                    <a:pt x="4352282" y="108734"/>
                  </a:lnTo>
                  <a:lnTo>
                    <a:pt x="4402667" y="108734"/>
                  </a:lnTo>
                  <a:lnTo>
                    <a:pt x="4985502" y="278285"/>
                  </a:lnTo>
                  <a:lnTo>
                    <a:pt x="5035796" y="278285"/>
                  </a:lnTo>
                  <a:lnTo>
                    <a:pt x="5010696" y="285565"/>
                  </a:lnTo>
                  <a:lnTo>
                    <a:pt x="5035888" y="292894"/>
                  </a:lnTo>
                  <a:lnTo>
                    <a:pt x="4985502" y="292894"/>
                  </a:lnTo>
                  <a:lnTo>
                    <a:pt x="4532004" y="424660"/>
                  </a:lnTo>
                  <a:close/>
                </a:path>
                <a:path w="5471159" h="803909">
                  <a:moveTo>
                    <a:pt x="9352" y="431418"/>
                  </a:moveTo>
                  <a:lnTo>
                    <a:pt x="12262" y="425469"/>
                  </a:lnTo>
                  <a:lnTo>
                    <a:pt x="15888" y="419521"/>
                  </a:lnTo>
                  <a:lnTo>
                    <a:pt x="20135" y="413620"/>
                  </a:lnTo>
                  <a:lnTo>
                    <a:pt x="460349" y="285565"/>
                  </a:lnTo>
                  <a:lnTo>
                    <a:pt x="331616" y="248210"/>
                  </a:lnTo>
                  <a:lnTo>
                    <a:pt x="356141" y="240691"/>
                  </a:lnTo>
                  <a:lnTo>
                    <a:pt x="485543" y="278285"/>
                  </a:lnTo>
                  <a:lnTo>
                    <a:pt x="535771" y="278285"/>
                  </a:lnTo>
                  <a:lnTo>
                    <a:pt x="510736" y="285565"/>
                  </a:lnTo>
                  <a:lnTo>
                    <a:pt x="535958" y="292894"/>
                  </a:lnTo>
                  <a:lnTo>
                    <a:pt x="485543" y="292894"/>
                  </a:lnTo>
                  <a:lnTo>
                    <a:pt x="9352" y="431418"/>
                  </a:lnTo>
                  <a:close/>
                </a:path>
                <a:path w="5471159" h="803909">
                  <a:moveTo>
                    <a:pt x="5035796" y="278285"/>
                  </a:moveTo>
                  <a:lnTo>
                    <a:pt x="4985502" y="278285"/>
                  </a:lnTo>
                  <a:lnTo>
                    <a:pt x="5114952" y="240691"/>
                  </a:lnTo>
                  <a:lnTo>
                    <a:pt x="5139477" y="248210"/>
                  </a:lnTo>
                  <a:lnTo>
                    <a:pt x="5035796" y="278285"/>
                  </a:lnTo>
                  <a:close/>
                </a:path>
                <a:path w="5471159" h="803909">
                  <a:moveTo>
                    <a:pt x="1629259" y="596019"/>
                  </a:moveTo>
                  <a:lnTo>
                    <a:pt x="1578874" y="596019"/>
                  </a:lnTo>
                  <a:lnTo>
                    <a:pt x="2186948" y="419188"/>
                  </a:lnTo>
                  <a:lnTo>
                    <a:pt x="1622724" y="255158"/>
                  </a:lnTo>
                  <a:lnTo>
                    <a:pt x="1673122" y="255158"/>
                  </a:lnTo>
                  <a:lnTo>
                    <a:pt x="2212094" y="411860"/>
                  </a:lnTo>
                  <a:lnTo>
                    <a:pt x="2262530" y="411860"/>
                  </a:lnTo>
                  <a:lnTo>
                    <a:pt x="2237335" y="419188"/>
                  </a:lnTo>
                  <a:lnTo>
                    <a:pt x="2262375" y="426469"/>
                  </a:lnTo>
                  <a:lnTo>
                    <a:pt x="2212094" y="426469"/>
                  </a:lnTo>
                  <a:lnTo>
                    <a:pt x="1629259" y="596019"/>
                  </a:lnTo>
                  <a:close/>
                </a:path>
                <a:path w="5471159" h="803909">
                  <a:moveTo>
                    <a:pt x="3942572" y="596019"/>
                  </a:moveTo>
                  <a:lnTo>
                    <a:pt x="3892171" y="596019"/>
                  </a:lnTo>
                  <a:lnTo>
                    <a:pt x="4456396" y="431989"/>
                  </a:lnTo>
                  <a:lnTo>
                    <a:pt x="3848321" y="255158"/>
                  </a:lnTo>
                  <a:lnTo>
                    <a:pt x="3898715" y="255158"/>
                  </a:lnTo>
                  <a:lnTo>
                    <a:pt x="4481589" y="424660"/>
                  </a:lnTo>
                  <a:lnTo>
                    <a:pt x="4532004" y="424660"/>
                  </a:lnTo>
                  <a:lnTo>
                    <a:pt x="4506782" y="431989"/>
                  </a:lnTo>
                  <a:lnTo>
                    <a:pt x="4531970" y="439317"/>
                  </a:lnTo>
                  <a:lnTo>
                    <a:pt x="4481589" y="439317"/>
                  </a:lnTo>
                  <a:lnTo>
                    <a:pt x="3942572" y="596019"/>
                  </a:lnTo>
                  <a:close/>
                </a:path>
                <a:path w="5471159" h="803909">
                  <a:moveTo>
                    <a:pt x="2785914" y="564041"/>
                  </a:moveTo>
                  <a:lnTo>
                    <a:pt x="2735522" y="564041"/>
                  </a:lnTo>
                  <a:lnTo>
                    <a:pt x="3233710" y="419188"/>
                  </a:lnTo>
                  <a:lnTo>
                    <a:pt x="2735522" y="274287"/>
                  </a:lnTo>
                  <a:lnTo>
                    <a:pt x="2785758" y="274287"/>
                  </a:lnTo>
                  <a:lnTo>
                    <a:pt x="3258951" y="411860"/>
                  </a:lnTo>
                  <a:lnTo>
                    <a:pt x="3309304" y="411860"/>
                  </a:lnTo>
                  <a:lnTo>
                    <a:pt x="3284097" y="419188"/>
                  </a:lnTo>
                  <a:lnTo>
                    <a:pt x="3309133" y="426469"/>
                  </a:lnTo>
                  <a:lnTo>
                    <a:pt x="3258951" y="426469"/>
                  </a:lnTo>
                  <a:lnTo>
                    <a:pt x="2785914" y="564041"/>
                  </a:lnTo>
                  <a:close/>
                </a:path>
                <a:path w="5471159" h="803909">
                  <a:moveTo>
                    <a:pt x="481901" y="586930"/>
                  </a:moveTo>
                  <a:lnTo>
                    <a:pt x="431721" y="586930"/>
                  </a:lnTo>
                  <a:lnTo>
                    <a:pt x="964263" y="431989"/>
                  </a:lnTo>
                  <a:lnTo>
                    <a:pt x="485543" y="292894"/>
                  </a:lnTo>
                  <a:lnTo>
                    <a:pt x="535958" y="292894"/>
                  </a:lnTo>
                  <a:lnTo>
                    <a:pt x="989456" y="424660"/>
                  </a:lnTo>
                  <a:lnTo>
                    <a:pt x="1039850" y="424660"/>
                  </a:lnTo>
                  <a:lnTo>
                    <a:pt x="1014649" y="431989"/>
                  </a:lnTo>
                  <a:lnTo>
                    <a:pt x="1039857" y="439317"/>
                  </a:lnTo>
                  <a:lnTo>
                    <a:pt x="989456" y="439317"/>
                  </a:lnTo>
                  <a:lnTo>
                    <a:pt x="481901" y="586930"/>
                  </a:lnTo>
                  <a:close/>
                </a:path>
                <a:path w="5471159" h="803909">
                  <a:moveTo>
                    <a:pt x="5461693" y="431418"/>
                  </a:moveTo>
                  <a:lnTo>
                    <a:pt x="4985502" y="292894"/>
                  </a:lnTo>
                  <a:lnTo>
                    <a:pt x="5035888" y="292894"/>
                  </a:lnTo>
                  <a:lnTo>
                    <a:pt x="5450910" y="413620"/>
                  </a:lnTo>
                  <a:lnTo>
                    <a:pt x="5455157" y="419521"/>
                  </a:lnTo>
                  <a:lnTo>
                    <a:pt x="5458783" y="425469"/>
                  </a:lnTo>
                  <a:lnTo>
                    <a:pt x="5461693" y="431418"/>
                  </a:lnTo>
                  <a:close/>
                </a:path>
                <a:path w="5471159" h="803909">
                  <a:moveTo>
                    <a:pt x="2152642" y="748200"/>
                  </a:moveTo>
                  <a:lnTo>
                    <a:pt x="2102255" y="748200"/>
                  </a:lnTo>
                  <a:lnTo>
                    <a:pt x="2710329" y="571369"/>
                  </a:lnTo>
                  <a:lnTo>
                    <a:pt x="2212094" y="426469"/>
                  </a:lnTo>
                  <a:lnTo>
                    <a:pt x="2262375" y="426469"/>
                  </a:lnTo>
                  <a:lnTo>
                    <a:pt x="2735522" y="564041"/>
                  </a:lnTo>
                  <a:lnTo>
                    <a:pt x="2785914" y="564041"/>
                  </a:lnTo>
                  <a:lnTo>
                    <a:pt x="2760716" y="571369"/>
                  </a:lnTo>
                  <a:lnTo>
                    <a:pt x="2785752" y="578650"/>
                  </a:lnTo>
                  <a:lnTo>
                    <a:pt x="2735522" y="578650"/>
                  </a:lnTo>
                  <a:lnTo>
                    <a:pt x="2152642" y="748200"/>
                  </a:lnTo>
                  <a:close/>
                </a:path>
                <a:path w="5471159" h="803909">
                  <a:moveTo>
                    <a:pt x="3419134" y="748200"/>
                  </a:moveTo>
                  <a:lnTo>
                    <a:pt x="3368790" y="748200"/>
                  </a:lnTo>
                  <a:lnTo>
                    <a:pt x="3867025" y="603347"/>
                  </a:lnTo>
                  <a:lnTo>
                    <a:pt x="3258951" y="426469"/>
                  </a:lnTo>
                  <a:lnTo>
                    <a:pt x="3309133" y="426469"/>
                  </a:lnTo>
                  <a:lnTo>
                    <a:pt x="3892171" y="596019"/>
                  </a:lnTo>
                  <a:lnTo>
                    <a:pt x="3942572" y="596019"/>
                  </a:lnTo>
                  <a:lnTo>
                    <a:pt x="3917364" y="603347"/>
                  </a:lnTo>
                  <a:lnTo>
                    <a:pt x="3942401" y="610628"/>
                  </a:lnTo>
                  <a:lnTo>
                    <a:pt x="3892171" y="610628"/>
                  </a:lnTo>
                  <a:lnTo>
                    <a:pt x="3419134" y="748200"/>
                  </a:lnTo>
                  <a:close/>
                </a:path>
                <a:path w="5471159" h="803909">
                  <a:moveTo>
                    <a:pt x="1071429" y="758241"/>
                  </a:moveTo>
                  <a:lnTo>
                    <a:pt x="1021043" y="758241"/>
                  </a:lnTo>
                  <a:lnTo>
                    <a:pt x="1553681" y="603347"/>
                  </a:lnTo>
                  <a:lnTo>
                    <a:pt x="989456" y="439317"/>
                  </a:lnTo>
                  <a:lnTo>
                    <a:pt x="1039857" y="439317"/>
                  </a:lnTo>
                  <a:lnTo>
                    <a:pt x="1578874" y="596019"/>
                  </a:lnTo>
                  <a:lnTo>
                    <a:pt x="1629259" y="596019"/>
                  </a:lnTo>
                  <a:lnTo>
                    <a:pt x="1604067" y="603347"/>
                  </a:lnTo>
                  <a:lnTo>
                    <a:pt x="1629108" y="610628"/>
                  </a:lnTo>
                  <a:lnTo>
                    <a:pt x="1578874" y="610628"/>
                  </a:lnTo>
                  <a:lnTo>
                    <a:pt x="1071429" y="758241"/>
                  </a:lnTo>
                  <a:close/>
                </a:path>
                <a:path w="5471159" h="803909">
                  <a:moveTo>
                    <a:pt x="4500398" y="758241"/>
                  </a:moveTo>
                  <a:lnTo>
                    <a:pt x="4450002" y="758241"/>
                  </a:lnTo>
                  <a:lnTo>
                    <a:pt x="5014179" y="594211"/>
                  </a:lnTo>
                  <a:lnTo>
                    <a:pt x="4481589" y="439317"/>
                  </a:lnTo>
                  <a:lnTo>
                    <a:pt x="4531970" y="439317"/>
                  </a:lnTo>
                  <a:lnTo>
                    <a:pt x="5039324" y="586930"/>
                  </a:lnTo>
                  <a:lnTo>
                    <a:pt x="5089776" y="586930"/>
                  </a:lnTo>
                  <a:lnTo>
                    <a:pt x="5064565" y="594258"/>
                  </a:lnTo>
                  <a:lnTo>
                    <a:pt x="5089592" y="601539"/>
                  </a:lnTo>
                  <a:lnTo>
                    <a:pt x="5039324" y="601539"/>
                  </a:lnTo>
                  <a:lnTo>
                    <a:pt x="4500398" y="758241"/>
                  </a:lnTo>
                  <a:close/>
                </a:path>
                <a:path w="5471159" h="803909">
                  <a:moveTo>
                    <a:pt x="237761" y="657976"/>
                  </a:moveTo>
                  <a:lnTo>
                    <a:pt x="223208" y="652409"/>
                  </a:lnTo>
                  <a:lnTo>
                    <a:pt x="216242" y="649601"/>
                  </a:lnTo>
                  <a:lnTo>
                    <a:pt x="406527" y="594258"/>
                  </a:lnTo>
                  <a:lnTo>
                    <a:pt x="524" y="476292"/>
                  </a:lnTo>
                  <a:lnTo>
                    <a:pt x="334" y="473960"/>
                  </a:lnTo>
                  <a:lnTo>
                    <a:pt x="0" y="471628"/>
                  </a:lnTo>
                  <a:lnTo>
                    <a:pt x="0" y="466774"/>
                  </a:lnTo>
                  <a:lnTo>
                    <a:pt x="334" y="464205"/>
                  </a:lnTo>
                  <a:lnTo>
                    <a:pt x="572" y="461635"/>
                  </a:lnTo>
                  <a:lnTo>
                    <a:pt x="431721" y="586930"/>
                  </a:lnTo>
                  <a:lnTo>
                    <a:pt x="481901" y="586930"/>
                  </a:lnTo>
                  <a:lnTo>
                    <a:pt x="456866" y="594211"/>
                  </a:lnTo>
                  <a:lnTo>
                    <a:pt x="482072" y="601539"/>
                  </a:lnTo>
                  <a:lnTo>
                    <a:pt x="431721" y="601539"/>
                  </a:lnTo>
                  <a:lnTo>
                    <a:pt x="237761" y="657976"/>
                  </a:lnTo>
                  <a:close/>
                </a:path>
                <a:path w="5471159" h="803909">
                  <a:moveTo>
                    <a:pt x="5089776" y="586930"/>
                  </a:moveTo>
                  <a:lnTo>
                    <a:pt x="5039324" y="586930"/>
                  </a:lnTo>
                  <a:lnTo>
                    <a:pt x="5470473" y="461635"/>
                  </a:lnTo>
                  <a:lnTo>
                    <a:pt x="5470712" y="464205"/>
                  </a:lnTo>
                  <a:lnTo>
                    <a:pt x="5471046" y="466774"/>
                  </a:lnTo>
                  <a:lnTo>
                    <a:pt x="5471046" y="471628"/>
                  </a:lnTo>
                  <a:lnTo>
                    <a:pt x="5470759" y="473960"/>
                  </a:lnTo>
                  <a:lnTo>
                    <a:pt x="5470521" y="476292"/>
                  </a:lnTo>
                  <a:lnTo>
                    <a:pt x="5089776" y="586930"/>
                  </a:lnTo>
                  <a:close/>
                </a:path>
                <a:path w="5471159" h="803909">
                  <a:moveTo>
                    <a:pt x="3228141" y="803741"/>
                  </a:moveTo>
                  <a:lnTo>
                    <a:pt x="3177782" y="803741"/>
                  </a:lnTo>
                  <a:lnTo>
                    <a:pt x="3343597" y="755528"/>
                  </a:lnTo>
                  <a:lnTo>
                    <a:pt x="2735522" y="578650"/>
                  </a:lnTo>
                  <a:lnTo>
                    <a:pt x="2785752" y="578650"/>
                  </a:lnTo>
                  <a:lnTo>
                    <a:pt x="3368790" y="748200"/>
                  </a:lnTo>
                  <a:lnTo>
                    <a:pt x="3419134" y="748200"/>
                  </a:lnTo>
                  <a:lnTo>
                    <a:pt x="3393936" y="755528"/>
                  </a:lnTo>
                  <a:lnTo>
                    <a:pt x="3419138" y="762857"/>
                  </a:lnTo>
                  <a:lnTo>
                    <a:pt x="3368790" y="762857"/>
                  </a:lnTo>
                  <a:lnTo>
                    <a:pt x="3228141" y="803741"/>
                  </a:lnTo>
                  <a:close/>
                </a:path>
                <a:path w="5471159" h="803909">
                  <a:moveTo>
                    <a:pt x="915110" y="803741"/>
                  </a:moveTo>
                  <a:lnTo>
                    <a:pt x="864643" y="803741"/>
                  </a:lnTo>
                  <a:lnTo>
                    <a:pt x="995850" y="765569"/>
                  </a:lnTo>
                  <a:lnTo>
                    <a:pt x="431721" y="601539"/>
                  </a:lnTo>
                  <a:lnTo>
                    <a:pt x="482072" y="601539"/>
                  </a:lnTo>
                  <a:lnTo>
                    <a:pt x="1021043" y="758241"/>
                  </a:lnTo>
                  <a:lnTo>
                    <a:pt x="1071429" y="758241"/>
                  </a:lnTo>
                  <a:lnTo>
                    <a:pt x="1046236" y="765569"/>
                  </a:lnTo>
                  <a:lnTo>
                    <a:pt x="1071435" y="772897"/>
                  </a:lnTo>
                  <a:lnTo>
                    <a:pt x="1021043" y="772897"/>
                  </a:lnTo>
                  <a:lnTo>
                    <a:pt x="915110" y="803741"/>
                  </a:lnTo>
                  <a:close/>
                </a:path>
                <a:path w="5471159" h="803909">
                  <a:moveTo>
                    <a:pt x="5233284" y="657976"/>
                  </a:moveTo>
                  <a:lnTo>
                    <a:pt x="5039324" y="601539"/>
                  </a:lnTo>
                  <a:lnTo>
                    <a:pt x="5089592" y="601539"/>
                  </a:lnTo>
                  <a:lnTo>
                    <a:pt x="5254803" y="649601"/>
                  </a:lnTo>
                  <a:lnTo>
                    <a:pt x="5247837" y="652409"/>
                  </a:lnTo>
                  <a:lnTo>
                    <a:pt x="5240632" y="655216"/>
                  </a:lnTo>
                  <a:lnTo>
                    <a:pt x="5233284" y="657976"/>
                  </a:lnTo>
                  <a:close/>
                </a:path>
                <a:path w="5471159" h="803909">
                  <a:moveTo>
                    <a:pt x="1961679" y="803741"/>
                  </a:moveTo>
                  <a:lnTo>
                    <a:pt x="1911300" y="803741"/>
                  </a:lnTo>
                  <a:lnTo>
                    <a:pt x="2077109" y="755528"/>
                  </a:lnTo>
                  <a:lnTo>
                    <a:pt x="1578874" y="610628"/>
                  </a:lnTo>
                  <a:lnTo>
                    <a:pt x="1629108" y="610628"/>
                  </a:lnTo>
                  <a:lnTo>
                    <a:pt x="2102255" y="748200"/>
                  </a:lnTo>
                  <a:lnTo>
                    <a:pt x="2152642" y="748200"/>
                  </a:lnTo>
                  <a:lnTo>
                    <a:pt x="2127448" y="755528"/>
                  </a:lnTo>
                  <a:lnTo>
                    <a:pt x="2152652" y="762857"/>
                  </a:lnTo>
                  <a:lnTo>
                    <a:pt x="2102255" y="762857"/>
                  </a:lnTo>
                  <a:lnTo>
                    <a:pt x="1961679" y="803741"/>
                  </a:lnTo>
                  <a:close/>
                </a:path>
                <a:path w="5471159" h="803909">
                  <a:moveTo>
                    <a:pt x="4343959" y="803741"/>
                  </a:moveTo>
                  <a:lnTo>
                    <a:pt x="4293563" y="803741"/>
                  </a:lnTo>
                  <a:lnTo>
                    <a:pt x="4424809" y="765569"/>
                  </a:lnTo>
                  <a:lnTo>
                    <a:pt x="3892171" y="610628"/>
                  </a:lnTo>
                  <a:lnTo>
                    <a:pt x="3942401" y="610628"/>
                  </a:lnTo>
                  <a:lnTo>
                    <a:pt x="4450002" y="758241"/>
                  </a:lnTo>
                  <a:lnTo>
                    <a:pt x="4500398" y="758241"/>
                  </a:lnTo>
                  <a:lnTo>
                    <a:pt x="4475195" y="765569"/>
                  </a:lnTo>
                  <a:lnTo>
                    <a:pt x="4500384" y="772897"/>
                  </a:lnTo>
                  <a:lnTo>
                    <a:pt x="4450002" y="772897"/>
                  </a:lnTo>
                  <a:lnTo>
                    <a:pt x="4343959" y="803741"/>
                  </a:lnTo>
                  <a:close/>
                </a:path>
                <a:path w="5471159" h="803909">
                  <a:moveTo>
                    <a:pt x="2293263" y="803741"/>
                  </a:moveTo>
                  <a:lnTo>
                    <a:pt x="2242904" y="803741"/>
                  </a:lnTo>
                  <a:lnTo>
                    <a:pt x="2102255" y="762857"/>
                  </a:lnTo>
                  <a:lnTo>
                    <a:pt x="2152652" y="762857"/>
                  </a:lnTo>
                  <a:lnTo>
                    <a:pt x="2293263" y="803741"/>
                  </a:lnTo>
                  <a:close/>
                </a:path>
                <a:path w="5471159" h="803909">
                  <a:moveTo>
                    <a:pt x="3559745" y="803741"/>
                  </a:moveTo>
                  <a:lnTo>
                    <a:pt x="3509366" y="803741"/>
                  </a:lnTo>
                  <a:lnTo>
                    <a:pt x="3368790" y="762857"/>
                  </a:lnTo>
                  <a:lnTo>
                    <a:pt x="3419138" y="762857"/>
                  </a:lnTo>
                  <a:lnTo>
                    <a:pt x="3559745" y="803741"/>
                  </a:lnTo>
                  <a:close/>
                </a:path>
                <a:path w="5471159" h="803909">
                  <a:moveTo>
                    <a:pt x="1177492" y="803741"/>
                  </a:moveTo>
                  <a:lnTo>
                    <a:pt x="1127086" y="803741"/>
                  </a:lnTo>
                  <a:lnTo>
                    <a:pt x="1021043" y="772897"/>
                  </a:lnTo>
                  <a:lnTo>
                    <a:pt x="1071435" y="772897"/>
                  </a:lnTo>
                  <a:lnTo>
                    <a:pt x="1177492" y="803741"/>
                  </a:lnTo>
                  <a:close/>
                </a:path>
                <a:path w="5471159" h="803909">
                  <a:moveTo>
                    <a:pt x="4606402" y="803741"/>
                  </a:moveTo>
                  <a:lnTo>
                    <a:pt x="4555935" y="803741"/>
                  </a:lnTo>
                  <a:lnTo>
                    <a:pt x="4450002" y="772897"/>
                  </a:lnTo>
                  <a:lnTo>
                    <a:pt x="4500384" y="772897"/>
                  </a:lnTo>
                  <a:lnTo>
                    <a:pt x="4606402" y="803741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1928" y="4957147"/>
              <a:ext cx="7504558" cy="53298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21458" y="5092107"/>
              <a:ext cx="4836160" cy="4627880"/>
            </a:xfrm>
            <a:custGeom>
              <a:avLst/>
              <a:gdLst/>
              <a:ahLst/>
              <a:cxnLst/>
              <a:rect l="l" t="t" r="r" b="b"/>
              <a:pathLst>
                <a:path w="4836159" h="4627880">
                  <a:moveTo>
                    <a:pt x="3567465" y="2523941"/>
                  </a:moveTo>
                  <a:lnTo>
                    <a:pt x="3564915" y="2518927"/>
                  </a:lnTo>
                  <a:lnTo>
                    <a:pt x="3561488" y="2514073"/>
                  </a:lnTo>
                  <a:lnTo>
                    <a:pt x="3559855" y="2506871"/>
                  </a:lnTo>
                  <a:lnTo>
                    <a:pt x="3564915" y="2503847"/>
                  </a:lnTo>
                  <a:lnTo>
                    <a:pt x="3567465" y="2501301"/>
                  </a:lnTo>
                  <a:lnTo>
                    <a:pt x="3570014" y="2506354"/>
                  </a:lnTo>
                  <a:lnTo>
                    <a:pt x="3573441" y="2511169"/>
                  </a:lnTo>
                  <a:lnTo>
                    <a:pt x="3574676" y="2516500"/>
                  </a:lnTo>
                  <a:lnTo>
                    <a:pt x="3575075" y="2518370"/>
                  </a:lnTo>
                  <a:lnTo>
                    <a:pt x="3570014" y="2521434"/>
                  </a:lnTo>
                  <a:lnTo>
                    <a:pt x="3567465" y="2523941"/>
                  </a:lnTo>
                  <a:close/>
                </a:path>
                <a:path w="4836159" h="4627880">
                  <a:moveTo>
                    <a:pt x="28169" y="2207100"/>
                  </a:moveTo>
                  <a:lnTo>
                    <a:pt x="25619" y="2204554"/>
                  </a:lnTo>
                  <a:lnTo>
                    <a:pt x="20559" y="2201490"/>
                  </a:lnTo>
                  <a:lnTo>
                    <a:pt x="20957" y="2199620"/>
                  </a:lnTo>
                  <a:lnTo>
                    <a:pt x="22192" y="2194328"/>
                  </a:lnTo>
                  <a:lnTo>
                    <a:pt x="25619" y="2189474"/>
                  </a:lnTo>
                  <a:lnTo>
                    <a:pt x="28169" y="2184460"/>
                  </a:lnTo>
                  <a:lnTo>
                    <a:pt x="36336" y="2192498"/>
                  </a:lnTo>
                  <a:lnTo>
                    <a:pt x="33667" y="2197233"/>
                  </a:lnTo>
                  <a:lnTo>
                    <a:pt x="28169" y="2207100"/>
                  </a:lnTo>
                  <a:close/>
                </a:path>
                <a:path w="4836159" h="4627880">
                  <a:moveTo>
                    <a:pt x="3498536" y="2161820"/>
                  </a:moveTo>
                  <a:lnTo>
                    <a:pt x="3495986" y="2159314"/>
                  </a:lnTo>
                  <a:lnTo>
                    <a:pt x="3493436" y="2156767"/>
                  </a:lnTo>
                  <a:lnTo>
                    <a:pt x="3490368" y="2153743"/>
                  </a:lnTo>
                  <a:lnTo>
                    <a:pt x="3492998" y="2149008"/>
                  </a:lnTo>
                  <a:lnTo>
                    <a:pt x="3498536" y="2139180"/>
                  </a:lnTo>
                  <a:lnTo>
                    <a:pt x="3501086" y="2141687"/>
                  </a:lnTo>
                  <a:lnTo>
                    <a:pt x="3506146" y="2144751"/>
                  </a:lnTo>
                  <a:lnTo>
                    <a:pt x="3505708" y="2146621"/>
                  </a:lnTo>
                  <a:lnTo>
                    <a:pt x="3504513" y="2151953"/>
                  </a:lnTo>
                  <a:lnTo>
                    <a:pt x="3501086" y="2156767"/>
                  </a:lnTo>
                  <a:lnTo>
                    <a:pt x="3498536" y="2161820"/>
                  </a:lnTo>
                  <a:close/>
                </a:path>
                <a:path w="4836159" h="4627880">
                  <a:moveTo>
                    <a:pt x="298105" y="2361681"/>
                  </a:moveTo>
                  <a:lnTo>
                    <a:pt x="294997" y="2356707"/>
                  </a:lnTo>
                  <a:lnTo>
                    <a:pt x="292447" y="2354201"/>
                  </a:lnTo>
                  <a:lnTo>
                    <a:pt x="307269" y="2346163"/>
                  </a:lnTo>
                  <a:lnTo>
                    <a:pt x="315437" y="2354201"/>
                  </a:lnTo>
                  <a:lnTo>
                    <a:pt x="310337" y="2356707"/>
                  </a:lnTo>
                  <a:lnTo>
                    <a:pt x="305436" y="2360089"/>
                  </a:lnTo>
                  <a:lnTo>
                    <a:pt x="300017" y="2361283"/>
                  </a:lnTo>
                  <a:lnTo>
                    <a:pt x="298105" y="2361681"/>
                  </a:lnTo>
                  <a:close/>
                </a:path>
                <a:path w="4836159" h="4627880">
                  <a:moveTo>
                    <a:pt x="3820269" y="2840821"/>
                  </a:moveTo>
                  <a:lnTo>
                    <a:pt x="3817719" y="2838314"/>
                  </a:lnTo>
                  <a:lnTo>
                    <a:pt x="3812658" y="2835251"/>
                  </a:lnTo>
                  <a:lnTo>
                    <a:pt x="3813097" y="2833381"/>
                  </a:lnTo>
                  <a:lnTo>
                    <a:pt x="3814292" y="2828049"/>
                  </a:lnTo>
                  <a:lnTo>
                    <a:pt x="3817719" y="2823195"/>
                  </a:lnTo>
                  <a:lnTo>
                    <a:pt x="3820269" y="2818181"/>
                  </a:lnTo>
                  <a:lnTo>
                    <a:pt x="3822819" y="2820728"/>
                  </a:lnTo>
                  <a:lnTo>
                    <a:pt x="3825368" y="2823195"/>
                  </a:lnTo>
                  <a:lnTo>
                    <a:pt x="3828436" y="2826258"/>
                  </a:lnTo>
                  <a:lnTo>
                    <a:pt x="3825807" y="2830993"/>
                  </a:lnTo>
                  <a:lnTo>
                    <a:pt x="3823018" y="2835887"/>
                  </a:lnTo>
                  <a:lnTo>
                    <a:pt x="3820269" y="2840821"/>
                  </a:lnTo>
                  <a:close/>
                </a:path>
                <a:path w="4836159" h="4627880">
                  <a:moveTo>
                    <a:pt x="2579238" y="1392260"/>
                  </a:moveTo>
                  <a:lnTo>
                    <a:pt x="2576688" y="1389753"/>
                  </a:lnTo>
                  <a:lnTo>
                    <a:pt x="2571628" y="1386689"/>
                  </a:lnTo>
                  <a:lnTo>
                    <a:pt x="2572026" y="1384819"/>
                  </a:lnTo>
                  <a:lnTo>
                    <a:pt x="2573262" y="1379527"/>
                  </a:lnTo>
                  <a:lnTo>
                    <a:pt x="2576688" y="1374673"/>
                  </a:lnTo>
                  <a:lnTo>
                    <a:pt x="2579238" y="1369660"/>
                  </a:lnTo>
                  <a:lnTo>
                    <a:pt x="2587406" y="1377697"/>
                  </a:lnTo>
                  <a:lnTo>
                    <a:pt x="2579238" y="1392260"/>
                  </a:lnTo>
                  <a:close/>
                </a:path>
                <a:path w="4836159" h="4627880">
                  <a:moveTo>
                    <a:pt x="2533259" y="1392260"/>
                  </a:moveTo>
                  <a:lnTo>
                    <a:pt x="2530709" y="1387246"/>
                  </a:lnTo>
                  <a:lnTo>
                    <a:pt x="2527283" y="1382392"/>
                  </a:lnTo>
                  <a:lnTo>
                    <a:pt x="2526087" y="1377060"/>
                  </a:lnTo>
                  <a:lnTo>
                    <a:pt x="2525649" y="1375230"/>
                  </a:lnTo>
                  <a:lnTo>
                    <a:pt x="2530709" y="1372166"/>
                  </a:lnTo>
                  <a:lnTo>
                    <a:pt x="2533259" y="1369620"/>
                  </a:lnTo>
                  <a:lnTo>
                    <a:pt x="2535809" y="1374673"/>
                  </a:lnTo>
                  <a:lnTo>
                    <a:pt x="2539236" y="1379527"/>
                  </a:lnTo>
                  <a:lnTo>
                    <a:pt x="2540869" y="1386689"/>
                  </a:lnTo>
                  <a:lnTo>
                    <a:pt x="2535809" y="1389753"/>
                  </a:lnTo>
                  <a:lnTo>
                    <a:pt x="2533259" y="1392260"/>
                  </a:lnTo>
                  <a:close/>
                </a:path>
                <a:path w="4836159" h="4627880">
                  <a:moveTo>
                    <a:pt x="2619360" y="1320560"/>
                  </a:moveTo>
                  <a:lnTo>
                    <a:pt x="2616252" y="1315546"/>
                  </a:lnTo>
                  <a:lnTo>
                    <a:pt x="2613702" y="1313040"/>
                  </a:lnTo>
                  <a:lnTo>
                    <a:pt x="2628524" y="1305002"/>
                  </a:lnTo>
                  <a:lnTo>
                    <a:pt x="2636692" y="1313040"/>
                  </a:lnTo>
                  <a:lnTo>
                    <a:pt x="2631592" y="1315586"/>
                  </a:lnTo>
                  <a:lnTo>
                    <a:pt x="2626651" y="1318929"/>
                  </a:lnTo>
                  <a:lnTo>
                    <a:pt x="2619360" y="1320560"/>
                  </a:lnTo>
                  <a:close/>
                </a:path>
                <a:path w="4836159" h="4627880">
                  <a:moveTo>
                    <a:pt x="2803235" y="1139480"/>
                  </a:moveTo>
                  <a:lnTo>
                    <a:pt x="2800088" y="1134506"/>
                  </a:lnTo>
                  <a:lnTo>
                    <a:pt x="2797538" y="1131999"/>
                  </a:lnTo>
                  <a:lnTo>
                    <a:pt x="2802678" y="1129493"/>
                  </a:lnTo>
                  <a:lnTo>
                    <a:pt x="2807578" y="1126111"/>
                  </a:lnTo>
                  <a:lnTo>
                    <a:pt x="2812997" y="1124917"/>
                  </a:lnTo>
                  <a:lnTo>
                    <a:pt x="2814870" y="1124479"/>
                  </a:lnTo>
                  <a:lnTo>
                    <a:pt x="2817977" y="1129493"/>
                  </a:lnTo>
                  <a:lnTo>
                    <a:pt x="2820527" y="1131999"/>
                  </a:lnTo>
                  <a:lnTo>
                    <a:pt x="2815427" y="1134506"/>
                  </a:lnTo>
                  <a:lnTo>
                    <a:pt x="2810527" y="1137888"/>
                  </a:lnTo>
                  <a:lnTo>
                    <a:pt x="2805108" y="1139042"/>
                  </a:lnTo>
                  <a:lnTo>
                    <a:pt x="2803235" y="1139480"/>
                  </a:lnTo>
                  <a:close/>
                </a:path>
                <a:path w="4836159" h="4627880">
                  <a:moveTo>
                    <a:pt x="3889237" y="1279100"/>
                  </a:moveTo>
                  <a:lnTo>
                    <a:pt x="3886647" y="1274086"/>
                  </a:lnTo>
                  <a:lnTo>
                    <a:pt x="3883260" y="1269232"/>
                  </a:lnTo>
                  <a:lnTo>
                    <a:pt x="3882025" y="1263900"/>
                  </a:lnTo>
                  <a:lnTo>
                    <a:pt x="3881627" y="1262030"/>
                  </a:lnTo>
                  <a:lnTo>
                    <a:pt x="3886647" y="1259006"/>
                  </a:lnTo>
                  <a:lnTo>
                    <a:pt x="3889237" y="1256460"/>
                  </a:lnTo>
                  <a:lnTo>
                    <a:pt x="3897405" y="1271062"/>
                  </a:lnTo>
                  <a:lnTo>
                    <a:pt x="3889237" y="1279100"/>
                  </a:lnTo>
                  <a:close/>
                </a:path>
                <a:path w="4836159" h="4627880">
                  <a:moveTo>
                    <a:pt x="2809052" y="4017742"/>
                  </a:moveTo>
                  <a:lnTo>
                    <a:pt x="2806503" y="4012729"/>
                  </a:lnTo>
                  <a:lnTo>
                    <a:pt x="2803076" y="4007914"/>
                  </a:lnTo>
                  <a:lnTo>
                    <a:pt x="2801881" y="4002583"/>
                  </a:lnTo>
                  <a:lnTo>
                    <a:pt x="2801442" y="4000713"/>
                  </a:lnTo>
                  <a:lnTo>
                    <a:pt x="2806503" y="3997649"/>
                  </a:lnTo>
                  <a:lnTo>
                    <a:pt x="2809052" y="3995142"/>
                  </a:lnTo>
                  <a:lnTo>
                    <a:pt x="2817220" y="4009705"/>
                  </a:lnTo>
                  <a:lnTo>
                    <a:pt x="2809052" y="4017742"/>
                  </a:lnTo>
                  <a:close/>
                </a:path>
                <a:path w="4836159" h="4627880">
                  <a:moveTo>
                    <a:pt x="1039385" y="4017742"/>
                  </a:moveTo>
                  <a:lnTo>
                    <a:pt x="1036835" y="4012729"/>
                  </a:lnTo>
                  <a:lnTo>
                    <a:pt x="1033408" y="4007914"/>
                  </a:lnTo>
                  <a:lnTo>
                    <a:pt x="1032213" y="4002583"/>
                  </a:lnTo>
                  <a:lnTo>
                    <a:pt x="1031775" y="4000713"/>
                  </a:lnTo>
                  <a:lnTo>
                    <a:pt x="1036835" y="3997649"/>
                  </a:lnTo>
                  <a:lnTo>
                    <a:pt x="1039385" y="3995142"/>
                  </a:lnTo>
                  <a:lnTo>
                    <a:pt x="1044923" y="4004970"/>
                  </a:lnTo>
                  <a:lnTo>
                    <a:pt x="1047552" y="4009705"/>
                  </a:lnTo>
                  <a:lnTo>
                    <a:pt x="1039385" y="4017742"/>
                  </a:lnTo>
                  <a:close/>
                </a:path>
                <a:path w="4836159" h="4627880">
                  <a:moveTo>
                    <a:pt x="3015878" y="3949862"/>
                  </a:moveTo>
                  <a:lnTo>
                    <a:pt x="3013328" y="3947355"/>
                  </a:lnTo>
                  <a:lnTo>
                    <a:pt x="3008268" y="3944292"/>
                  </a:lnTo>
                  <a:lnTo>
                    <a:pt x="3008706" y="3942422"/>
                  </a:lnTo>
                  <a:lnTo>
                    <a:pt x="3009901" y="3937090"/>
                  </a:lnTo>
                  <a:lnTo>
                    <a:pt x="3013328" y="3932275"/>
                  </a:lnTo>
                  <a:lnTo>
                    <a:pt x="3015878" y="3927222"/>
                  </a:lnTo>
                  <a:lnTo>
                    <a:pt x="3018428" y="3929729"/>
                  </a:lnTo>
                  <a:lnTo>
                    <a:pt x="3020978" y="3932275"/>
                  </a:lnTo>
                  <a:lnTo>
                    <a:pt x="3024045" y="3935299"/>
                  </a:lnTo>
                  <a:lnTo>
                    <a:pt x="3021416" y="3940034"/>
                  </a:lnTo>
                  <a:lnTo>
                    <a:pt x="3015878" y="3949862"/>
                  </a:lnTo>
                  <a:close/>
                </a:path>
                <a:path w="4836159" h="4627880">
                  <a:moveTo>
                    <a:pt x="1711696" y="3946042"/>
                  </a:moveTo>
                  <a:lnTo>
                    <a:pt x="1709823" y="3945605"/>
                  </a:lnTo>
                  <a:lnTo>
                    <a:pt x="1704405" y="3944451"/>
                  </a:lnTo>
                  <a:lnTo>
                    <a:pt x="1699504" y="3941069"/>
                  </a:lnTo>
                  <a:lnTo>
                    <a:pt x="1694404" y="3938522"/>
                  </a:lnTo>
                  <a:lnTo>
                    <a:pt x="1702572" y="3930485"/>
                  </a:lnTo>
                  <a:lnTo>
                    <a:pt x="1717393" y="3938522"/>
                  </a:lnTo>
                  <a:lnTo>
                    <a:pt x="1714843" y="3941069"/>
                  </a:lnTo>
                  <a:lnTo>
                    <a:pt x="1711696" y="3946042"/>
                  </a:lnTo>
                  <a:close/>
                </a:path>
                <a:path w="4836159" h="4627880">
                  <a:moveTo>
                    <a:pt x="1056557" y="3946042"/>
                  </a:moveTo>
                  <a:lnTo>
                    <a:pt x="1053449" y="3941069"/>
                  </a:lnTo>
                  <a:lnTo>
                    <a:pt x="1050899" y="3938522"/>
                  </a:lnTo>
                  <a:lnTo>
                    <a:pt x="1065681" y="3930485"/>
                  </a:lnTo>
                  <a:lnTo>
                    <a:pt x="1071299" y="3936016"/>
                  </a:lnTo>
                  <a:lnTo>
                    <a:pt x="1073889" y="3938522"/>
                  </a:lnTo>
                  <a:lnTo>
                    <a:pt x="1068749" y="3941069"/>
                  </a:lnTo>
                  <a:lnTo>
                    <a:pt x="1063848" y="3944411"/>
                  </a:lnTo>
                  <a:lnTo>
                    <a:pt x="1058430" y="3945605"/>
                  </a:lnTo>
                  <a:lnTo>
                    <a:pt x="1056557" y="3946042"/>
                  </a:lnTo>
                  <a:close/>
                </a:path>
                <a:path w="4836159" h="4627880">
                  <a:moveTo>
                    <a:pt x="1217443" y="3900762"/>
                  </a:moveTo>
                  <a:lnTo>
                    <a:pt x="1214295" y="3895789"/>
                  </a:lnTo>
                  <a:lnTo>
                    <a:pt x="1211746" y="3893282"/>
                  </a:lnTo>
                  <a:lnTo>
                    <a:pt x="1226567" y="3885245"/>
                  </a:lnTo>
                  <a:lnTo>
                    <a:pt x="1234735" y="3893282"/>
                  </a:lnTo>
                  <a:lnTo>
                    <a:pt x="1229635" y="3895789"/>
                  </a:lnTo>
                  <a:lnTo>
                    <a:pt x="1224734" y="3899171"/>
                  </a:lnTo>
                  <a:lnTo>
                    <a:pt x="1217443" y="3900762"/>
                  </a:lnTo>
                  <a:close/>
                </a:path>
                <a:path w="4836159" h="4627880">
                  <a:moveTo>
                    <a:pt x="257983" y="3904582"/>
                  </a:moveTo>
                  <a:lnTo>
                    <a:pt x="255433" y="3899569"/>
                  </a:lnTo>
                  <a:lnTo>
                    <a:pt x="252007" y="3894715"/>
                  </a:lnTo>
                  <a:lnTo>
                    <a:pt x="250373" y="3887552"/>
                  </a:lnTo>
                  <a:lnTo>
                    <a:pt x="255433" y="3884489"/>
                  </a:lnTo>
                  <a:lnTo>
                    <a:pt x="257983" y="3881942"/>
                  </a:lnTo>
                  <a:lnTo>
                    <a:pt x="263481" y="3891810"/>
                  </a:lnTo>
                  <a:lnTo>
                    <a:pt x="266151" y="3896545"/>
                  </a:lnTo>
                  <a:lnTo>
                    <a:pt x="257983" y="3904582"/>
                  </a:lnTo>
                  <a:close/>
                </a:path>
                <a:path w="4836159" h="4627880">
                  <a:moveTo>
                    <a:pt x="336613" y="3882564"/>
                  </a:moveTo>
                  <a:lnTo>
                    <a:pt x="314342" y="3880492"/>
                  </a:lnTo>
                  <a:lnTo>
                    <a:pt x="289180" y="3874820"/>
                  </a:lnTo>
                  <a:lnTo>
                    <a:pt x="304973" y="3863069"/>
                  </a:lnTo>
                  <a:lnTo>
                    <a:pt x="322381" y="3857273"/>
                  </a:lnTo>
                  <a:lnTo>
                    <a:pt x="338038" y="3850877"/>
                  </a:lnTo>
                  <a:lnTo>
                    <a:pt x="348945" y="3837179"/>
                  </a:lnTo>
                  <a:lnTo>
                    <a:pt x="354931" y="3843449"/>
                  </a:lnTo>
                  <a:lnTo>
                    <a:pt x="360798" y="3850001"/>
                  </a:lnTo>
                  <a:lnTo>
                    <a:pt x="366784" y="3855376"/>
                  </a:lnTo>
                  <a:lnTo>
                    <a:pt x="373129" y="3858109"/>
                  </a:lnTo>
                  <a:lnTo>
                    <a:pt x="383807" y="3859581"/>
                  </a:lnTo>
                  <a:lnTo>
                    <a:pt x="385376" y="3859581"/>
                  </a:lnTo>
                  <a:lnTo>
                    <a:pt x="386477" y="3860655"/>
                  </a:lnTo>
                  <a:lnTo>
                    <a:pt x="356942" y="3881629"/>
                  </a:lnTo>
                  <a:lnTo>
                    <a:pt x="336613" y="3882564"/>
                  </a:lnTo>
                  <a:close/>
                </a:path>
                <a:path w="4836159" h="4627880">
                  <a:moveTo>
                    <a:pt x="392374" y="3860695"/>
                  </a:moveTo>
                  <a:lnTo>
                    <a:pt x="388070" y="3860666"/>
                  </a:lnTo>
                  <a:lnTo>
                    <a:pt x="388549" y="3859461"/>
                  </a:lnTo>
                  <a:lnTo>
                    <a:pt x="385253" y="3859461"/>
                  </a:lnTo>
                  <a:lnTo>
                    <a:pt x="383075" y="3857298"/>
                  </a:lnTo>
                  <a:lnTo>
                    <a:pt x="383011" y="3851504"/>
                  </a:lnTo>
                  <a:lnTo>
                    <a:pt x="384684" y="3849474"/>
                  </a:lnTo>
                  <a:lnTo>
                    <a:pt x="388190" y="3845137"/>
                  </a:lnTo>
                  <a:lnTo>
                    <a:pt x="393330" y="3842074"/>
                  </a:lnTo>
                  <a:lnTo>
                    <a:pt x="397752" y="3838532"/>
                  </a:lnTo>
                  <a:lnTo>
                    <a:pt x="400422" y="3841158"/>
                  </a:lnTo>
                  <a:lnTo>
                    <a:pt x="405283" y="3844859"/>
                  </a:lnTo>
                  <a:lnTo>
                    <a:pt x="404845" y="3845694"/>
                  </a:lnTo>
                  <a:lnTo>
                    <a:pt x="402135" y="3850628"/>
                  </a:lnTo>
                  <a:lnTo>
                    <a:pt x="398709" y="3855522"/>
                  </a:lnTo>
                  <a:lnTo>
                    <a:pt x="393873" y="3859461"/>
                  </a:lnTo>
                  <a:lnTo>
                    <a:pt x="388549" y="3859461"/>
                  </a:lnTo>
                  <a:lnTo>
                    <a:pt x="385336" y="3859542"/>
                  </a:lnTo>
                  <a:lnTo>
                    <a:pt x="393775" y="3859542"/>
                  </a:lnTo>
                  <a:lnTo>
                    <a:pt x="392374" y="3860695"/>
                  </a:lnTo>
                  <a:close/>
                </a:path>
                <a:path w="4836159" h="4627880">
                  <a:moveTo>
                    <a:pt x="388070" y="3860666"/>
                  </a:moveTo>
                  <a:lnTo>
                    <a:pt x="386477" y="3860655"/>
                  </a:lnTo>
                  <a:lnTo>
                    <a:pt x="385336" y="3859542"/>
                  </a:lnTo>
                  <a:lnTo>
                    <a:pt x="388549" y="3859461"/>
                  </a:lnTo>
                  <a:lnTo>
                    <a:pt x="388070" y="3860666"/>
                  </a:lnTo>
                  <a:close/>
                </a:path>
                <a:path w="4836159" h="4627880">
                  <a:moveTo>
                    <a:pt x="385376" y="3859581"/>
                  </a:moveTo>
                  <a:lnTo>
                    <a:pt x="383807" y="3859581"/>
                  </a:lnTo>
                  <a:lnTo>
                    <a:pt x="385336" y="3859542"/>
                  </a:lnTo>
                  <a:close/>
                </a:path>
                <a:path w="4836159" h="4627880">
                  <a:moveTo>
                    <a:pt x="2136741" y="3312322"/>
                  </a:moveTo>
                  <a:lnTo>
                    <a:pt x="2133594" y="3307308"/>
                  </a:lnTo>
                  <a:lnTo>
                    <a:pt x="2131044" y="3304802"/>
                  </a:lnTo>
                  <a:lnTo>
                    <a:pt x="2145865" y="3296764"/>
                  </a:lnTo>
                  <a:lnTo>
                    <a:pt x="2154033" y="3304802"/>
                  </a:lnTo>
                  <a:lnTo>
                    <a:pt x="2148933" y="3307308"/>
                  </a:lnTo>
                  <a:lnTo>
                    <a:pt x="2144032" y="3310690"/>
                  </a:lnTo>
                  <a:lnTo>
                    <a:pt x="2138614" y="3311884"/>
                  </a:lnTo>
                  <a:lnTo>
                    <a:pt x="2136741" y="3312322"/>
                  </a:lnTo>
                  <a:close/>
                </a:path>
                <a:path w="4836159" h="4627880">
                  <a:moveTo>
                    <a:pt x="2148375" y="3085962"/>
                  </a:moveTo>
                  <a:lnTo>
                    <a:pt x="2141084" y="3084370"/>
                  </a:lnTo>
                  <a:lnTo>
                    <a:pt x="2136183" y="3080988"/>
                  </a:lnTo>
                  <a:lnTo>
                    <a:pt x="2131044" y="3078481"/>
                  </a:lnTo>
                  <a:lnTo>
                    <a:pt x="2133633" y="3075975"/>
                  </a:lnTo>
                  <a:lnTo>
                    <a:pt x="2136183" y="3073428"/>
                  </a:lnTo>
                  <a:lnTo>
                    <a:pt x="2139251" y="3070444"/>
                  </a:lnTo>
                  <a:lnTo>
                    <a:pt x="2144072" y="3073030"/>
                  </a:lnTo>
                  <a:lnTo>
                    <a:pt x="2154033" y="3078481"/>
                  </a:lnTo>
                  <a:lnTo>
                    <a:pt x="2151483" y="3080988"/>
                  </a:lnTo>
                  <a:lnTo>
                    <a:pt x="2148375" y="3085962"/>
                  </a:lnTo>
                  <a:close/>
                </a:path>
                <a:path w="4836159" h="4627880">
                  <a:moveTo>
                    <a:pt x="2444648" y="3041239"/>
                  </a:moveTo>
                  <a:lnTo>
                    <a:pt x="2429827" y="3033201"/>
                  </a:lnTo>
                  <a:lnTo>
                    <a:pt x="2432377" y="3030695"/>
                  </a:lnTo>
                  <a:lnTo>
                    <a:pt x="2435484" y="3025721"/>
                  </a:lnTo>
                  <a:lnTo>
                    <a:pt x="2437397" y="3026119"/>
                  </a:lnTo>
                  <a:lnTo>
                    <a:pt x="2442815" y="3027313"/>
                  </a:lnTo>
                  <a:lnTo>
                    <a:pt x="2447716" y="3030695"/>
                  </a:lnTo>
                  <a:lnTo>
                    <a:pt x="2452816" y="3033201"/>
                  </a:lnTo>
                  <a:lnTo>
                    <a:pt x="2444648" y="3041239"/>
                  </a:lnTo>
                  <a:close/>
                </a:path>
                <a:path w="4836159" h="4627880">
                  <a:moveTo>
                    <a:pt x="2205670" y="3040721"/>
                  </a:moveTo>
                  <a:lnTo>
                    <a:pt x="2202562" y="3035708"/>
                  </a:lnTo>
                  <a:lnTo>
                    <a:pt x="2200012" y="3033201"/>
                  </a:lnTo>
                  <a:lnTo>
                    <a:pt x="2214834" y="3025164"/>
                  </a:lnTo>
                  <a:lnTo>
                    <a:pt x="2223001" y="3033201"/>
                  </a:lnTo>
                  <a:lnTo>
                    <a:pt x="2217901" y="3035708"/>
                  </a:lnTo>
                  <a:lnTo>
                    <a:pt x="2212961" y="3039090"/>
                  </a:lnTo>
                  <a:lnTo>
                    <a:pt x="2207542" y="3040284"/>
                  </a:lnTo>
                  <a:lnTo>
                    <a:pt x="2205670" y="3040721"/>
                  </a:lnTo>
                  <a:close/>
                </a:path>
                <a:path w="4836159" h="4627880">
                  <a:moveTo>
                    <a:pt x="497240" y="3023214"/>
                  </a:moveTo>
                  <a:lnTo>
                    <a:pt x="492459" y="3021901"/>
                  </a:lnTo>
                  <a:lnTo>
                    <a:pt x="489073" y="3021901"/>
                  </a:lnTo>
                  <a:lnTo>
                    <a:pt x="485527" y="3017405"/>
                  </a:lnTo>
                  <a:lnTo>
                    <a:pt x="477996" y="3010641"/>
                  </a:lnTo>
                  <a:lnTo>
                    <a:pt x="479072" y="3008850"/>
                  </a:lnTo>
                  <a:lnTo>
                    <a:pt x="484859" y="3002554"/>
                  </a:lnTo>
                  <a:lnTo>
                    <a:pt x="490104" y="3002524"/>
                  </a:lnTo>
                  <a:lnTo>
                    <a:pt x="494833" y="3006433"/>
                  </a:lnTo>
                  <a:lnTo>
                    <a:pt x="499073" y="3011954"/>
                  </a:lnTo>
                  <a:lnTo>
                    <a:pt x="500667" y="3014222"/>
                  </a:lnTo>
                  <a:lnTo>
                    <a:pt x="500627" y="3019832"/>
                  </a:lnTo>
                  <a:lnTo>
                    <a:pt x="497240" y="3023214"/>
                  </a:lnTo>
                  <a:close/>
                </a:path>
                <a:path w="4836159" h="4627880">
                  <a:moveTo>
                    <a:pt x="515090" y="3064674"/>
                  </a:moveTo>
                  <a:lnTo>
                    <a:pt x="512899" y="3064356"/>
                  </a:lnTo>
                  <a:lnTo>
                    <a:pt x="505662" y="3061741"/>
                  </a:lnTo>
                  <a:lnTo>
                    <a:pt x="500901" y="3056955"/>
                  </a:lnTo>
                  <a:lnTo>
                    <a:pt x="498852" y="3050558"/>
                  </a:lnTo>
                  <a:lnTo>
                    <a:pt x="499751" y="3043109"/>
                  </a:lnTo>
                  <a:lnTo>
                    <a:pt x="499321" y="3036392"/>
                  </a:lnTo>
                  <a:lnTo>
                    <a:pt x="497719" y="3028884"/>
                  </a:lnTo>
                  <a:lnTo>
                    <a:pt x="499672" y="3023346"/>
                  </a:lnTo>
                  <a:lnTo>
                    <a:pt x="509911" y="3022538"/>
                  </a:lnTo>
                  <a:lnTo>
                    <a:pt x="514692" y="3023294"/>
                  </a:lnTo>
                  <a:lnTo>
                    <a:pt x="518796" y="3031968"/>
                  </a:lnTo>
                  <a:lnTo>
                    <a:pt x="523537" y="3040324"/>
                  </a:lnTo>
                  <a:lnTo>
                    <a:pt x="522302" y="3044541"/>
                  </a:lnTo>
                  <a:lnTo>
                    <a:pt x="522302" y="3048043"/>
                  </a:lnTo>
                  <a:lnTo>
                    <a:pt x="519114" y="3053772"/>
                  </a:lnTo>
                  <a:lnTo>
                    <a:pt x="515090" y="3064674"/>
                  </a:lnTo>
                  <a:close/>
                </a:path>
                <a:path w="4836159" h="4627880">
                  <a:moveTo>
                    <a:pt x="2320577" y="3131242"/>
                  </a:moveTo>
                  <a:lnTo>
                    <a:pt x="2317469" y="3126268"/>
                  </a:lnTo>
                  <a:lnTo>
                    <a:pt x="2314919" y="3123761"/>
                  </a:lnTo>
                  <a:lnTo>
                    <a:pt x="2329741" y="3115684"/>
                  </a:lnTo>
                  <a:lnTo>
                    <a:pt x="2335359" y="3121215"/>
                  </a:lnTo>
                  <a:lnTo>
                    <a:pt x="2337909" y="3123761"/>
                  </a:lnTo>
                  <a:lnTo>
                    <a:pt x="2332809" y="3126268"/>
                  </a:lnTo>
                  <a:lnTo>
                    <a:pt x="2327868" y="3129610"/>
                  </a:lnTo>
                  <a:lnTo>
                    <a:pt x="2320577" y="3131242"/>
                  </a:lnTo>
                  <a:close/>
                </a:path>
                <a:path w="4836159" h="4627880">
                  <a:moveTo>
                    <a:pt x="2073590" y="3112421"/>
                  </a:moveTo>
                  <a:lnTo>
                    <a:pt x="2071040" y="3107368"/>
                  </a:lnTo>
                  <a:lnTo>
                    <a:pt x="2067614" y="3102554"/>
                  </a:lnTo>
                  <a:lnTo>
                    <a:pt x="2066418" y="3097222"/>
                  </a:lnTo>
                  <a:lnTo>
                    <a:pt x="2065980" y="3095392"/>
                  </a:lnTo>
                  <a:lnTo>
                    <a:pt x="2071040" y="3092328"/>
                  </a:lnTo>
                  <a:lnTo>
                    <a:pt x="2073590" y="3089781"/>
                  </a:lnTo>
                  <a:lnTo>
                    <a:pt x="2076379" y="3094715"/>
                  </a:lnTo>
                  <a:lnTo>
                    <a:pt x="2081758" y="3104384"/>
                  </a:lnTo>
                  <a:lnTo>
                    <a:pt x="2078730" y="3107368"/>
                  </a:lnTo>
                  <a:lnTo>
                    <a:pt x="2076180" y="3109915"/>
                  </a:lnTo>
                  <a:lnTo>
                    <a:pt x="2073590" y="3112421"/>
                  </a:lnTo>
                  <a:close/>
                </a:path>
                <a:path w="4836159" h="4627880">
                  <a:moveTo>
                    <a:pt x="3728351" y="3474542"/>
                  </a:moveTo>
                  <a:lnTo>
                    <a:pt x="3720183" y="3466504"/>
                  </a:lnTo>
                  <a:lnTo>
                    <a:pt x="3728351" y="3451942"/>
                  </a:lnTo>
                  <a:lnTo>
                    <a:pt x="3730901" y="3454448"/>
                  </a:lnTo>
                  <a:lnTo>
                    <a:pt x="3735961" y="3457512"/>
                  </a:lnTo>
                  <a:lnTo>
                    <a:pt x="3735522" y="3459342"/>
                  </a:lnTo>
                  <a:lnTo>
                    <a:pt x="3734327" y="3464714"/>
                  </a:lnTo>
                  <a:lnTo>
                    <a:pt x="3730901" y="3469528"/>
                  </a:lnTo>
                  <a:lnTo>
                    <a:pt x="3728351" y="3474542"/>
                  </a:lnTo>
                  <a:close/>
                </a:path>
                <a:path w="4836159" h="4627880">
                  <a:moveTo>
                    <a:pt x="418869" y="3474542"/>
                  </a:moveTo>
                  <a:lnTo>
                    <a:pt x="416319" y="3469528"/>
                  </a:lnTo>
                  <a:lnTo>
                    <a:pt x="412893" y="3464714"/>
                  </a:lnTo>
                  <a:lnTo>
                    <a:pt x="411658" y="3459342"/>
                  </a:lnTo>
                  <a:lnTo>
                    <a:pt x="411259" y="3457512"/>
                  </a:lnTo>
                  <a:lnTo>
                    <a:pt x="416319" y="3454448"/>
                  </a:lnTo>
                  <a:lnTo>
                    <a:pt x="418869" y="3451942"/>
                  </a:lnTo>
                  <a:lnTo>
                    <a:pt x="427037" y="3466504"/>
                  </a:lnTo>
                  <a:lnTo>
                    <a:pt x="418869" y="3474542"/>
                  </a:lnTo>
                  <a:close/>
                </a:path>
                <a:path w="4836159" h="4627880">
                  <a:moveTo>
                    <a:pt x="2562066" y="3334922"/>
                  </a:moveTo>
                  <a:lnTo>
                    <a:pt x="2554774" y="3333330"/>
                  </a:lnTo>
                  <a:lnTo>
                    <a:pt x="2549874" y="3329948"/>
                  </a:lnTo>
                  <a:lnTo>
                    <a:pt x="2544734" y="3327442"/>
                  </a:lnTo>
                  <a:lnTo>
                    <a:pt x="2547324" y="3324935"/>
                  </a:lnTo>
                  <a:lnTo>
                    <a:pt x="2552942" y="3319404"/>
                  </a:lnTo>
                  <a:lnTo>
                    <a:pt x="2567723" y="3327442"/>
                  </a:lnTo>
                  <a:lnTo>
                    <a:pt x="2565173" y="3329948"/>
                  </a:lnTo>
                  <a:lnTo>
                    <a:pt x="2562066" y="3334922"/>
                  </a:lnTo>
                  <a:close/>
                </a:path>
                <a:path w="4836159" h="4627880">
                  <a:moveTo>
                    <a:pt x="1516186" y="3334922"/>
                  </a:moveTo>
                  <a:lnTo>
                    <a:pt x="1513078" y="3329948"/>
                  </a:lnTo>
                  <a:lnTo>
                    <a:pt x="1510528" y="3327442"/>
                  </a:lnTo>
                  <a:lnTo>
                    <a:pt x="1515628" y="3324935"/>
                  </a:lnTo>
                  <a:lnTo>
                    <a:pt x="1520569" y="3321553"/>
                  </a:lnTo>
                  <a:lnTo>
                    <a:pt x="1525948" y="3320359"/>
                  </a:lnTo>
                  <a:lnTo>
                    <a:pt x="1527860" y="3319961"/>
                  </a:lnTo>
                  <a:lnTo>
                    <a:pt x="1530968" y="3324935"/>
                  </a:lnTo>
                  <a:lnTo>
                    <a:pt x="1533518" y="3327442"/>
                  </a:lnTo>
                  <a:lnTo>
                    <a:pt x="1528418" y="3329948"/>
                  </a:lnTo>
                  <a:lnTo>
                    <a:pt x="1523517" y="3333330"/>
                  </a:lnTo>
                  <a:lnTo>
                    <a:pt x="1518099" y="3334524"/>
                  </a:lnTo>
                  <a:lnTo>
                    <a:pt x="1516186" y="3334922"/>
                  </a:lnTo>
                  <a:close/>
                </a:path>
                <a:path w="4836159" h="4627880">
                  <a:moveTo>
                    <a:pt x="3406578" y="237979"/>
                  </a:moveTo>
                  <a:lnTo>
                    <a:pt x="3404028" y="232925"/>
                  </a:lnTo>
                  <a:lnTo>
                    <a:pt x="3400602" y="228111"/>
                  </a:lnTo>
                  <a:lnTo>
                    <a:pt x="3399407" y="222779"/>
                  </a:lnTo>
                  <a:lnTo>
                    <a:pt x="3398968" y="220909"/>
                  </a:lnTo>
                  <a:lnTo>
                    <a:pt x="3404028" y="217845"/>
                  </a:lnTo>
                  <a:lnTo>
                    <a:pt x="3406578" y="215339"/>
                  </a:lnTo>
                  <a:lnTo>
                    <a:pt x="3409367" y="220233"/>
                  </a:lnTo>
                  <a:lnTo>
                    <a:pt x="3412117" y="225167"/>
                  </a:lnTo>
                  <a:lnTo>
                    <a:pt x="3414786" y="229901"/>
                  </a:lnTo>
                  <a:lnTo>
                    <a:pt x="3409128" y="235432"/>
                  </a:lnTo>
                  <a:lnTo>
                    <a:pt x="3406578" y="237979"/>
                  </a:lnTo>
                  <a:close/>
                </a:path>
                <a:path w="4836159" h="4627880">
                  <a:moveTo>
                    <a:pt x="4016670" y="1053784"/>
                  </a:moveTo>
                  <a:lnTo>
                    <a:pt x="4005606" y="1051808"/>
                  </a:lnTo>
                  <a:lnTo>
                    <a:pt x="3997012" y="1045498"/>
                  </a:lnTo>
                  <a:lnTo>
                    <a:pt x="3995697" y="1043747"/>
                  </a:lnTo>
                  <a:lnTo>
                    <a:pt x="3995418" y="1039888"/>
                  </a:lnTo>
                  <a:lnTo>
                    <a:pt x="3996454" y="1037938"/>
                  </a:lnTo>
                  <a:lnTo>
                    <a:pt x="4003847" y="1031411"/>
                  </a:lnTo>
                  <a:lnTo>
                    <a:pt x="4014538" y="1029115"/>
                  </a:lnTo>
                  <a:lnTo>
                    <a:pt x="4025640" y="1031101"/>
                  </a:lnTo>
                  <a:lnTo>
                    <a:pt x="4034265" y="1037421"/>
                  </a:lnTo>
                  <a:lnTo>
                    <a:pt x="4035580" y="1039172"/>
                  </a:lnTo>
                  <a:lnTo>
                    <a:pt x="4034783" y="1042474"/>
                  </a:lnTo>
                  <a:lnTo>
                    <a:pt x="4034983" y="1045060"/>
                  </a:lnTo>
                  <a:lnTo>
                    <a:pt x="4027397" y="1051507"/>
                  </a:lnTo>
                  <a:lnTo>
                    <a:pt x="4016670" y="1053784"/>
                  </a:lnTo>
                  <a:close/>
                </a:path>
                <a:path w="4836159" h="4627880">
                  <a:moveTo>
                    <a:pt x="1809311" y="1777925"/>
                  </a:moveTo>
                  <a:lnTo>
                    <a:pt x="1797804" y="1774874"/>
                  </a:lnTo>
                  <a:lnTo>
                    <a:pt x="1786282" y="1765720"/>
                  </a:lnTo>
                  <a:lnTo>
                    <a:pt x="1797804" y="1756589"/>
                  </a:lnTo>
                  <a:lnTo>
                    <a:pt x="1809311" y="1753545"/>
                  </a:lnTo>
                  <a:lnTo>
                    <a:pt x="1820818" y="1756589"/>
                  </a:lnTo>
                  <a:lnTo>
                    <a:pt x="1832341" y="1765720"/>
                  </a:lnTo>
                  <a:lnTo>
                    <a:pt x="1820818" y="1774874"/>
                  </a:lnTo>
                  <a:lnTo>
                    <a:pt x="1809311" y="1777925"/>
                  </a:lnTo>
                  <a:close/>
                </a:path>
                <a:path w="4836159" h="4627880">
                  <a:moveTo>
                    <a:pt x="4243496" y="80752"/>
                  </a:moveTo>
                  <a:lnTo>
                    <a:pt x="4232855" y="78462"/>
                  </a:lnTo>
                  <a:lnTo>
                    <a:pt x="4226827" y="71620"/>
                  </a:lnTo>
                  <a:lnTo>
                    <a:pt x="4226786" y="63798"/>
                  </a:lnTo>
                  <a:lnTo>
                    <a:pt x="4230891" y="59117"/>
                  </a:lnTo>
                  <a:lnTo>
                    <a:pt x="4237775" y="57017"/>
                  </a:lnTo>
                  <a:lnTo>
                    <a:pt x="4246071" y="56938"/>
                  </a:lnTo>
                  <a:lnTo>
                    <a:pt x="4252167" y="59445"/>
                  </a:lnTo>
                  <a:lnTo>
                    <a:pt x="4258622" y="61753"/>
                  </a:lnTo>
                  <a:lnTo>
                    <a:pt x="4264638" y="64896"/>
                  </a:lnTo>
                  <a:lnTo>
                    <a:pt x="4265594" y="65413"/>
                  </a:lnTo>
                  <a:lnTo>
                    <a:pt x="4265395" y="70506"/>
                  </a:lnTo>
                  <a:lnTo>
                    <a:pt x="4264080" y="72217"/>
                  </a:lnTo>
                  <a:lnTo>
                    <a:pt x="4255116" y="78626"/>
                  </a:lnTo>
                  <a:lnTo>
                    <a:pt x="4243496" y="80752"/>
                  </a:lnTo>
                  <a:close/>
                </a:path>
                <a:path w="4836159" h="4627880">
                  <a:moveTo>
                    <a:pt x="3533000" y="306724"/>
                  </a:moveTo>
                  <a:lnTo>
                    <a:pt x="3521493" y="303673"/>
                  </a:lnTo>
                  <a:lnTo>
                    <a:pt x="3509971" y="294519"/>
                  </a:lnTo>
                  <a:lnTo>
                    <a:pt x="3521493" y="285387"/>
                  </a:lnTo>
                  <a:lnTo>
                    <a:pt x="3533000" y="282343"/>
                  </a:lnTo>
                  <a:lnTo>
                    <a:pt x="3544508" y="285387"/>
                  </a:lnTo>
                  <a:lnTo>
                    <a:pt x="3556030" y="294519"/>
                  </a:lnTo>
                  <a:lnTo>
                    <a:pt x="3544508" y="303673"/>
                  </a:lnTo>
                  <a:lnTo>
                    <a:pt x="3533000" y="306724"/>
                  </a:lnTo>
                  <a:close/>
                </a:path>
                <a:path w="4836159" h="4627880">
                  <a:moveTo>
                    <a:pt x="3233137" y="3520841"/>
                  </a:moveTo>
                  <a:lnTo>
                    <a:pt x="3222446" y="3518533"/>
                  </a:lnTo>
                  <a:lnTo>
                    <a:pt x="3215053" y="3511983"/>
                  </a:lnTo>
                  <a:lnTo>
                    <a:pt x="3214017" y="3510113"/>
                  </a:lnTo>
                  <a:lnTo>
                    <a:pt x="3214296" y="3506254"/>
                  </a:lnTo>
                  <a:lnTo>
                    <a:pt x="3215611" y="3504503"/>
                  </a:lnTo>
                  <a:lnTo>
                    <a:pt x="3224193" y="3498193"/>
                  </a:lnTo>
                  <a:lnTo>
                    <a:pt x="3235263" y="3496217"/>
                  </a:lnTo>
                  <a:lnTo>
                    <a:pt x="3245990" y="3498494"/>
                  </a:lnTo>
                  <a:lnTo>
                    <a:pt x="3253541" y="3504941"/>
                  </a:lnTo>
                  <a:lnTo>
                    <a:pt x="3253382" y="3507487"/>
                  </a:lnTo>
                  <a:lnTo>
                    <a:pt x="3254179" y="3510790"/>
                  </a:lnTo>
                  <a:lnTo>
                    <a:pt x="3252864" y="3512540"/>
                  </a:lnTo>
                  <a:lnTo>
                    <a:pt x="3244239" y="3518860"/>
                  </a:lnTo>
                  <a:lnTo>
                    <a:pt x="3233137" y="3520841"/>
                  </a:lnTo>
                  <a:close/>
                </a:path>
                <a:path w="4836159" h="4627880">
                  <a:moveTo>
                    <a:pt x="1717991" y="3542422"/>
                  </a:moveTo>
                  <a:lnTo>
                    <a:pt x="1709696" y="3542338"/>
                  </a:lnTo>
                  <a:lnTo>
                    <a:pt x="1702816" y="3540229"/>
                  </a:lnTo>
                  <a:lnTo>
                    <a:pt x="1698723" y="3535545"/>
                  </a:lnTo>
                  <a:lnTo>
                    <a:pt x="1698787" y="3527740"/>
                  </a:lnTo>
                  <a:lnTo>
                    <a:pt x="1704792" y="3520892"/>
                  </a:lnTo>
                  <a:lnTo>
                    <a:pt x="1715421" y="3518588"/>
                  </a:lnTo>
                  <a:lnTo>
                    <a:pt x="1727037" y="3520701"/>
                  </a:lnTo>
                  <a:lnTo>
                    <a:pt x="1736000" y="3527103"/>
                  </a:lnTo>
                  <a:lnTo>
                    <a:pt x="1737315" y="3528854"/>
                  </a:lnTo>
                  <a:lnTo>
                    <a:pt x="1737514" y="3533947"/>
                  </a:lnTo>
                  <a:lnTo>
                    <a:pt x="1736558" y="3534424"/>
                  </a:lnTo>
                  <a:lnTo>
                    <a:pt x="1730542" y="3537607"/>
                  </a:lnTo>
                  <a:lnTo>
                    <a:pt x="1724087" y="3539915"/>
                  </a:lnTo>
                  <a:lnTo>
                    <a:pt x="1717991" y="3542422"/>
                  </a:lnTo>
                  <a:close/>
                </a:path>
                <a:path w="4836159" h="4627880">
                  <a:moveTo>
                    <a:pt x="2188497" y="3565142"/>
                  </a:moveTo>
                  <a:lnTo>
                    <a:pt x="2179219" y="3553802"/>
                  </a:lnTo>
                  <a:lnTo>
                    <a:pt x="2176126" y="3542462"/>
                  </a:lnTo>
                  <a:lnTo>
                    <a:pt x="2179219" y="3531122"/>
                  </a:lnTo>
                  <a:lnTo>
                    <a:pt x="2188497" y="3519782"/>
                  </a:lnTo>
                  <a:lnTo>
                    <a:pt x="2197798" y="3531122"/>
                  </a:lnTo>
                  <a:lnTo>
                    <a:pt x="2200898" y="3542462"/>
                  </a:lnTo>
                  <a:lnTo>
                    <a:pt x="2197798" y="3553802"/>
                  </a:lnTo>
                  <a:lnTo>
                    <a:pt x="2188497" y="3565142"/>
                  </a:lnTo>
                  <a:close/>
                </a:path>
                <a:path w="4836159" h="4627880">
                  <a:moveTo>
                    <a:pt x="3554889" y="3611381"/>
                  </a:moveTo>
                  <a:lnTo>
                    <a:pt x="3544212" y="3609087"/>
                  </a:lnTo>
                  <a:lnTo>
                    <a:pt x="3536825" y="3602543"/>
                  </a:lnTo>
                  <a:lnTo>
                    <a:pt x="3535750" y="3600633"/>
                  </a:lnTo>
                  <a:lnTo>
                    <a:pt x="3536028" y="3596774"/>
                  </a:lnTo>
                  <a:lnTo>
                    <a:pt x="3537343" y="3595023"/>
                  </a:lnTo>
                  <a:lnTo>
                    <a:pt x="3545943" y="3588713"/>
                  </a:lnTo>
                  <a:lnTo>
                    <a:pt x="3557016" y="3586737"/>
                  </a:lnTo>
                  <a:lnTo>
                    <a:pt x="3567745" y="3589014"/>
                  </a:lnTo>
                  <a:lnTo>
                    <a:pt x="3575314" y="3595461"/>
                  </a:lnTo>
                  <a:lnTo>
                    <a:pt x="3575154" y="3598007"/>
                  </a:lnTo>
                  <a:lnTo>
                    <a:pt x="3575911" y="3601310"/>
                  </a:lnTo>
                  <a:lnTo>
                    <a:pt x="3574596" y="3603060"/>
                  </a:lnTo>
                  <a:lnTo>
                    <a:pt x="3565977" y="3609386"/>
                  </a:lnTo>
                  <a:lnTo>
                    <a:pt x="3554889" y="3611381"/>
                  </a:lnTo>
                  <a:close/>
                </a:path>
                <a:path w="4836159" h="4627880">
                  <a:moveTo>
                    <a:pt x="1580094" y="3338702"/>
                  </a:moveTo>
                  <a:lnTo>
                    <a:pt x="1571799" y="3338624"/>
                  </a:lnTo>
                  <a:lnTo>
                    <a:pt x="1564919" y="3336528"/>
                  </a:lnTo>
                  <a:lnTo>
                    <a:pt x="1560826" y="3331859"/>
                  </a:lnTo>
                  <a:lnTo>
                    <a:pt x="1560890" y="3324059"/>
                  </a:lnTo>
                  <a:lnTo>
                    <a:pt x="1566895" y="3317195"/>
                  </a:lnTo>
                  <a:lnTo>
                    <a:pt x="1577524" y="3314893"/>
                  </a:lnTo>
                  <a:lnTo>
                    <a:pt x="1589140" y="3317015"/>
                  </a:lnTo>
                  <a:lnTo>
                    <a:pt x="1598103" y="3323423"/>
                  </a:lnTo>
                  <a:lnTo>
                    <a:pt x="1599418" y="3325174"/>
                  </a:lnTo>
                  <a:lnTo>
                    <a:pt x="1599617" y="3330227"/>
                  </a:lnTo>
                  <a:lnTo>
                    <a:pt x="1598661" y="3330744"/>
                  </a:lnTo>
                  <a:lnTo>
                    <a:pt x="1592645" y="3333887"/>
                  </a:lnTo>
                  <a:lnTo>
                    <a:pt x="1586190" y="3336195"/>
                  </a:lnTo>
                  <a:lnTo>
                    <a:pt x="1580094" y="3338702"/>
                  </a:lnTo>
                  <a:close/>
                </a:path>
                <a:path w="4836159" h="4627880">
                  <a:moveTo>
                    <a:pt x="2934374" y="2615500"/>
                  </a:moveTo>
                  <a:lnTo>
                    <a:pt x="2923696" y="2613206"/>
                  </a:lnTo>
                  <a:lnTo>
                    <a:pt x="2916310" y="2606662"/>
                  </a:lnTo>
                  <a:lnTo>
                    <a:pt x="2915234" y="2604752"/>
                  </a:lnTo>
                  <a:lnTo>
                    <a:pt x="2915513" y="2600893"/>
                  </a:lnTo>
                  <a:lnTo>
                    <a:pt x="2916828" y="2599142"/>
                  </a:lnTo>
                  <a:lnTo>
                    <a:pt x="2925428" y="2592832"/>
                  </a:lnTo>
                  <a:lnTo>
                    <a:pt x="2936500" y="2590856"/>
                  </a:lnTo>
                  <a:lnTo>
                    <a:pt x="2947229" y="2593133"/>
                  </a:lnTo>
                  <a:lnTo>
                    <a:pt x="2954798" y="2599580"/>
                  </a:lnTo>
                  <a:lnTo>
                    <a:pt x="2954599" y="2602166"/>
                  </a:lnTo>
                  <a:lnTo>
                    <a:pt x="2955396" y="2605429"/>
                  </a:lnTo>
                  <a:lnTo>
                    <a:pt x="2954081" y="2607180"/>
                  </a:lnTo>
                  <a:lnTo>
                    <a:pt x="2945462" y="2613505"/>
                  </a:lnTo>
                  <a:lnTo>
                    <a:pt x="2934374" y="2615500"/>
                  </a:lnTo>
                  <a:close/>
                </a:path>
                <a:path w="4836159" h="4627880">
                  <a:moveTo>
                    <a:pt x="3916649" y="2565560"/>
                  </a:moveTo>
                  <a:lnTo>
                    <a:pt x="3904500" y="2560699"/>
                  </a:lnTo>
                  <a:lnTo>
                    <a:pt x="3895089" y="2552723"/>
                  </a:lnTo>
                  <a:lnTo>
                    <a:pt x="3886836" y="2543487"/>
                  </a:lnTo>
                  <a:lnTo>
                    <a:pt x="3878160" y="2534843"/>
                  </a:lnTo>
                  <a:lnTo>
                    <a:pt x="3886737" y="2527142"/>
                  </a:lnTo>
                  <a:lnTo>
                    <a:pt x="3896184" y="2523309"/>
                  </a:lnTo>
                  <a:lnTo>
                    <a:pt x="3906013" y="2523602"/>
                  </a:lnTo>
                  <a:lnTo>
                    <a:pt x="3915732" y="2528278"/>
                  </a:lnTo>
                  <a:lnTo>
                    <a:pt x="3923266" y="2536621"/>
                  </a:lnTo>
                  <a:lnTo>
                    <a:pt x="3925350" y="2545934"/>
                  </a:lnTo>
                  <a:lnTo>
                    <a:pt x="3922854" y="2555740"/>
                  </a:lnTo>
                  <a:lnTo>
                    <a:pt x="3916649" y="2565560"/>
                  </a:lnTo>
                  <a:close/>
                </a:path>
                <a:path w="4836159" h="4627880">
                  <a:moveTo>
                    <a:pt x="2315900" y="1778642"/>
                  </a:moveTo>
                  <a:lnTo>
                    <a:pt x="2305907" y="1776196"/>
                  </a:lnTo>
                  <a:lnTo>
                    <a:pt x="2295834" y="1770296"/>
                  </a:lnTo>
                  <a:lnTo>
                    <a:pt x="2300556" y="1758204"/>
                  </a:lnTo>
                  <a:lnTo>
                    <a:pt x="2308659" y="1748914"/>
                  </a:lnTo>
                  <a:lnTo>
                    <a:pt x="2318039" y="1740736"/>
                  </a:lnTo>
                  <a:lnTo>
                    <a:pt x="2326593" y="1731979"/>
                  </a:lnTo>
                  <a:lnTo>
                    <a:pt x="2334510" y="1740369"/>
                  </a:lnTo>
                  <a:lnTo>
                    <a:pt x="2338496" y="1749650"/>
                  </a:lnTo>
                  <a:lnTo>
                    <a:pt x="2338315" y="1759357"/>
                  </a:lnTo>
                  <a:lnTo>
                    <a:pt x="2333725" y="1769023"/>
                  </a:lnTo>
                  <a:lnTo>
                    <a:pt x="2325334" y="1776596"/>
                  </a:lnTo>
                  <a:lnTo>
                    <a:pt x="2315900" y="1778642"/>
                  </a:lnTo>
                  <a:close/>
                </a:path>
                <a:path w="4836159" h="4627880">
                  <a:moveTo>
                    <a:pt x="3459928" y="2479417"/>
                  </a:moveTo>
                  <a:lnTo>
                    <a:pt x="3449649" y="2477905"/>
                  </a:lnTo>
                  <a:lnTo>
                    <a:pt x="3444589" y="2472653"/>
                  </a:lnTo>
                  <a:lnTo>
                    <a:pt x="3446820" y="2465690"/>
                  </a:lnTo>
                  <a:lnTo>
                    <a:pt x="3450207" y="2457095"/>
                  </a:lnTo>
                  <a:lnTo>
                    <a:pt x="3453752" y="2456737"/>
                  </a:lnTo>
                  <a:lnTo>
                    <a:pt x="3464884" y="2455892"/>
                  </a:lnTo>
                  <a:lnTo>
                    <a:pt x="3476080" y="2455678"/>
                  </a:lnTo>
                  <a:lnTo>
                    <a:pt x="3487297" y="2455903"/>
                  </a:lnTo>
                  <a:lnTo>
                    <a:pt x="3498496" y="2456379"/>
                  </a:lnTo>
                  <a:lnTo>
                    <a:pt x="3501285" y="2456538"/>
                  </a:lnTo>
                  <a:lnTo>
                    <a:pt x="3506465" y="2462109"/>
                  </a:lnTo>
                  <a:lnTo>
                    <a:pt x="3504234" y="2469032"/>
                  </a:lnTo>
                  <a:lnTo>
                    <a:pt x="3501445" y="2476472"/>
                  </a:lnTo>
                  <a:lnTo>
                    <a:pt x="3497142" y="2478024"/>
                  </a:lnTo>
                  <a:lnTo>
                    <a:pt x="3495321" y="2478701"/>
                  </a:lnTo>
                  <a:lnTo>
                    <a:pt x="3467498" y="2478701"/>
                  </a:lnTo>
                  <a:lnTo>
                    <a:pt x="3459928" y="2479417"/>
                  </a:lnTo>
                  <a:close/>
                </a:path>
                <a:path w="4836159" h="4627880">
                  <a:moveTo>
                    <a:pt x="3490607" y="2480451"/>
                  </a:moveTo>
                  <a:lnTo>
                    <a:pt x="3482439" y="2478701"/>
                  </a:lnTo>
                  <a:lnTo>
                    <a:pt x="3495321" y="2478701"/>
                  </a:lnTo>
                  <a:lnTo>
                    <a:pt x="3490607" y="2480451"/>
                  </a:lnTo>
                  <a:close/>
                </a:path>
                <a:path w="4836159" h="4627880">
                  <a:moveTo>
                    <a:pt x="4711658" y="328533"/>
                  </a:moveTo>
                  <a:lnTo>
                    <a:pt x="4681834" y="306137"/>
                  </a:lnTo>
                  <a:lnTo>
                    <a:pt x="4684331" y="295009"/>
                  </a:lnTo>
                  <a:lnTo>
                    <a:pt x="4689858" y="287357"/>
                  </a:lnTo>
                  <a:lnTo>
                    <a:pt x="4698514" y="283375"/>
                  </a:lnTo>
                  <a:lnTo>
                    <a:pt x="4710402" y="283259"/>
                  </a:lnTo>
                  <a:lnTo>
                    <a:pt x="4718157" y="286148"/>
                  </a:lnTo>
                  <a:lnTo>
                    <a:pt x="4724068" y="290381"/>
                  </a:lnTo>
                  <a:lnTo>
                    <a:pt x="4727647" y="296643"/>
                  </a:lnTo>
                  <a:lnTo>
                    <a:pt x="4728411" y="305620"/>
                  </a:lnTo>
                  <a:lnTo>
                    <a:pt x="4725879" y="316829"/>
                  </a:lnTo>
                  <a:lnTo>
                    <a:pt x="4720323" y="324594"/>
                  </a:lnTo>
                  <a:lnTo>
                    <a:pt x="4711658" y="328533"/>
                  </a:lnTo>
                  <a:close/>
                </a:path>
                <a:path w="4836159" h="4627880">
                  <a:moveTo>
                    <a:pt x="3654485" y="3451953"/>
                  </a:moveTo>
                  <a:lnTo>
                    <a:pt x="3624599" y="3429540"/>
                  </a:lnTo>
                  <a:lnTo>
                    <a:pt x="3627114" y="3418417"/>
                  </a:lnTo>
                  <a:lnTo>
                    <a:pt x="3632643" y="3410775"/>
                  </a:lnTo>
                  <a:lnTo>
                    <a:pt x="3641302" y="3406795"/>
                  </a:lnTo>
                  <a:lnTo>
                    <a:pt x="3653207" y="3406662"/>
                  </a:lnTo>
                  <a:lnTo>
                    <a:pt x="3660951" y="3409574"/>
                  </a:lnTo>
                  <a:lnTo>
                    <a:pt x="3666868" y="3413814"/>
                  </a:lnTo>
                  <a:lnTo>
                    <a:pt x="3670447" y="3420068"/>
                  </a:lnTo>
                  <a:lnTo>
                    <a:pt x="3671176" y="3429023"/>
                  </a:lnTo>
                  <a:lnTo>
                    <a:pt x="3668685" y="3440232"/>
                  </a:lnTo>
                  <a:lnTo>
                    <a:pt x="3663143" y="3448002"/>
                  </a:lnTo>
                  <a:lnTo>
                    <a:pt x="3654485" y="3451953"/>
                  </a:lnTo>
                  <a:close/>
                </a:path>
                <a:path w="4836159" h="4627880">
                  <a:moveTo>
                    <a:pt x="4336953" y="635312"/>
                  </a:moveTo>
                  <a:lnTo>
                    <a:pt x="4334921" y="631811"/>
                  </a:lnTo>
                  <a:lnTo>
                    <a:pt x="4333287" y="630020"/>
                  </a:lnTo>
                  <a:lnTo>
                    <a:pt x="4342850" y="624370"/>
                  </a:lnTo>
                  <a:lnTo>
                    <a:pt x="4344842" y="626479"/>
                  </a:lnTo>
                  <a:lnTo>
                    <a:pt x="4346475" y="628270"/>
                  </a:lnTo>
                  <a:lnTo>
                    <a:pt x="4348149" y="630020"/>
                  </a:lnTo>
                  <a:lnTo>
                    <a:pt x="4344802" y="631811"/>
                  </a:lnTo>
                  <a:lnTo>
                    <a:pt x="4341654" y="634198"/>
                  </a:lnTo>
                  <a:lnTo>
                    <a:pt x="4336953" y="635312"/>
                  </a:lnTo>
                  <a:close/>
                </a:path>
                <a:path w="4836159" h="4627880">
                  <a:moveTo>
                    <a:pt x="4537483" y="794867"/>
                  </a:moveTo>
                  <a:lnTo>
                    <a:pt x="4532781" y="793752"/>
                  </a:lnTo>
                  <a:lnTo>
                    <a:pt x="4529594" y="791365"/>
                  </a:lnTo>
                  <a:lnTo>
                    <a:pt x="4526287" y="789614"/>
                  </a:lnTo>
                  <a:lnTo>
                    <a:pt x="4531586" y="783925"/>
                  </a:lnTo>
                  <a:lnTo>
                    <a:pt x="4534694" y="785795"/>
                  </a:lnTo>
                  <a:lnTo>
                    <a:pt x="4537921" y="787665"/>
                  </a:lnTo>
                  <a:lnTo>
                    <a:pt x="4541148" y="789614"/>
                  </a:lnTo>
                  <a:lnTo>
                    <a:pt x="4539515" y="791365"/>
                  </a:lnTo>
                  <a:lnTo>
                    <a:pt x="4537483" y="794867"/>
                  </a:lnTo>
                  <a:close/>
                </a:path>
                <a:path w="4836159" h="4627880">
                  <a:moveTo>
                    <a:pt x="3000578" y="364030"/>
                  </a:moveTo>
                  <a:lnTo>
                    <a:pt x="2998546" y="360529"/>
                  </a:lnTo>
                  <a:lnTo>
                    <a:pt x="2996912" y="358738"/>
                  </a:lnTo>
                  <a:lnTo>
                    <a:pt x="3006475" y="353049"/>
                  </a:lnTo>
                  <a:lnTo>
                    <a:pt x="3011734" y="358738"/>
                  </a:lnTo>
                  <a:lnTo>
                    <a:pt x="3008467" y="360529"/>
                  </a:lnTo>
                  <a:lnTo>
                    <a:pt x="3005279" y="362916"/>
                  </a:lnTo>
                  <a:lnTo>
                    <a:pt x="3001813" y="363752"/>
                  </a:lnTo>
                  <a:lnTo>
                    <a:pt x="3000578" y="364030"/>
                  </a:lnTo>
                  <a:close/>
                </a:path>
                <a:path w="4836159" h="4627880">
                  <a:moveTo>
                    <a:pt x="2853717" y="1162319"/>
                  </a:moveTo>
                  <a:lnTo>
                    <a:pt x="2848417" y="1156629"/>
                  </a:lnTo>
                  <a:lnTo>
                    <a:pt x="2851724" y="1154878"/>
                  </a:lnTo>
                  <a:lnTo>
                    <a:pt x="2854872" y="1152491"/>
                  </a:lnTo>
                  <a:lnTo>
                    <a:pt x="2858378" y="1151655"/>
                  </a:lnTo>
                  <a:lnTo>
                    <a:pt x="2859613" y="1151337"/>
                  </a:lnTo>
                  <a:lnTo>
                    <a:pt x="2861605" y="1154878"/>
                  </a:lnTo>
                  <a:lnTo>
                    <a:pt x="2863279" y="1156629"/>
                  </a:lnTo>
                  <a:lnTo>
                    <a:pt x="2853717" y="1162319"/>
                  </a:lnTo>
                  <a:close/>
                </a:path>
                <a:path w="4836159" h="4627880">
                  <a:moveTo>
                    <a:pt x="2811324" y="2584858"/>
                  </a:moveTo>
                  <a:lnTo>
                    <a:pt x="2806024" y="2574592"/>
                  </a:lnTo>
                  <a:lnTo>
                    <a:pt x="2809650" y="2570653"/>
                  </a:lnTo>
                  <a:lnTo>
                    <a:pt x="2811324" y="2568903"/>
                  </a:lnTo>
                  <a:lnTo>
                    <a:pt x="2812957" y="2572444"/>
                  </a:lnTo>
                  <a:lnTo>
                    <a:pt x="2815188" y="2575866"/>
                  </a:lnTo>
                  <a:lnTo>
                    <a:pt x="2816224" y="2580919"/>
                  </a:lnTo>
                  <a:lnTo>
                    <a:pt x="2812957" y="2583067"/>
                  </a:lnTo>
                  <a:lnTo>
                    <a:pt x="2811324" y="2584858"/>
                  </a:lnTo>
                  <a:close/>
                </a:path>
                <a:path w="4836159" h="4627880">
                  <a:moveTo>
                    <a:pt x="3639062" y="2087455"/>
                  </a:moveTo>
                  <a:lnTo>
                    <a:pt x="3637070" y="2083953"/>
                  </a:lnTo>
                  <a:lnTo>
                    <a:pt x="3635397" y="2082202"/>
                  </a:lnTo>
                  <a:lnTo>
                    <a:pt x="3638624" y="2080253"/>
                  </a:lnTo>
                  <a:lnTo>
                    <a:pt x="3644959" y="2076513"/>
                  </a:lnTo>
                  <a:lnTo>
                    <a:pt x="3646951" y="2078622"/>
                  </a:lnTo>
                  <a:lnTo>
                    <a:pt x="3648585" y="2080412"/>
                  </a:lnTo>
                  <a:lnTo>
                    <a:pt x="3650258" y="2082202"/>
                  </a:lnTo>
                  <a:lnTo>
                    <a:pt x="3646951" y="2083953"/>
                  </a:lnTo>
                  <a:lnTo>
                    <a:pt x="3643764" y="2086341"/>
                  </a:lnTo>
                  <a:lnTo>
                    <a:pt x="3639062" y="2087455"/>
                  </a:lnTo>
                  <a:close/>
                </a:path>
                <a:path w="4836159" h="4627880">
                  <a:moveTo>
                    <a:pt x="3803893" y="527285"/>
                  </a:moveTo>
                  <a:lnTo>
                    <a:pt x="3800068" y="527245"/>
                  </a:lnTo>
                  <a:lnTo>
                    <a:pt x="3798992" y="526052"/>
                  </a:lnTo>
                  <a:lnTo>
                    <a:pt x="3797877" y="524858"/>
                  </a:lnTo>
                  <a:lnTo>
                    <a:pt x="3797837" y="520799"/>
                  </a:lnTo>
                  <a:lnTo>
                    <a:pt x="3798913" y="519327"/>
                  </a:lnTo>
                  <a:lnTo>
                    <a:pt x="3801184" y="516303"/>
                  </a:lnTo>
                  <a:lnTo>
                    <a:pt x="3804491" y="514155"/>
                  </a:lnTo>
                  <a:lnTo>
                    <a:pt x="3807359" y="511648"/>
                  </a:lnTo>
                  <a:lnTo>
                    <a:pt x="3809073" y="513478"/>
                  </a:lnTo>
                  <a:lnTo>
                    <a:pt x="3812260" y="516104"/>
                  </a:lnTo>
                  <a:lnTo>
                    <a:pt x="3810188" y="520163"/>
                  </a:lnTo>
                  <a:lnTo>
                    <a:pt x="3807997" y="523585"/>
                  </a:lnTo>
                  <a:lnTo>
                    <a:pt x="3803893" y="527285"/>
                  </a:lnTo>
                  <a:close/>
                </a:path>
                <a:path w="4836159" h="4627880">
                  <a:moveTo>
                    <a:pt x="3791382" y="541092"/>
                  </a:moveTo>
                  <a:lnTo>
                    <a:pt x="3781262" y="534726"/>
                  </a:lnTo>
                  <a:lnTo>
                    <a:pt x="3792219" y="526489"/>
                  </a:lnTo>
                  <a:lnTo>
                    <a:pt x="3793693" y="525335"/>
                  </a:lnTo>
                  <a:lnTo>
                    <a:pt x="3796522" y="526290"/>
                  </a:lnTo>
                  <a:lnTo>
                    <a:pt x="3798714" y="526290"/>
                  </a:lnTo>
                  <a:lnTo>
                    <a:pt x="3798714" y="533413"/>
                  </a:lnTo>
                  <a:lnTo>
                    <a:pt x="3795805" y="535879"/>
                  </a:lnTo>
                  <a:lnTo>
                    <a:pt x="3791382" y="541092"/>
                  </a:lnTo>
                  <a:close/>
                </a:path>
                <a:path w="4836159" h="4627880">
                  <a:moveTo>
                    <a:pt x="539474" y="1850789"/>
                  </a:moveTo>
                  <a:lnTo>
                    <a:pt x="537841" y="1847248"/>
                  </a:lnTo>
                  <a:lnTo>
                    <a:pt x="535609" y="1843826"/>
                  </a:lnTo>
                  <a:lnTo>
                    <a:pt x="534573" y="1838773"/>
                  </a:lnTo>
                  <a:lnTo>
                    <a:pt x="537841" y="1836624"/>
                  </a:lnTo>
                  <a:lnTo>
                    <a:pt x="539474" y="1834834"/>
                  </a:lnTo>
                  <a:lnTo>
                    <a:pt x="541148" y="1838375"/>
                  </a:lnTo>
                  <a:lnTo>
                    <a:pt x="543339" y="1841797"/>
                  </a:lnTo>
                  <a:lnTo>
                    <a:pt x="544136" y="1845537"/>
                  </a:lnTo>
                  <a:lnTo>
                    <a:pt x="544375" y="1846850"/>
                  </a:lnTo>
                  <a:lnTo>
                    <a:pt x="541148" y="1849038"/>
                  </a:lnTo>
                  <a:lnTo>
                    <a:pt x="539474" y="1850789"/>
                  </a:lnTo>
                  <a:close/>
                </a:path>
                <a:path w="4836159" h="4627880">
                  <a:moveTo>
                    <a:pt x="1445226" y="3701897"/>
                  </a:moveTo>
                  <a:lnTo>
                    <a:pt x="1443433" y="3698435"/>
                  </a:lnTo>
                  <a:lnTo>
                    <a:pt x="1439966" y="3691631"/>
                  </a:lnTo>
                  <a:lnTo>
                    <a:pt x="1445226" y="3685941"/>
                  </a:lnTo>
                  <a:lnTo>
                    <a:pt x="1446899" y="3689482"/>
                  </a:lnTo>
                  <a:lnTo>
                    <a:pt x="1449090" y="3692904"/>
                  </a:lnTo>
                  <a:lnTo>
                    <a:pt x="1450166" y="3697957"/>
                  </a:lnTo>
                  <a:lnTo>
                    <a:pt x="1446899" y="3700146"/>
                  </a:lnTo>
                  <a:lnTo>
                    <a:pt x="1445226" y="3701897"/>
                  </a:lnTo>
                  <a:close/>
                </a:path>
                <a:path w="4836159" h="4627880">
                  <a:moveTo>
                    <a:pt x="1367253" y="3459820"/>
                  </a:moveTo>
                  <a:lnTo>
                    <a:pt x="1365221" y="3456318"/>
                  </a:lnTo>
                  <a:lnTo>
                    <a:pt x="1363547" y="3454568"/>
                  </a:lnTo>
                  <a:lnTo>
                    <a:pt x="1366815" y="3452658"/>
                  </a:lnTo>
                  <a:lnTo>
                    <a:pt x="1370002" y="3450708"/>
                  </a:lnTo>
                  <a:lnTo>
                    <a:pt x="1373150" y="3448878"/>
                  </a:lnTo>
                  <a:lnTo>
                    <a:pt x="1375102" y="3451026"/>
                  </a:lnTo>
                  <a:lnTo>
                    <a:pt x="1376775" y="3452777"/>
                  </a:lnTo>
                  <a:lnTo>
                    <a:pt x="1378409" y="3454568"/>
                  </a:lnTo>
                  <a:lnTo>
                    <a:pt x="1375102" y="3456318"/>
                  </a:lnTo>
                  <a:lnTo>
                    <a:pt x="1371954" y="3458706"/>
                  </a:lnTo>
                  <a:lnTo>
                    <a:pt x="1367253" y="3459820"/>
                  </a:lnTo>
                  <a:close/>
                </a:path>
                <a:path w="4836159" h="4627880">
                  <a:moveTo>
                    <a:pt x="981174" y="4034295"/>
                  </a:moveTo>
                  <a:lnTo>
                    <a:pt x="979142" y="4030793"/>
                  </a:lnTo>
                  <a:lnTo>
                    <a:pt x="977508" y="4029042"/>
                  </a:lnTo>
                  <a:lnTo>
                    <a:pt x="980815" y="4027252"/>
                  </a:lnTo>
                  <a:lnTo>
                    <a:pt x="983963" y="4024904"/>
                  </a:lnTo>
                  <a:lnTo>
                    <a:pt x="987469" y="4024069"/>
                  </a:lnTo>
                  <a:lnTo>
                    <a:pt x="988704" y="4023750"/>
                  </a:lnTo>
                  <a:lnTo>
                    <a:pt x="990696" y="4027252"/>
                  </a:lnTo>
                  <a:lnTo>
                    <a:pt x="992370" y="4029042"/>
                  </a:lnTo>
                  <a:lnTo>
                    <a:pt x="989063" y="4030793"/>
                  </a:lnTo>
                  <a:lnTo>
                    <a:pt x="985875" y="4033181"/>
                  </a:lnTo>
                  <a:lnTo>
                    <a:pt x="981174" y="4034295"/>
                  </a:lnTo>
                  <a:close/>
                </a:path>
                <a:path w="4836159" h="4627880">
                  <a:moveTo>
                    <a:pt x="16016" y="3156627"/>
                  </a:moveTo>
                  <a:lnTo>
                    <a:pt x="13984" y="3153126"/>
                  </a:lnTo>
                  <a:lnTo>
                    <a:pt x="12351" y="3151375"/>
                  </a:lnTo>
                  <a:lnTo>
                    <a:pt x="15658" y="3149584"/>
                  </a:lnTo>
                  <a:lnTo>
                    <a:pt x="18805" y="3147197"/>
                  </a:lnTo>
                  <a:lnTo>
                    <a:pt x="23547" y="3146083"/>
                  </a:lnTo>
                  <a:lnTo>
                    <a:pt x="25539" y="3149584"/>
                  </a:lnTo>
                  <a:lnTo>
                    <a:pt x="27212" y="3151375"/>
                  </a:lnTo>
                  <a:lnTo>
                    <a:pt x="23905" y="3153126"/>
                  </a:lnTo>
                  <a:lnTo>
                    <a:pt x="20718" y="3155513"/>
                  </a:lnTo>
                  <a:lnTo>
                    <a:pt x="17252" y="3156348"/>
                  </a:lnTo>
                  <a:lnTo>
                    <a:pt x="16016" y="3156627"/>
                  </a:lnTo>
                  <a:close/>
                </a:path>
                <a:path w="4836159" h="4627880">
                  <a:moveTo>
                    <a:pt x="2117178" y="1465114"/>
                  </a:moveTo>
                  <a:lnTo>
                    <a:pt x="2112477" y="1464000"/>
                  </a:lnTo>
                  <a:lnTo>
                    <a:pt x="2109289" y="1461612"/>
                  </a:lnTo>
                  <a:lnTo>
                    <a:pt x="2105982" y="1459822"/>
                  </a:lnTo>
                  <a:lnTo>
                    <a:pt x="2107656" y="1458071"/>
                  </a:lnTo>
                  <a:lnTo>
                    <a:pt x="2109289" y="1456280"/>
                  </a:lnTo>
                  <a:lnTo>
                    <a:pt x="2111282" y="1454172"/>
                  </a:lnTo>
                  <a:lnTo>
                    <a:pt x="2120844" y="1459822"/>
                  </a:lnTo>
                  <a:lnTo>
                    <a:pt x="2119210" y="1461612"/>
                  </a:lnTo>
                  <a:lnTo>
                    <a:pt x="2117178" y="1465114"/>
                  </a:lnTo>
                  <a:close/>
                </a:path>
                <a:path w="4836159" h="4627880">
                  <a:moveTo>
                    <a:pt x="2820009" y="1211856"/>
                  </a:moveTo>
                  <a:lnTo>
                    <a:pt x="2818097" y="1204018"/>
                  </a:lnTo>
                  <a:lnTo>
                    <a:pt x="2818734" y="1196100"/>
                  </a:lnTo>
                  <a:lnTo>
                    <a:pt x="2820408" y="1191882"/>
                  </a:lnTo>
                  <a:lnTo>
                    <a:pt x="2821922" y="1187386"/>
                  </a:lnTo>
                  <a:lnTo>
                    <a:pt x="2824312" y="1182571"/>
                  </a:lnTo>
                  <a:lnTo>
                    <a:pt x="2827619" y="1182691"/>
                  </a:lnTo>
                  <a:lnTo>
                    <a:pt x="2828775" y="1183606"/>
                  </a:lnTo>
                  <a:lnTo>
                    <a:pt x="2832988" y="1189817"/>
                  </a:lnTo>
                  <a:lnTo>
                    <a:pt x="2834388" y="1197875"/>
                  </a:lnTo>
                  <a:lnTo>
                    <a:pt x="2832882" y="1205254"/>
                  </a:lnTo>
                  <a:lnTo>
                    <a:pt x="2828376" y="1209429"/>
                  </a:lnTo>
                  <a:lnTo>
                    <a:pt x="2820009" y="1211856"/>
                  </a:lnTo>
                  <a:close/>
                </a:path>
                <a:path w="4836159" h="4627880">
                  <a:moveTo>
                    <a:pt x="3018149" y="588202"/>
                  </a:moveTo>
                  <a:lnTo>
                    <a:pt x="3016874" y="587486"/>
                  </a:lnTo>
                  <a:lnTo>
                    <a:pt x="3012599" y="582343"/>
                  </a:lnTo>
                  <a:lnTo>
                    <a:pt x="3011096" y="574927"/>
                  </a:lnTo>
                  <a:lnTo>
                    <a:pt x="3012403" y="567236"/>
                  </a:lnTo>
                  <a:lnTo>
                    <a:pt x="3016555" y="561265"/>
                  </a:lnTo>
                  <a:lnTo>
                    <a:pt x="3017671" y="560310"/>
                  </a:lnTo>
                  <a:lnTo>
                    <a:pt x="3019822" y="560867"/>
                  </a:lnTo>
                  <a:lnTo>
                    <a:pt x="3021631" y="560867"/>
                  </a:lnTo>
                  <a:lnTo>
                    <a:pt x="3025770" y="566010"/>
                  </a:lnTo>
                  <a:lnTo>
                    <a:pt x="3027263" y="573455"/>
                  </a:lnTo>
                  <a:lnTo>
                    <a:pt x="3025962" y="581131"/>
                  </a:lnTo>
                  <a:lnTo>
                    <a:pt x="3021814" y="587088"/>
                  </a:lnTo>
                  <a:lnTo>
                    <a:pt x="3020659" y="588003"/>
                  </a:lnTo>
                  <a:lnTo>
                    <a:pt x="3018149" y="588202"/>
                  </a:lnTo>
                  <a:close/>
                </a:path>
                <a:path w="4836159" h="4627880">
                  <a:moveTo>
                    <a:pt x="3021631" y="560867"/>
                  </a:moveTo>
                  <a:lnTo>
                    <a:pt x="3019822" y="560867"/>
                  </a:lnTo>
                  <a:lnTo>
                    <a:pt x="3021535" y="560748"/>
                  </a:lnTo>
                  <a:close/>
                </a:path>
                <a:path w="4836159" h="4627880">
                  <a:moveTo>
                    <a:pt x="1868418" y="2362079"/>
                  </a:moveTo>
                  <a:lnTo>
                    <a:pt x="1860978" y="2359930"/>
                  </a:lnTo>
                  <a:lnTo>
                    <a:pt x="1853537" y="2353484"/>
                  </a:lnTo>
                  <a:lnTo>
                    <a:pt x="1860978" y="2347039"/>
                  </a:lnTo>
                  <a:lnTo>
                    <a:pt x="1868418" y="2344890"/>
                  </a:lnTo>
                  <a:lnTo>
                    <a:pt x="1875859" y="2347039"/>
                  </a:lnTo>
                  <a:lnTo>
                    <a:pt x="1883300" y="2353484"/>
                  </a:lnTo>
                  <a:lnTo>
                    <a:pt x="1875859" y="2359930"/>
                  </a:lnTo>
                  <a:lnTo>
                    <a:pt x="1868418" y="2362079"/>
                  </a:lnTo>
                  <a:close/>
                </a:path>
                <a:path w="4836159" h="4627880">
                  <a:moveTo>
                    <a:pt x="4045926" y="2013049"/>
                  </a:moveTo>
                  <a:lnTo>
                    <a:pt x="4043071" y="2013049"/>
                  </a:lnTo>
                  <a:lnTo>
                    <a:pt x="4045222" y="2012492"/>
                  </a:lnTo>
                  <a:lnTo>
                    <a:pt x="4045926" y="2013049"/>
                  </a:lnTo>
                  <a:close/>
                </a:path>
                <a:path w="4836159" h="4627880">
                  <a:moveTo>
                    <a:pt x="4044744" y="2040384"/>
                  </a:moveTo>
                  <a:lnTo>
                    <a:pt x="4042234" y="2040185"/>
                  </a:lnTo>
                  <a:lnTo>
                    <a:pt x="4041079" y="2039270"/>
                  </a:lnTo>
                  <a:lnTo>
                    <a:pt x="4036954" y="2033291"/>
                  </a:lnTo>
                  <a:lnTo>
                    <a:pt x="4035660" y="2025603"/>
                  </a:lnTo>
                  <a:lnTo>
                    <a:pt x="4037145" y="2018153"/>
                  </a:lnTo>
                  <a:lnTo>
                    <a:pt x="4041358" y="2012890"/>
                  </a:lnTo>
                  <a:lnTo>
                    <a:pt x="4043071" y="2013049"/>
                  </a:lnTo>
                  <a:lnTo>
                    <a:pt x="4045926" y="2013049"/>
                  </a:lnTo>
                  <a:lnTo>
                    <a:pt x="4046378" y="2013407"/>
                  </a:lnTo>
                  <a:lnTo>
                    <a:pt x="4050513" y="2019384"/>
                  </a:lnTo>
                  <a:lnTo>
                    <a:pt x="4051816" y="2027085"/>
                  </a:lnTo>
                  <a:lnTo>
                    <a:pt x="4050311" y="2034502"/>
                  </a:lnTo>
                  <a:lnTo>
                    <a:pt x="4046019" y="2039628"/>
                  </a:lnTo>
                  <a:lnTo>
                    <a:pt x="4044744" y="2040384"/>
                  </a:lnTo>
                  <a:close/>
                </a:path>
                <a:path w="4836159" h="4627880">
                  <a:moveTo>
                    <a:pt x="1422371" y="3176387"/>
                  </a:moveTo>
                  <a:lnTo>
                    <a:pt x="1416237" y="3174969"/>
                  </a:lnTo>
                  <a:lnTo>
                    <a:pt x="1410801" y="3169638"/>
                  </a:lnTo>
                  <a:lnTo>
                    <a:pt x="1407863" y="3162816"/>
                  </a:lnTo>
                  <a:lnTo>
                    <a:pt x="1407798" y="3155916"/>
                  </a:lnTo>
                  <a:lnTo>
                    <a:pt x="1410549" y="3149232"/>
                  </a:lnTo>
                  <a:lnTo>
                    <a:pt x="1416061" y="3143059"/>
                  </a:lnTo>
                  <a:lnTo>
                    <a:pt x="1420802" y="3148430"/>
                  </a:lnTo>
                  <a:lnTo>
                    <a:pt x="1425942" y="3153722"/>
                  </a:lnTo>
                  <a:lnTo>
                    <a:pt x="1430404" y="3159571"/>
                  </a:lnTo>
                  <a:lnTo>
                    <a:pt x="1432715" y="3162556"/>
                  </a:lnTo>
                  <a:lnTo>
                    <a:pt x="1433831" y="3166534"/>
                  </a:lnTo>
                  <a:lnTo>
                    <a:pt x="1435584" y="3170275"/>
                  </a:lnTo>
                  <a:lnTo>
                    <a:pt x="1428916" y="3174590"/>
                  </a:lnTo>
                  <a:lnTo>
                    <a:pt x="1422371" y="3176387"/>
                  </a:lnTo>
                  <a:close/>
                </a:path>
                <a:path w="4836159" h="4627880">
                  <a:moveTo>
                    <a:pt x="4645605" y="686020"/>
                  </a:moveTo>
                  <a:lnTo>
                    <a:pt x="4637243" y="686020"/>
                  </a:lnTo>
                  <a:lnTo>
                    <a:pt x="4645139" y="685765"/>
                  </a:lnTo>
                  <a:lnTo>
                    <a:pt x="4648244" y="675585"/>
                  </a:lnTo>
                  <a:lnTo>
                    <a:pt x="4653755" y="667651"/>
                  </a:lnTo>
                  <a:lnTo>
                    <a:pt x="4660984" y="661313"/>
                  </a:lnTo>
                  <a:lnTo>
                    <a:pt x="4669244" y="655923"/>
                  </a:lnTo>
                  <a:lnTo>
                    <a:pt x="4673038" y="672237"/>
                  </a:lnTo>
                  <a:lnTo>
                    <a:pt x="4671834" y="680821"/>
                  </a:lnTo>
                  <a:lnTo>
                    <a:pt x="4663428" y="684437"/>
                  </a:lnTo>
                  <a:lnTo>
                    <a:pt x="4645617" y="685844"/>
                  </a:lnTo>
                  <a:lnTo>
                    <a:pt x="4645605" y="686020"/>
                  </a:lnTo>
                  <a:close/>
                </a:path>
                <a:path w="4836159" h="4627880">
                  <a:moveTo>
                    <a:pt x="4643665" y="714572"/>
                  </a:moveTo>
                  <a:lnTo>
                    <a:pt x="4634346" y="712262"/>
                  </a:lnTo>
                  <a:lnTo>
                    <a:pt x="4627747" y="707042"/>
                  </a:lnTo>
                  <a:lnTo>
                    <a:pt x="4622373" y="700763"/>
                  </a:lnTo>
                  <a:lnTo>
                    <a:pt x="4616731" y="695275"/>
                  </a:lnTo>
                  <a:lnTo>
                    <a:pt x="4622004" y="687007"/>
                  </a:lnTo>
                  <a:lnTo>
                    <a:pt x="4629187" y="685178"/>
                  </a:lnTo>
                  <a:lnTo>
                    <a:pt x="4637243" y="686020"/>
                  </a:lnTo>
                  <a:lnTo>
                    <a:pt x="4645605" y="686020"/>
                  </a:lnTo>
                  <a:lnTo>
                    <a:pt x="4645116" y="693008"/>
                  </a:lnTo>
                  <a:lnTo>
                    <a:pt x="4643665" y="714572"/>
                  </a:lnTo>
                  <a:close/>
                </a:path>
                <a:path w="4836159" h="4627880">
                  <a:moveTo>
                    <a:pt x="3100210" y="686993"/>
                  </a:moveTo>
                  <a:lnTo>
                    <a:pt x="3094119" y="685547"/>
                  </a:lnTo>
                  <a:lnTo>
                    <a:pt x="3088711" y="680194"/>
                  </a:lnTo>
                  <a:lnTo>
                    <a:pt x="3085741" y="673404"/>
                  </a:lnTo>
                  <a:lnTo>
                    <a:pt x="3085598" y="666572"/>
                  </a:lnTo>
                  <a:lnTo>
                    <a:pt x="3088167" y="660046"/>
                  </a:lnTo>
                  <a:lnTo>
                    <a:pt x="3093333" y="654172"/>
                  </a:lnTo>
                  <a:lnTo>
                    <a:pt x="3098842" y="660301"/>
                  </a:lnTo>
                  <a:lnTo>
                    <a:pt x="3104897" y="666044"/>
                  </a:lnTo>
                  <a:lnTo>
                    <a:pt x="3110130" y="672587"/>
                  </a:lnTo>
                  <a:lnTo>
                    <a:pt x="3113174" y="681110"/>
                  </a:lnTo>
                  <a:lnTo>
                    <a:pt x="3106668" y="685269"/>
                  </a:lnTo>
                  <a:lnTo>
                    <a:pt x="3100210" y="686993"/>
                  </a:lnTo>
                  <a:close/>
                </a:path>
                <a:path w="4836159" h="4627880">
                  <a:moveTo>
                    <a:pt x="3181943" y="638615"/>
                  </a:moveTo>
                  <a:lnTo>
                    <a:pt x="3176010" y="622288"/>
                  </a:lnTo>
                  <a:lnTo>
                    <a:pt x="3179269" y="610598"/>
                  </a:lnTo>
                  <a:lnTo>
                    <a:pt x="3187182" y="601378"/>
                  </a:lnTo>
                  <a:lnTo>
                    <a:pt x="3195211" y="592460"/>
                  </a:lnTo>
                  <a:lnTo>
                    <a:pt x="3202072" y="600826"/>
                  </a:lnTo>
                  <a:lnTo>
                    <a:pt x="3204978" y="607137"/>
                  </a:lnTo>
                  <a:lnTo>
                    <a:pt x="3204125" y="612843"/>
                  </a:lnTo>
                  <a:lnTo>
                    <a:pt x="3199713" y="619397"/>
                  </a:lnTo>
                  <a:lnTo>
                    <a:pt x="3196046" y="623642"/>
                  </a:lnTo>
                  <a:lnTo>
                    <a:pt x="3191979" y="628021"/>
                  </a:lnTo>
                  <a:lnTo>
                    <a:pt x="3187337" y="632893"/>
                  </a:lnTo>
                  <a:lnTo>
                    <a:pt x="3181943" y="638615"/>
                  </a:lnTo>
                  <a:close/>
                </a:path>
                <a:path w="4836159" h="4627880">
                  <a:moveTo>
                    <a:pt x="2562065" y="4627464"/>
                  </a:moveTo>
                  <a:lnTo>
                    <a:pt x="2556473" y="4624695"/>
                  </a:lnTo>
                  <a:lnTo>
                    <a:pt x="2552890" y="4619225"/>
                  </a:lnTo>
                  <a:lnTo>
                    <a:pt x="2551268" y="4611316"/>
                  </a:lnTo>
                  <a:lnTo>
                    <a:pt x="2550511" y="4601369"/>
                  </a:lnTo>
                  <a:lnTo>
                    <a:pt x="2555571" y="4597867"/>
                  </a:lnTo>
                  <a:lnTo>
                    <a:pt x="2562862" y="4595520"/>
                  </a:lnTo>
                  <a:lnTo>
                    <a:pt x="2570553" y="4595610"/>
                  </a:lnTo>
                  <a:lnTo>
                    <a:pt x="2576155" y="4598419"/>
                  </a:lnTo>
                  <a:lnTo>
                    <a:pt x="2579733" y="4603817"/>
                  </a:lnTo>
                  <a:lnTo>
                    <a:pt x="2581350" y="4611674"/>
                  </a:lnTo>
                  <a:lnTo>
                    <a:pt x="2582067" y="4621621"/>
                  </a:lnTo>
                  <a:lnTo>
                    <a:pt x="2577166" y="4625799"/>
                  </a:lnTo>
                  <a:lnTo>
                    <a:pt x="2569715" y="4627271"/>
                  </a:lnTo>
                  <a:lnTo>
                    <a:pt x="2562065" y="4627464"/>
                  </a:lnTo>
                  <a:close/>
                </a:path>
                <a:path w="4836159" h="4627880">
                  <a:moveTo>
                    <a:pt x="2395522" y="3063600"/>
                  </a:moveTo>
                  <a:lnTo>
                    <a:pt x="2390188" y="3039905"/>
                  </a:lnTo>
                  <a:lnTo>
                    <a:pt x="2388410" y="3023697"/>
                  </a:lnTo>
                  <a:lnTo>
                    <a:pt x="2390188" y="3007496"/>
                  </a:lnTo>
                  <a:lnTo>
                    <a:pt x="2395522" y="2983823"/>
                  </a:lnTo>
                  <a:lnTo>
                    <a:pt x="2400452" y="3007496"/>
                  </a:lnTo>
                  <a:lnTo>
                    <a:pt x="2402096" y="3023697"/>
                  </a:lnTo>
                  <a:lnTo>
                    <a:pt x="2400452" y="3039905"/>
                  </a:lnTo>
                  <a:lnTo>
                    <a:pt x="2395522" y="3063600"/>
                  </a:lnTo>
                  <a:close/>
                </a:path>
                <a:path w="4836159" h="4627880">
                  <a:moveTo>
                    <a:pt x="2916265" y="1165720"/>
                  </a:moveTo>
                  <a:lnTo>
                    <a:pt x="2906088" y="1165720"/>
                  </a:lnTo>
                  <a:lnTo>
                    <a:pt x="2914358" y="1163672"/>
                  </a:lnTo>
                  <a:lnTo>
                    <a:pt x="2916265" y="1165720"/>
                  </a:lnTo>
                  <a:close/>
                </a:path>
                <a:path w="4836159" h="4627880">
                  <a:moveTo>
                    <a:pt x="2923013" y="1196592"/>
                  </a:moveTo>
                  <a:lnTo>
                    <a:pt x="2915528" y="1194596"/>
                  </a:lnTo>
                  <a:lnTo>
                    <a:pt x="2907505" y="1188977"/>
                  </a:lnTo>
                  <a:lnTo>
                    <a:pt x="2900754" y="1184129"/>
                  </a:lnTo>
                  <a:lnTo>
                    <a:pt x="2893306" y="1180209"/>
                  </a:lnTo>
                  <a:lnTo>
                    <a:pt x="2885536" y="1176684"/>
                  </a:lnTo>
                  <a:lnTo>
                    <a:pt x="2877822" y="1173022"/>
                  </a:lnTo>
                  <a:lnTo>
                    <a:pt x="2886965" y="1165401"/>
                  </a:lnTo>
                  <a:lnTo>
                    <a:pt x="2896672" y="1164631"/>
                  </a:lnTo>
                  <a:lnTo>
                    <a:pt x="2906088" y="1165720"/>
                  </a:lnTo>
                  <a:lnTo>
                    <a:pt x="2916265" y="1165720"/>
                  </a:lnTo>
                  <a:lnTo>
                    <a:pt x="2937626" y="1188659"/>
                  </a:lnTo>
                  <a:lnTo>
                    <a:pt x="2930275" y="1194701"/>
                  </a:lnTo>
                  <a:lnTo>
                    <a:pt x="2923013" y="1196592"/>
                  </a:lnTo>
                  <a:close/>
                </a:path>
                <a:path w="4836159" h="4627880">
                  <a:moveTo>
                    <a:pt x="4169503" y="303631"/>
                  </a:moveTo>
                  <a:lnTo>
                    <a:pt x="4154352" y="301876"/>
                  </a:lnTo>
                  <a:lnTo>
                    <a:pt x="4139053" y="296190"/>
                  </a:lnTo>
                  <a:lnTo>
                    <a:pt x="4145308" y="289466"/>
                  </a:lnTo>
                  <a:lnTo>
                    <a:pt x="4150049" y="283577"/>
                  </a:lnTo>
                  <a:lnTo>
                    <a:pt x="4155548" y="278643"/>
                  </a:lnTo>
                  <a:lnTo>
                    <a:pt x="4163630" y="272376"/>
                  </a:lnTo>
                  <a:lnTo>
                    <a:pt x="4170150" y="270407"/>
                  </a:lnTo>
                  <a:lnTo>
                    <a:pt x="4176760" y="272734"/>
                  </a:lnTo>
                  <a:lnTo>
                    <a:pt x="4196028" y="292052"/>
                  </a:lnTo>
                  <a:lnTo>
                    <a:pt x="4200251" y="297344"/>
                  </a:lnTo>
                  <a:lnTo>
                    <a:pt x="4184728" y="301953"/>
                  </a:lnTo>
                  <a:lnTo>
                    <a:pt x="4169503" y="303631"/>
                  </a:lnTo>
                  <a:close/>
                </a:path>
                <a:path w="4836159" h="4627880">
                  <a:moveTo>
                    <a:pt x="1657469" y="3191443"/>
                  </a:moveTo>
                  <a:lnTo>
                    <a:pt x="1623404" y="3174214"/>
                  </a:lnTo>
                  <a:lnTo>
                    <a:pt x="1619419" y="3170991"/>
                  </a:lnTo>
                  <a:lnTo>
                    <a:pt x="1615993" y="3167290"/>
                  </a:lnTo>
                  <a:lnTo>
                    <a:pt x="1617706" y="3165500"/>
                  </a:lnTo>
                  <a:lnTo>
                    <a:pt x="1619300" y="3162197"/>
                  </a:lnTo>
                  <a:lnTo>
                    <a:pt x="1621133" y="3162038"/>
                  </a:lnTo>
                  <a:lnTo>
                    <a:pt x="1633299" y="3161118"/>
                  </a:lnTo>
                  <a:lnTo>
                    <a:pt x="1669343" y="3158975"/>
                  </a:lnTo>
                  <a:lnTo>
                    <a:pt x="1673836" y="3177465"/>
                  </a:lnTo>
                  <a:lnTo>
                    <a:pt x="1674089" y="3186907"/>
                  </a:lnTo>
                  <a:lnTo>
                    <a:pt x="1669001" y="3190499"/>
                  </a:lnTo>
                  <a:lnTo>
                    <a:pt x="1657469" y="3191443"/>
                  </a:lnTo>
                  <a:close/>
                </a:path>
                <a:path w="4836159" h="4627880">
                  <a:moveTo>
                    <a:pt x="3791103" y="1356052"/>
                  </a:moveTo>
                  <a:lnTo>
                    <a:pt x="3781732" y="1342941"/>
                  </a:lnTo>
                  <a:lnTo>
                    <a:pt x="3768542" y="1340121"/>
                  </a:lnTo>
                  <a:lnTo>
                    <a:pt x="3754292" y="1340055"/>
                  </a:lnTo>
                  <a:lnTo>
                    <a:pt x="3741738" y="1335202"/>
                  </a:lnTo>
                  <a:lnTo>
                    <a:pt x="3743312" y="1327825"/>
                  </a:lnTo>
                  <a:lnTo>
                    <a:pt x="3747276" y="1322440"/>
                  </a:lnTo>
                  <a:lnTo>
                    <a:pt x="3752316" y="1318025"/>
                  </a:lnTo>
                  <a:lnTo>
                    <a:pt x="3757117" y="1313557"/>
                  </a:lnTo>
                  <a:lnTo>
                    <a:pt x="3762819" y="1309227"/>
                  </a:lnTo>
                  <a:lnTo>
                    <a:pt x="3769115" y="1307927"/>
                  </a:lnTo>
                  <a:lnTo>
                    <a:pt x="3775478" y="1309461"/>
                  </a:lnTo>
                  <a:lnTo>
                    <a:pt x="3798430" y="1336734"/>
                  </a:lnTo>
                  <a:lnTo>
                    <a:pt x="3796124" y="1343648"/>
                  </a:lnTo>
                  <a:lnTo>
                    <a:pt x="3791103" y="1356052"/>
                  </a:lnTo>
                  <a:close/>
                </a:path>
                <a:path w="4836159" h="4627880">
                  <a:moveTo>
                    <a:pt x="4830688" y="510335"/>
                  </a:moveTo>
                  <a:lnTo>
                    <a:pt x="4829054" y="508584"/>
                  </a:lnTo>
                  <a:lnTo>
                    <a:pt x="4825787" y="506396"/>
                  </a:lnTo>
                  <a:lnTo>
                    <a:pt x="4826823" y="501343"/>
                  </a:lnTo>
                  <a:lnTo>
                    <a:pt x="4829054" y="497921"/>
                  </a:lnTo>
                  <a:lnTo>
                    <a:pt x="4830688" y="494379"/>
                  </a:lnTo>
                  <a:lnTo>
                    <a:pt x="4835987" y="500069"/>
                  </a:lnTo>
                  <a:lnTo>
                    <a:pt x="4830688" y="510335"/>
                  </a:lnTo>
                  <a:close/>
                </a:path>
                <a:path w="4836159" h="4627880">
                  <a:moveTo>
                    <a:pt x="938263" y="2215536"/>
                  </a:moveTo>
                  <a:lnTo>
                    <a:pt x="936271" y="2213387"/>
                  </a:lnTo>
                  <a:lnTo>
                    <a:pt x="934597" y="2211636"/>
                  </a:lnTo>
                  <a:lnTo>
                    <a:pt x="932964" y="2209846"/>
                  </a:lnTo>
                  <a:lnTo>
                    <a:pt x="936271" y="2208055"/>
                  </a:lnTo>
                  <a:lnTo>
                    <a:pt x="939418" y="2205708"/>
                  </a:lnTo>
                  <a:lnTo>
                    <a:pt x="942925" y="2204872"/>
                  </a:lnTo>
                  <a:lnTo>
                    <a:pt x="944160" y="2204554"/>
                  </a:lnTo>
                  <a:lnTo>
                    <a:pt x="946152" y="2208055"/>
                  </a:lnTo>
                  <a:lnTo>
                    <a:pt x="947825" y="2209846"/>
                  </a:lnTo>
                  <a:lnTo>
                    <a:pt x="938263" y="2215536"/>
                  </a:lnTo>
                  <a:close/>
                </a:path>
                <a:path w="4836159" h="4627880">
                  <a:moveTo>
                    <a:pt x="654501" y="3076850"/>
                  </a:moveTo>
                  <a:lnTo>
                    <a:pt x="652469" y="3073349"/>
                  </a:lnTo>
                  <a:lnTo>
                    <a:pt x="650835" y="3071558"/>
                  </a:lnTo>
                  <a:lnTo>
                    <a:pt x="660398" y="3065868"/>
                  </a:lnTo>
                  <a:lnTo>
                    <a:pt x="665697" y="3071558"/>
                  </a:lnTo>
                  <a:lnTo>
                    <a:pt x="662390" y="3073349"/>
                  </a:lnTo>
                  <a:lnTo>
                    <a:pt x="659202" y="3075696"/>
                  </a:lnTo>
                  <a:lnTo>
                    <a:pt x="655736" y="3076571"/>
                  </a:lnTo>
                  <a:lnTo>
                    <a:pt x="654501" y="3076850"/>
                  </a:lnTo>
                  <a:close/>
                </a:path>
                <a:path w="4836159" h="4627880">
                  <a:moveTo>
                    <a:pt x="4940" y="3223154"/>
                  </a:moveTo>
                  <a:lnTo>
                    <a:pt x="3267" y="3219613"/>
                  </a:lnTo>
                  <a:lnTo>
                    <a:pt x="1075" y="3216191"/>
                  </a:lnTo>
                  <a:lnTo>
                    <a:pt x="0" y="3211138"/>
                  </a:lnTo>
                  <a:lnTo>
                    <a:pt x="3267" y="3208989"/>
                  </a:lnTo>
                  <a:lnTo>
                    <a:pt x="4940" y="3207199"/>
                  </a:lnTo>
                  <a:lnTo>
                    <a:pt x="6574" y="3210740"/>
                  </a:lnTo>
                  <a:lnTo>
                    <a:pt x="8805" y="3214162"/>
                  </a:lnTo>
                  <a:lnTo>
                    <a:pt x="9841" y="3219255"/>
                  </a:lnTo>
                  <a:lnTo>
                    <a:pt x="6574" y="3221404"/>
                  </a:lnTo>
                  <a:lnTo>
                    <a:pt x="4940" y="3223154"/>
                  </a:lnTo>
                  <a:close/>
                </a:path>
                <a:path w="4836159" h="4627880">
                  <a:moveTo>
                    <a:pt x="462856" y="2889006"/>
                  </a:moveTo>
                  <a:lnTo>
                    <a:pt x="460027" y="2888051"/>
                  </a:lnTo>
                  <a:lnTo>
                    <a:pt x="457796" y="2888051"/>
                  </a:lnTo>
                  <a:lnTo>
                    <a:pt x="457796" y="2880928"/>
                  </a:lnTo>
                  <a:lnTo>
                    <a:pt x="460744" y="2878501"/>
                  </a:lnTo>
                  <a:lnTo>
                    <a:pt x="465167" y="2873249"/>
                  </a:lnTo>
                  <a:lnTo>
                    <a:pt x="475287" y="2879615"/>
                  </a:lnTo>
                  <a:lnTo>
                    <a:pt x="469191" y="2884191"/>
                  </a:lnTo>
                  <a:lnTo>
                    <a:pt x="462856" y="2889006"/>
                  </a:lnTo>
                  <a:close/>
                </a:path>
                <a:path w="4836159" h="4627880">
                  <a:moveTo>
                    <a:pt x="449150" y="2902733"/>
                  </a:moveTo>
                  <a:lnTo>
                    <a:pt x="447437" y="2900863"/>
                  </a:lnTo>
                  <a:lnTo>
                    <a:pt x="444289" y="2898237"/>
                  </a:lnTo>
                  <a:lnTo>
                    <a:pt x="444608" y="2897680"/>
                  </a:lnTo>
                  <a:lnTo>
                    <a:pt x="446361" y="2894218"/>
                  </a:lnTo>
                  <a:lnTo>
                    <a:pt x="448552" y="2890756"/>
                  </a:lnTo>
                  <a:lnTo>
                    <a:pt x="451341" y="2888250"/>
                  </a:lnTo>
                  <a:lnTo>
                    <a:pt x="452656" y="2887096"/>
                  </a:lnTo>
                  <a:lnTo>
                    <a:pt x="456481" y="2887136"/>
                  </a:lnTo>
                  <a:lnTo>
                    <a:pt x="457557" y="2888329"/>
                  </a:lnTo>
                  <a:lnTo>
                    <a:pt x="458672" y="2889483"/>
                  </a:lnTo>
                  <a:lnTo>
                    <a:pt x="458712" y="2893581"/>
                  </a:lnTo>
                  <a:lnTo>
                    <a:pt x="455365" y="2898038"/>
                  </a:lnTo>
                  <a:lnTo>
                    <a:pt x="452058" y="2900226"/>
                  </a:lnTo>
                  <a:lnTo>
                    <a:pt x="449150" y="2902733"/>
                  </a:lnTo>
                  <a:close/>
                </a:path>
                <a:path w="4836159" h="4627880">
                  <a:moveTo>
                    <a:pt x="378269" y="2949565"/>
                  </a:moveTo>
                  <a:lnTo>
                    <a:pt x="368707" y="2943915"/>
                  </a:lnTo>
                  <a:lnTo>
                    <a:pt x="370380" y="2942124"/>
                  </a:lnTo>
                  <a:lnTo>
                    <a:pt x="372372" y="2938623"/>
                  </a:lnTo>
                  <a:lnTo>
                    <a:pt x="373608" y="2938901"/>
                  </a:lnTo>
                  <a:lnTo>
                    <a:pt x="377074" y="2939737"/>
                  </a:lnTo>
                  <a:lnTo>
                    <a:pt x="380261" y="2942124"/>
                  </a:lnTo>
                  <a:lnTo>
                    <a:pt x="383568" y="2943915"/>
                  </a:lnTo>
                  <a:lnTo>
                    <a:pt x="378269" y="2949565"/>
                  </a:lnTo>
                  <a:close/>
                </a:path>
                <a:path w="4836159" h="4627880">
                  <a:moveTo>
                    <a:pt x="2452776" y="4561341"/>
                  </a:moveTo>
                  <a:lnTo>
                    <a:pt x="2450824" y="4559192"/>
                  </a:lnTo>
                  <a:lnTo>
                    <a:pt x="2447517" y="4555651"/>
                  </a:lnTo>
                  <a:lnTo>
                    <a:pt x="2450824" y="4553860"/>
                  </a:lnTo>
                  <a:lnTo>
                    <a:pt x="2453971" y="4551473"/>
                  </a:lnTo>
                  <a:lnTo>
                    <a:pt x="2458673" y="4550359"/>
                  </a:lnTo>
                  <a:lnTo>
                    <a:pt x="2460705" y="4553860"/>
                  </a:lnTo>
                  <a:lnTo>
                    <a:pt x="2462378" y="4555651"/>
                  </a:lnTo>
                  <a:lnTo>
                    <a:pt x="2455884" y="4559471"/>
                  </a:lnTo>
                  <a:lnTo>
                    <a:pt x="2452776" y="4561341"/>
                  </a:lnTo>
                  <a:close/>
                </a:path>
                <a:path w="4836159" h="4627880">
                  <a:moveTo>
                    <a:pt x="2406638" y="1608752"/>
                  </a:moveTo>
                  <a:lnTo>
                    <a:pt x="2404606" y="1605211"/>
                  </a:lnTo>
                  <a:lnTo>
                    <a:pt x="2402972" y="1603460"/>
                  </a:lnTo>
                  <a:lnTo>
                    <a:pt x="2406279" y="1601670"/>
                  </a:lnTo>
                  <a:lnTo>
                    <a:pt x="2409427" y="1599282"/>
                  </a:lnTo>
                  <a:lnTo>
                    <a:pt x="2414128" y="1598168"/>
                  </a:lnTo>
                  <a:lnTo>
                    <a:pt x="2416160" y="1601670"/>
                  </a:lnTo>
                  <a:lnTo>
                    <a:pt x="2417834" y="1603460"/>
                  </a:lnTo>
                  <a:lnTo>
                    <a:pt x="2414527" y="1605211"/>
                  </a:lnTo>
                  <a:lnTo>
                    <a:pt x="2411339" y="1607598"/>
                  </a:lnTo>
                  <a:lnTo>
                    <a:pt x="2407833" y="1608434"/>
                  </a:lnTo>
                  <a:lnTo>
                    <a:pt x="2406638" y="1608752"/>
                  </a:lnTo>
                  <a:close/>
                </a:path>
                <a:path w="4836159" h="4627880">
                  <a:moveTo>
                    <a:pt x="2395522" y="1978472"/>
                  </a:moveTo>
                  <a:lnTo>
                    <a:pt x="2393888" y="1976682"/>
                  </a:lnTo>
                  <a:lnTo>
                    <a:pt x="2390262" y="1972783"/>
                  </a:lnTo>
                  <a:lnTo>
                    <a:pt x="2393769" y="1965979"/>
                  </a:lnTo>
                  <a:lnTo>
                    <a:pt x="2395522" y="1962517"/>
                  </a:lnTo>
                  <a:lnTo>
                    <a:pt x="2397195" y="1964268"/>
                  </a:lnTo>
                  <a:lnTo>
                    <a:pt x="2400462" y="1966456"/>
                  </a:lnTo>
                  <a:lnTo>
                    <a:pt x="2399426" y="1971509"/>
                  </a:lnTo>
                  <a:lnTo>
                    <a:pt x="2397195" y="1974931"/>
                  </a:lnTo>
                  <a:lnTo>
                    <a:pt x="2395522" y="1978472"/>
                  </a:lnTo>
                  <a:close/>
                </a:path>
                <a:path w="4836159" h="4627880">
                  <a:moveTo>
                    <a:pt x="3595873" y="2809189"/>
                  </a:moveTo>
                  <a:lnTo>
                    <a:pt x="3592207" y="2809189"/>
                  </a:lnTo>
                  <a:lnTo>
                    <a:pt x="3591091" y="2807995"/>
                  </a:lnTo>
                  <a:lnTo>
                    <a:pt x="3589976" y="2806841"/>
                  </a:lnTo>
                  <a:lnTo>
                    <a:pt x="3590852" y="2803499"/>
                  </a:lnTo>
                  <a:lnTo>
                    <a:pt x="3590852" y="2801151"/>
                  </a:lnTo>
                  <a:lnTo>
                    <a:pt x="3593801" y="2798684"/>
                  </a:lnTo>
                  <a:lnTo>
                    <a:pt x="3598223" y="2793472"/>
                  </a:lnTo>
                  <a:lnTo>
                    <a:pt x="3608343" y="2799838"/>
                  </a:lnTo>
                  <a:lnTo>
                    <a:pt x="3602248" y="2804374"/>
                  </a:lnTo>
                  <a:lnTo>
                    <a:pt x="3597347" y="2808114"/>
                  </a:lnTo>
                  <a:lnTo>
                    <a:pt x="3595873" y="2809189"/>
                  </a:lnTo>
                  <a:close/>
                </a:path>
                <a:path w="4836159" h="4627880">
                  <a:moveTo>
                    <a:pt x="3582206" y="2822916"/>
                  </a:moveTo>
                  <a:lnTo>
                    <a:pt x="3580493" y="2821046"/>
                  </a:lnTo>
                  <a:lnTo>
                    <a:pt x="3577346" y="2818460"/>
                  </a:lnTo>
                  <a:lnTo>
                    <a:pt x="3577625" y="2817863"/>
                  </a:lnTo>
                  <a:lnTo>
                    <a:pt x="3579378" y="2814401"/>
                  </a:lnTo>
                  <a:lnTo>
                    <a:pt x="3581569" y="2810979"/>
                  </a:lnTo>
                  <a:lnTo>
                    <a:pt x="3585673" y="2807319"/>
                  </a:lnTo>
                  <a:lnTo>
                    <a:pt x="3589498" y="2807319"/>
                  </a:lnTo>
                  <a:lnTo>
                    <a:pt x="3591729" y="2809706"/>
                  </a:lnTo>
                  <a:lnTo>
                    <a:pt x="3591729" y="2813765"/>
                  </a:lnTo>
                  <a:lnTo>
                    <a:pt x="3590653" y="2815237"/>
                  </a:lnTo>
                  <a:lnTo>
                    <a:pt x="3588382" y="2818261"/>
                  </a:lnTo>
                  <a:lnTo>
                    <a:pt x="3585075" y="2820409"/>
                  </a:lnTo>
                  <a:lnTo>
                    <a:pt x="3582206" y="2822916"/>
                  </a:lnTo>
                  <a:close/>
                </a:path>
                <a:path w="4836159" h="4627880">
                  <a:moveTo>
                    <a:pt x="2915234" y="3047645"/>
                  </a:moveTo>
                  <a:lnTo>
                    <a:pt x="2913601" y="3045854"/>
                  </a:lnTo>
                  <a:lnTo>
                    <a:pt x="2910333" y="3043706"/>
                  </a:lnTo>
                  <a:lnTo>
                    <a:pt x="2910573" y="3042393"/>
                  </a:lnTo>
                  <a:lnTo>
                    <a:pt x="2911369" y="3038613"/>
                  </a:lnTo>
                  <a:lnTo>
                    <a:pt x="2913601" y="3035231"/>
                  </a:lnTo>
                  <a:lnTo>
                    <a:pt x="2915234" y="3031689"/>
                  </a:lnTo>
                  <a:lnTo>
                    <a:pt x="2920533" y="3037339"/>
                  </a:lnTo>
                  <a:lnTo>
                    <a:pt x="2918820" y="3040721"/>
                  </a:lnTo>
                  <a:lnTo>
                    <a:pt x="2917027" y="3044143"/>
                  </a:lnTo>
                  <a:lnTo>
                    <a:pt x="2915234" y="3047645"/>
                  </a:lnTo>
                  <a:close/>
                </a:path>
                <a:path w="4836159" h="4627880">
                  <a:moveTo>
                    <a:pt x="2720043" y="508067"/>
                  </a:moveTo>
                  <a:lnTo>
                    <a:pt x="2716457" y="504128"/>
                  </a:lnTo>
                  <a:lnTo>
                    <a:pt x="2714784" y="502377"/>
                  </a:lnTo>
                  <a:lnTo>
                    <a:pt x="2718091" y="500587"/>
                  </a:lnTo>
                  <a:lnTo>
                    <a:pt x="2721278" y="498199"/>
                  </a:lnTo>
                  <a:lnTo>
                    <a:pt x="2724745" y="497364"/>
                  </a:lnTo>
                  <a:lnTo>
                    <a:pt x="2725980" y="497085"/>
                  </a:lnTo>
                  <a:lnTo>
                    <a:pt x="2727972" y="500587"/>
                  </a:lnTo>
                  <a:lnTo>
                    <a:pt x="2729645" y="502377"/>
                  </a:lnTo>
                  <a:lnTo>
                    <a:pt x="2720043" y="508067"/>
                  </a:lnTo>
                  <a:close/>
                </a:path>
                <a:path w="4836159" h="4627880">
                  <a:moveTo>
                    <a:pt x="2718449" y="204436"/>
                  </a:moveTo>
                  <a:lnTo>
                    <a:pt x="2716457" y="200935"/>
                  </a:lnTo>
                  <a:lnTo>
                    <a:pt x="2714784" y="199184"/>
                  </a:lnTo>
                  <a:lnTo>
                    <a:pt x="2718011" y="197235"/>
                  </a:lnTo>
                  <a:lnTo>
                    <a:pt x="2724346" y="193494"/>
                  </a:lnTo>
                  <a:lnTo>
                    <a:pt x="2726338" y="195603"/>
                  </a:lnTo>
                  <a:lnTo>
                    <a:pt x="2727972" y="197394"/>
                  </a:lnTo>
                  <a:lnTo>
                    <a:pt x="2729645" y="199184"/>
                  </a:lnTo>
                  <a:lnTo>
                    <a:pt x="2726338" y="200935"/>
                  </a:lnTo>
                  <a:lnTo>
                    <a:pt x="2723151" y="203322"/>
                  </a:lnTo>
                  <a:lnTo>
                    <a:pt x="2718449" y="204436"/>
                  </a:lnTo>
                  <a:close/>
                </a:path>
                <a:path w="4836159" h="4627880">
                  <a:moveTo>
                    <a:pt x="2555133" y="427852"/>
                  </a:moveTo>
                  <a:lnTo>
                    <a:pt x="2553101" y="424351"/>
                  </a:lnTo>
                  <a:lnTo>
                    <a:pt x="2551427" y="422560"/>
                  </a:lnTo>
                  <a:lnTo>
                    <a:pt x="2554695" y="420650"/>
                  </a:lnTo>
                  <a:lnTo>
                    <a:pt x="2557882" y="418740"/>
                  </a:lnTo>
                  <a:lnTo>
                    <a:pt x="2561030" y="416910"/>
                  </a:lnTo>
                  <a:lnTo>
                    <a:pt x="2566289" y="422560"/>
                  </a:lnTo>
                  <a:lnTo>
                    <a:pt x="2562982" y="424351"/>
                  </a:lnTo>
                  <a:lnTo>
                    <a:pt x="2559834" y="426738"/>
                  </a:lnTo>
                  <a:lnTo>
                    <a:pt x="2555133" y="427852"/>
                  </a:lnTo>
                  <a:close/>
                </a:path>
                <a:path w="4836159" h="4627880">
                  <a:moveTo>
                    <a:pt x="2541905" y="3524079"/>
                  </a:moveTo>
                  <a:lnTo>
                    <a:pt x="2539913" y="3521931"/>
                  </a:lnTo>
                  <a:lnTo>
                    <a:pt x="2538239" y="3520180"/>
                  </a:lnTo>
                  <a:lnTo>
                    <a:pt x="2536606" y="3518389"/>
                  </a:lnTo>
                  <a:lnTo>
                    <a:pt x="2539913" y="3516599"/>
                  </a:lnTo>
                  <a:lnTo>
                    <a:pt x="2543100" y="3514251"/>
                  </a:lnTo>
                  <a:lnTo>
                    <a:pt x="2546567" y="3513416"/>
                  </a:lnTo>
                  <a:lnTo>
                    <a:pt x="2547802" y="3513097"/>
                  </a:lnTo>
                  <a:lnTo>
                    <a:pt x="2549794" y="3516599"/>
                  </a:lnTo>
                  <a:lnTo>
                    <a:pt x="2551427" y="3518389"/>
                  </a:lnTo>
                  <a:lnTo>
                    <a:pt x="2541905" y="3524079"/>
                  </a:lnTo>
                  <a:close/>
                </a:path>
                <a:path w="4836159" h="4627880">
                  <a:moveTo>
                    <a:pt x="2781601" y="3813585"/>
                  </a:moveTo>
                  <a:lnTo>
                    <a:pt x="2776302" y="3803319"/>
                  </a:lnTo>
                  <a:lnTo>
                    <a:pt x="2779967" y="3799420"/>
                  </a:lnTo>
                  <a:lnTo>
                    <a:pt x="2781601" y="3797629"/>
                  </a:lnTo>
                  <a:lnTo>
                    <a:pt x="2783274" y="3801210"/>
                  </a:lnTo>
                  <a:lnTo>
                    <a:pt x="2785465" y="3804592"/>
                  </a:lnTo>
                  <a:lnTo>
                    <a:pt x="2786262" y="3808372"/>
                  </a:lnTo>
                  <a:lnTo>
                    <a:pt x="2786501" y="3809685"/>
                  </a:lnTo>
                  <a:lnTo>
                    <a:pt x="2783274" y="3811834"/>
                  </a:lnTo>
                  <a:lnTo>
                    <a:pt x="2781601" y="3813585"/>
                  </a:lnTo>
                  <a:close/>
                </a:path>
                <a:path w="4836159" h="4627880">
                  <a:moveTo>
                    <a:pt x="3420085" y="3414659"/>
                  </a:moveTo>
                  <a:lnTo>
                    <a:pt x="3418332" y="3411198"/>
                  </a:lnTo>
                  <a:lnTo>
                    <a:pt x="3414826" y="3404394"/>
                  </a:lnTo>
                  <a:lnTo>
                    <a:pt x="3416778" y="3402245"/>
                  </a:lnTo>
                  <a:lnTo>
                    <a:pt x="3418452" y="3400494"/>
                  </a:lnTo>
                  <a:lnTo>
                    <a:pt x="3420085" y="3398704"/>
                  </a:lnTo>
                  <a:lnTo>
                    <a:pt x="3421719" y="3402245"/>
                  </a:lnTo>
                  <a:lnTo>
                    <a:pt x="3423950" y="3405667"/>
                  </a:lnTo>
                  <a:lnTo>
                    <a:pt x="3425026" y="3410720"/>
                  </a:lnTo>
                  <a:lnTo>
                    <a:pt x="3421719" y="3412908"/>
                  </a:lnTo>
                  <a:lnTo>
                    <a:pt x="3420085" y="3414659"/>
                  </a:lnTo>
                  <a:close/>
                </a:path>
                <a:path w="4836159" h="4627880">
                  <a:moveTo>
                    <a:pt x="3389924" y="3878122"/>
                  </a:moveTo>
                  <a:lnTo>
                    <a:pt x="3382593" y="3877406"/>
                  </a:lnTo>
                  <a:lnTo>
                    <a:pt x="3378648" y="3875616"/>
                  </a:lnTo>
                  <a:lnTo>
                    <a:pt x="3374465" y="3874024"/>
                  </a:lnTo>
                  <a:lnTo>
                    <a:pt x="3369963" y="3871438"/>
                  </a:lnTo>
                  <a:lnTo>
                    <a:pt x="3370082" y="3867857"/>
                  </a:lnTo>
                  <a:lnTo>
                    <a:pt x="3370959" y="3866623"/>
                  </a:lnTo>
                  <a:lnTo>
                    <a:pt x="3376747" y="3862104"/>
                  </a:lnTo>
                  <a:lnTo>
                    <a:pt x="3384241" y="3860605"/>
                  </a:lnTo>
                  <a:lnTo>
                    <a:pt x="3391101" y="3862225"/>
                  </a:lnTo>
                  <a:lnTo>
                    <a:pt x="3394984" y="3867061"/>
                  </a:lnTo>
                  <a:lnTo>
                    <a:pt x="3397215" y="3876053"/>
                  </a:lnTo>
                  <a:lnTo>
                    <a:pt x="3389924" y="3878122"/>
                  </a:lnTo>
                  <a:close/>
                </a:path>
                <a:path w="4836159" h="4627880">
                  <a:moveTo>
                    <a:pt x="3308724" y="1388639"/>
                  </a:moveTo>
                  <a:lnTo>
                    <a:pt x="3301281" y="1386490"/>
                  </a:lnTo>
                  <a:lnTo>
                    <a:pt x="3293823" y="1380045"/>
                  </a:lnTo>
                  <a:lnTo>
                    <a:pt x="3301281" y="1373599"/>
                  </a:lnTo>
                  <a:lnTo>
                    <a:pt x="3308724" y="1371450"/>
                  </a:lnTo>
                  <a:lnTo>
                    <a:pt x="3316167" y="1373599"/>
                  </a:lnTo>
                  <a:lnTo>
                    <a:pt x="3323625" y="1380045"/>
                  </a:lnTo>
                  <a:lnTo>
                    <a:pt x="3316167" y="1386490"/>
                  </a:lnTo>
                  <a:lnTo>
                    <a:pt x="3308724" y="1388639"/>
                  </a:lnTo>
                  <a:close/>
                </a:path>
                <a:path w="4836159" h="4627880">
                  <a:moveTo>
                    <a:pt x="3523597" y="3654707"/>
                  </a:moveTo>
                  <a:lnTo>
                    <a:pt x="3516187" y="3653991"/>
                  </a:lnTo>
                  <a:lnTo>
                    <a:pt x="3512242" y="3652240"/>
                  </a:lnTo>
                  <a:lnTo>
                    <a:pt x="3508098" y="3650608"/>
                  </a:lnTo>
                  <a:lnTo>
                    <a:pt x="3504194" y="3648380"/>
                  </a:lnTo>
                  <a:lnTo>
                    <a:pt x="3503596" y="3648022"/>
                  </a:lnTo>
                  <a:lnTo>
                    <a:pt x="3503716" y="3644441"/>
                  </a:lnTo>
                  <a:lnTo>
                    <a:pt x="3504592" y="3643208"/>
                  </a:lnTo>
                  <a:lnTo>
                    <a:pt x="3510380" y="3638688"/>
                  </a:lnTo>
                  <a:lnTo>
                    <a:pt x="3517875" y="3637190"/>
                  </a:lnTo>
                  <a:lnTo>
                    <a:pt x="3524735" y="3638810"/>
                  </a:lnTo>
                  <a:lnTo>
                    <a:pt x="3528618" y="3643645"/>
                  </a:lnTo>
                  <a:lnTo>
                    <a:pt x="3530849" y="3652638"/>
                  </a:lnTo>
                  <a:lnTo>
                    <a:pt x="3523597" y="3654707"/>
                  </a:lnTo>
                  <a:close/>
                </a:path>
                <a:path w="4836159" h="4627880">
                  <a:moveTo>
                    <a:pt x="3463116" y="3380640"/>
                  </a:moveTo>
                  <a:lnTo>
                    <a:pt x="3462000" y="3379724"/>
                  </a:lnTo>
                  <a:lnTo>
                    <a:pt x="3457848" y="3373747"/>
                  </a:lnTo>
                  <a:lnTo>
                    <a:pt x="3456547" y="3366047"/>
                  </a:lnTo>
                  <a:lnTo>
                    <a:pt x="3458061" y="3358630"/>
                  </a:lnTo>
                  <a:lnTo>
                    <a:pt x="3462359" y="3353503"/>
                  </a:lnTo>
                  <a:lnTo>
                    <a:pt x="3463594" y="3352747"/>
                  </a:lnTo>
                  <a:lnTo>
                    <a:pt x="3466144" y="3352946"/>
                  </a:lnTo>
                  <a:lnTo>
                    <a:pt x="3467259" y="3353862"/>
                  </a:lnTo>
                  <a:lnTo>
                    <a:pt x="3471407" y="3359824"/>
                  </a:lnTo>
                  <a:lnTo>
                    <a:pt x="3472708" y="3367509"/>
                  </a:lnTo>
                  <a:lnTo>
                    <a:pt x="3471215" y="3374956"/>
                  </a:lnTo>
                  <a:lnTo>
                    <a:pt x="3467077" y="3380083"/>
                  </a:lnTo>
                  <a:lnTo>
                    <a:pt x="3465307" y="3380083"/>
                  </a:lnTo>
                  <a:lnTo>
                    <a:pt x="3463116" y="3380640"/>
                  </a:lnTo>
                  <a:close/>
                </a:path>
                <a:path w="4836159" h="4627880">
                  <a:moveTo>
                    <a:pt x="3466980" y="3380202"/>
                  </a:moveTo>
                  <a:lnTo>
                    <a:pt x="3465307" y="3380083"/>
                  </a:lnTo>
                  <a:lnTo>
                    <a:pt x="3467077" y="3380083"/>
                  </a:lnTo>
                  <a:close/>
                </a:path>
                <a:path w="4836159" h="4627880">
                  <a:moveTo>
                    <a:pt x="1720611" y="367422"/>
                  </a:moveTo>
                  <a:lnTo>
                    <a:pt x="1713465" y="366019"/>
                  </a:lnTo>
                  <a:lnTo>
                    <a:pt x="1707911" y="361563"/>
                  </a:lnTo>
                  <a:lnTo>
                    <a:pt x="1707034" y="360370"/>
                  </a:lnTo>
                  <a:lnTo>
                    <a:pt x="1706875" y="357624"/>
                  </a:lnTo>
                  <a:lnTo>
                    <a:pt x="1707552" y="356272"/>
                  </a:lnTo>
                  <a:lnTo>
                    <a:pt x="1712321" y="351667"/>
                  </a:lnTo>
                  <a:lnTo>
                    <a:pt x="1719226" y="350050"/>
                  </a:lnTo>
                  <a:lnTo>
                    <a:pt x="1726400" y="351454"/>
                  </a:lnTo>
                  <a:lnTo>
                    <a:pt x="1731976" y="355913"/>
                  </a:lnTo>
                  <a:lnTo>
                    <a:pt x="1732813" y="357147"/>
                  </a:lnTo>
                  <a:lnTo>
                    <a:pt x="1732295" y="359455"/>
                  </a:lnTo>
                  <a:lnTo>
                    <a:pt x="1732414" y="361285"/>
                  </a:lnTo>
                  <a:lnTo>
                    <a:pt x="1727532" y="365827"/>
                  </a:lnTo>
                  <a:lnTo>
                    <a:pt x="1720611" y="367422"/>
                  </a:lnTo>
                  <a:close/>
                </a:path>
                <a:path w="4836159" h="4627880">
                  <a:moveTo>
                    <a:pt x="1890232" y="1229125"/>
                  </a:moveTo>
                  <a:lnTo>
                    <a:pt x="1882862" y="1228408"/>
                  </a:lnTo>
                  <a:lnTo>
                    <a:pt x="1878917" y="1226658"/>
                  </a:lnTo>
                  <a:lnTo>
                    <a:pt x="1874733" y="1225026"/>
                  </a:lnTo>
                  <a:lnTo>
                    <a:pt x="1870271" y="1222440"/>
                  </a:lnTo>
                  <a:lnTo>
                    <a:pt x="1870391" y="1218859"/>
                  </a:lnTo>
                  <a:lnTo>
                    <a:pt x="1871227" y="1217626"/>
                  </a:lnTo>
                  <a:lnTo>
                    <a:pt x="1877021" y="1213106"/>
                  </a:lnTo>
                  <a:lnTo>
                    <a:pt x="1884530" y="1211607"/>
                  </a:lnTo>
                  <a:lnTo>
                    <a:pt x="1891403" y="1213228"/>
                  </a:lnTo>
                  <a:lnTo>
                    <a:pt x="1895293" y="1218063"/>
                  </a:lnTo>
                  <a:lnTo>
                    <a:pt x="1897524" y="1227056"/>
                  </a:lnTo>
                  <a:lnTo>
                    <a:pt x="1890232" y="1229125"/>
                  </a:lnTo>
                  <a:close/>
                </a:path>
                <a:path w="4836159" h="4627880">
                  <a:moveTo>
                    <a:pt x="2788359" y="3064306"/>
                  </a:moveTo>
                  <a:lnTo>
                    <a:pt x="2781428" y="3062697"/>
                  </a:lnTo>
                  <a:lnTo>
                    <a:pt x="2776541" y="3058149"/>
                  </a:lnTo>
                  <a:lnTo>
                    <a:pt x="2776660" y="3056319"/>
                  </a:lnTo>
                  <a:lnTo>
                    <a:pt x="2776142" y="3054011"/>
                  </a:lnTo>
                  <a:lnTo>
                    <a:pt x="2777019" y="3052778"/>
                  </a:lnTo>
                  <a:lnTo>
                    <a:pt x="2782571" y="3048318"/>
                  </a:lnTo>
                  <a:lnTo>
                    <a:pt x="2789734" y="3046914"/>
                  </a:lnTo>
                  <a:lnTo>
                    <a:pt x="2796635" y="3048531"/>
                  </a:lnTo>
                  <a:lnTo>
                    <a:pt x="2801403" y="3053136"/>
                  </a:lnTo>
                  <a:lnTo>
                    <a:pt x="2802080" y="3054488"/>
                  </a:lnTo>
                  <a:lnTo>
                    <a:pt x="2801921" y="3057234"/>
                  </a:lnTo>
                  <a:lnTo>
                    <a:pt x="2801044" y="3058467"/>
                  </a:lnTo>
                  <a:lnTo>
                    <a:pt x="2795506" y="3062916"/>
                  </a:lnTo>
                  <a:lnTo>
                    <a:pt x="2788359" y="3064306"/>
                  </a:lnTo>
                  <a:close/>
                </a:path>
                <a:path w="4836159" h="4627880">
                  <a:moveTo>
                    <a:pt x="3017671" y="2279556"/>
                  </a:moveTo>
                  <a:lnTo>
                    <a:pt x="3016555" y="2278641"/>
                  </a:lnTo>
                  <a:lnTo>
                    <a:pt x="3012403" y="2272647"/>
                  </a:lnTo>
                  <a:lnTo>
                    <a:pt x="3011096" y="2264944"/>
                  </a:lnTo>
                  <a:lnTo>
                    <a:pt x="3012599" y="2257524"/>
                  </a:lnTo>
                  <a:lnTo>
                    <a:pt x="3016874" y="2252380"/>
                  </a:lnTo>
                  <a:lnTo>
                    <a:pt x="3018149" y="2251664"/>
                  </a:lnTo>
                  <a:lnTo>
                    <a:pt x="3020659" y="2251863"/>
                  </a:lnTo>
                  <a:lnTo>
                    <a:pt x="3021814" y="2252778"/>
                  </a:lnTo>
                  <a:lnTo>
                    <a:pt x="3025962" y="2258740"/>
                  </a:lnTo>
                  <a:lnTo>
                    <a:pt x="3027263" y="2266426"/>
                  </a:lnTo>
                  <a:lnTo>
                    <a:pt x="3025770" y="2273873"/>
                  </a:lnTo>
                  <a:lnTo>
                    <a:pt x="3021632" y="2278999"/>
                  </a:lnTo>
                  <a:lnTo>
                    <a:pt x="3019822" y="2278999"/>
                  </a:lnTo>
                  <a:lnTo>
                    <a:pt x="3017671" y="2279556"/>
                  </a:lnTo>
                  <a:close/>
                </a:path>
                <a:path w="4836159" h="4627880">
                  <a:moveTo>
                    <a:pt x="3021535" y="2279119"/>
                  </a:moveTo>
                  <a:lnTo>
                    <a:pt x="3019822" y="2278999"/>
                  </a:lnTo>
                  <a:lnTo>
                    <a:pt x="3021632" y="2278999"/>
                  </a:lnTo>
                  <a:close/>
                </a:path>
                <a:path w="4836159" h="4627880">
                  <a:moveTo>
                    <a:pt x="577275" y="3590900"/>
                  </a:moveTo>
                  <a:lnTo>
                    <a:pt x="570130" y="3589508"/>
                  </a:lnTo>
                  <a:lnTo>
                    <a:pt x="564575" y="3585076"/>
                  </a:lnTo>
                  <a:lnTo>
                    <a:pt x="563699" y="3583842"/>
                  </a:lnTo>
                  <a:lnTo>
                    <a:pt x="563539" y="3581097"/>
                  </a:lnTo>
                  <a:lnTo>
                    <a:pt x="564217" y="3579744"/>
                  </a:lnTo>
                  <a:lnTo>
                    <a:pt x="568985" y="3575139"/>
                  </a:lnTo>
                  <a:lnTo>
                    <a:pt x="575891" y="3573522"/>
                  </a:lnTo>
                  <a:lnTo>
                    <a:pt x="583065" y="3574927"/>
                  </a:lnTo>
                  <a:lnTo>
                    <a:pt x="588640" y="3579386"/>
                  </a:lnTo>
                  <a:lnTo>
                    <a:pt x="589477" y="3580619"/>
                  </a:lnTo>
                  <a:lnTo>
                    <a:pt x="588959" y="3582927"/>
                  </a:lnTo>
                  <a:lnTo>
                    <a:pt x="589079" y="3584758"/>
                  </a:lnTo>
                  <a:lnTo>
                    <a:pt x="584197" y="3589300"/>
                  </a:lnTo>
                  <a:lnTo>
                    <a:pt x="577275" y="3590900"/>
                  </a:lnTo>
                  <a:close/>
                </a:path>
                <a:path w="4836159" h="4627880">
                  <a:moveTo>
                    <a:pt x="204703" y="3064306"/>
                  </a:moveTo>
                  <a:lnTo>
                    <a:pt x="197768" y="3062697"/>
                  </a:lnTo>
                  <a:lnTo>
                    <a:pt x="192880" y="3058149"/>
                  </a:lnTo>
                  <a:lnTo>
                    <a:pt x="192999" y="3056319"/>
                  </a:lnTo>
                  <a:lnTo>
                    <a:pt x="192521" y="3054011"/>
                  </a:lnTo>
                  <a:lnTo>
                    <a:pt x="193358" y="3052778"/>
                  </a:lnTo>
                  <a:lnTo>
                    <a:pt x="198928" y="3048318"/>
                  </a:lnTo>
                  <a:lnTo>
                    <a:pt x="206093" y="3046914"/>
                  </a:lnTo>
                  <a:lnTo>
                    <a:pt x="212996" y="3048531"/>
                  </a:lnTo>
                  <a:lnTo>
                    <a:pt x="217781" y="3053136"/>
                  </a:lnTo>
                  <a:lnTo>
                    <a:pt x="218459" y="3054488"/>
                  </a:lnTo>
                  <a:lnTo>
                    <a:pt x="218260" y="3057234"/>
                  </a:lnTo>
                  <a:lnTo>
                    <a:pt x="217423" y="3058467"/>
                  </a:lnTo>
                  <a:lnTo>
                    <a:pt x="211862" y="3062916"/>
                  </a:lnTo>
                  <a:lnTo>
                    <a:pt x="204703" y="3064306"/>
                  </a:lnTo>
                  <a:close/>
                </a:path>
                <a:path w="4836159" h="4627880">
                  <a:moveTo>
                    <a:pt x="2848841" y="2250893"/>
                  </a:moveTo>
                  <a:lnTo>
                    <a:pt x="2842419" y="2249153"/>
                  </a:lnTo>
                  <a:lnTo>
                    <a:pt x="2835986" y="2244820"/>
                  </a:lnTo>
                  <a:lnTo>
                    <a:pt x="2839169" y="2236402"/>
                  </a:lnTo>
                  <a:lnTo>
                    <a:pt x="2844388" y="2229875"/>
                  </a:lnTo>
                  <a:lnTo>
                    <a:pt x="2850498" y="2224080"/>
                  </a:lnTo>
                  <a:lnTo>
                    <a:pt x="2856107" y="2218122"/>
                  </a:lnTo>
                  <a:lnTo>
                    <a:pt x="2861183" y="2224080"/>
                  </a:lnTo>
                  <a:lnTo>
                    <a:pt x="2863697" y="2230636"/>
                  </a:lnTo>
                  <a:lnTo>
                    <a:pt x="2863492" y="2237459"/>
                  </a:lnTo>
                  <a:lnTo>
                    <a:pt x="2860410" y="2244224"/>
                  </a:lnTo>
                  <a:lnTo>
                    <a:pt x="2854941" y="2249448"/>
                  </a:lnTo>
                  <a:lnTo>
                    <a:pt x="2848841" y="2250893"/>
                  </a:lnTo>
                  <a:close/>
                </a:path>
                <a:path w="4836159" h="4627880">
                  <a:moveTo>
                    <a:pt x="2811881" y="3877725"/>
                  </a:moveTo>
                  <a:lnTo>
                    <a:pt x="2792697" y="3857676"/>
                  </a:lnTo>
                  <a:lnTo>
                    <a:pt x="2788719" y="3845624"/>
                  </a:lnTo>
                  <a:lnTo>
                    <a:pt x="2795864" y="3829301"/>
                  </a:lnTo>
                  <a:lnTo>
                    <a:pt x="2815049" y="3849335"/>
                  </a:lnTo>
                  <a:lnTo>
                    <a:pt x="2819027" y="3861396"/>
                  </a:lnTo>
                  <a:lnTo>
                    <a:pt x="2811881" y="3877725"/>
                  </a:lnTo>
                  <a:close/>
                </a:path>
                <a:path w="4836159" h="4627880">
                  <a:moveTo>
                    <a:pt x="2195091" y="1723564"/>
                  </a:moveTo>
                  <a:lnTo>
                    <a:pt x="2178524" y="1721460"/>
                  </a:lnTo>
                  <a:lnTo>
                    <a:pt x="2161165" y="1715148"/>
                  </a:lnTo>
                  <a:lnTo>
                    <a:pt x="2178524" y="1708837"/>
                  </a:lnTo>
                  <a:lnTo>
                    <a:pt x="2195091" y="1706733"/>
                  </a:lnTo>
                  <a:lnTo>
                    <a:pt x="2211659" y="1708837"/>
                  </a:lnTo>
                  <a:lnTo>
                    <a:pt x="2229018" y="1715148"/>
                  </a:lnTo>
                  <a:lnTo>
                    <a:pt x="2211659" y="1721460"/>
                  </a:lnTo>
                  <a:lnTo>
                    <a:pt x="2195091" y="1723564"/>
                  </a:lnTo>
                  <a:close/>
                </a:path>
                <a:path w="4836159" h="4627880">
                  <a:moveTo>
                    <a:pt x="3472877" y="2968415"/>
                  </a:moveTo>
                  <a:lnTo>
                    <a:pt x="3465601" y="2966777"/>
                  </a:lnTo>
                  <a:lnTo>
                    <a:pt x="3458414" y="2961104"/>
                  </a:lnTo>
                  <a:lnTo>
                    <a:pt x="3467066" y="2953826"/>
                  </a:lnTo>
                  <a:lnTo>
                    <a:pt x="3477997" y="2948301"/>
                  </a:lnTo>
                  <a:lnTo>
                    <a:pt x="3489286" y="2939897"/>
                  </a:lnTo>
                  <a:lnTo>
                    <a:pt x="3499014" y="2923980"/>
                  </a:lnTo>
                  <a:lnTo>
                    <a:pt x="3499386" y="2948956"/>
                  </a:lnTo>
                  <a:lnTo>
                    <a:pt x="3498257" y="2961984"/>
                  </a:lnTo>
                  <a:lnTo>
                    <a:pt x="3494498" y="2966902"/>
                  </a:lnTo>
                  <a:lnTo>
                    <a:pt x="3486982" y="2967549"/>
                  </a:lnTo>
                  <a:lnTo>
                    <a:pt x="3472877" y="2968415"/>
                  </a:lnTo>
                  <a:close/>
                </a:path>
                <a:path w="4836159" h="4627880">
                  <a:moveTo>
                    <a:pt x="2976672" y="939022"/>
                  </a:moveTo>
                  <a:lnTo>
                    <a:pt x="2969831" y="930215"/>
                  </a:lnTo>
                  <a:lnTo>
                    <a:pt x="2966975" y="923773"/>
                  </a:lnTo>
                  <a:lnTo>
                    <a:pt x="2967892" y="918152"/>
                  </a:lnTo>
                  <a:lnTo>
                    <a:pt x="2972369" y="911807"/>
                  </a:lnTo>
                  <a:lnTo>
                    <a:pt x="2977150" y="906236"/>
                  </a:lnTo>
                  <a:lnTo>
                    <a:pt x="2981613" y="899671"/>
                  </a:lnTo>
                  <a:lnTo>
                    <a:pt x="2987509" y="895931"/>
                  </a:lnTo>
                  <a:lnTo>
                    <a:pt x="2994040" y="893162"/>
                  </a:lnTo>
                  <a:lnTo>
                    <a:pt x="3000399" y="893146"/>
                  </a:lnTo>
                  <a:lnTo>
                    <a:pt x="3006369" y="895875"/>
                  </a:lnTo>
                  <a:lnTo>
                    <a:pt x="3011734" y="901342"/>
                  </a:lnTo>
                  <a:lnTo>
                    <a:pt x="2976672" y="939022"/>
                  </a:lnTo>
                  <a:close/>
                </a:path>
                <a:path w="4836159" h="4627880">
                  <a:moveTo>
                    <a:pt x="2867462" y="2459363"/>
                  </a:moveTo>
                  <a:lnTo>
                    <a:pt x="2858338" y="2459284"/>
                  </a:lnTo>
                  <a:lnTo>
                    <a:pt x="2856346" y="2456737"/>
                  </a:lnTo>
                  <a:lnTo>
                    <a:pt x="2852242" y="2451604"/>
                  </a:lnTo>
                  <a:lnTo>
                    <a:pt x="2849613" y="2444084"/>
                  </a:lnTo>
                  <a:lnTo>
                    <a:pt x="2848577" y="2433540"/>
                  </a:lnTo>
                  <a:lnTo>
                    <a:pt x="2853477" y="2425861"/>
                  </a:lnTo>
                  <a:lnTo>
                    <a:pt x="2855988" y="2425861"/>
                  </a:lnTo>
                  <a:lnTo>
                    <a:pt x="2873474" y="2424836"/>
                  </a:lnTo>
                  <a:lnTo>
                    <a:pt x="2882271" y="2425592"/>
                  </a:lnTo>
                  <a:lnTo>
                    <a:pt x="2890930" y="2429004"/>
                  </a:lnTo>
                  <a:lnTo>
                    <a:pt x="2887822" y="2438447"/>
                  </a:lnTo>
                  <a:lnTo>
                    <a:pt x="2882443" y="2445427"/>
                  </a:lnTo>
                  <a:lnTo>
                    <a:pt x="2876049" y="2451139"/>
                  </a:lnTo>
                  <a:lnTo>
                    <a:pt x="2869893" y="2456777"/>
                  </a:lnTo>
                  <a:lnTo>
                    <a:pt x="2867462" y="2459363"/>
                  </a:lnTo>
                  <a:close/>
                </a:path>
                <a:path w="4836159" h="4627880">
                  <a:moveTo>
                    <a:pt x="209914" y="2697143"/>
                  </a:moveTo>
                  <a:lnTo>
                    <a:pt x="183078" y="2697143"/>
                  </a:lnTo>
                  <a:lnTo>
                    <a:pt x="191770" y="2696808"/>
                  </a:lnTo>
                  <a:lnTo>
                    <a:pt x="200614" y="2696014"/>
                  </a:lnTo>
                  <a:lnTo>
                    <a:pt x="209406" y="2696869"/>
                  </a:lnTo>
                  <a:lnTo>
                    <a:pt x="209914" y="2697143"/>
                  </a:lnTo>
                  <a:close/>
                </a:path>
                <a:path w="4836159" h="4627880">
                  <a:moveTo>
                    <a:pt x="194951" y="2730645"/>
                  </a:moveTo>
                  <a:lnTo>
                    <a:pt x="185827" y="2730566"/>
                  </a:lnTo>
                  <a:lnTo>
                    <a:pt x="179612" y="2722966"/>
                  </a:lnTo>
                  <a:lnTo>
                    <a:pt x="176903" y="2715485"/>
                  </a:lnTo>
                  <a:lnTo>
                    <a:pt x="175787" y="2704981"/>
                  </a:lnTo>
                  <a:lnTo>
                    <a:pt x="180847" y="2697023"/>
                  </a:lnTo>
                  <a:lnTo>
                    <a:pt x="183078" y="2697143"/>
                  </a:lnTo>
                  <a:lnTo>
                    <a:pt x="209914" y="2697143"/>
                  </a:lnTo>
                  <a:lnTo>
                    <a:pt x="217941" y="2701480"/>
                  </a:lnTo>
                  <a:lnTo>
                    <a:pt x="215068" y="2710226"/>
                  </a:lnTo>
                  <a:lnTo>
                    <a:pt x="209753" y="2716813"/>
                  </a:lnTo>
                  <a:lnTo>
                    <a:pt x="203362" y="2722378"/>
                  </a:lnTo>
                  <a:lnTo>
                    <a:pt x="197262" y="2728059"/>
                  </a:lnTo>
                  <a:lnTo>
                    <a:pt x="194951" y="2730645"/>
                  </a:lnTo>
                  <a:close/>
                </a:path>
                <a:path w="4836159" h="4627880">
                  <a:moveTo>
                    <a:pt x="2306791" y="3893242"/>
                  </a:moveTo>
                  <a:lnTo>
                    <a:pt x="2302767" y="3888070"/>
                  </a:lnTo>
                  <a:lnTo>
                    <a:pt x="2299022" y="3885404"/>
                  </a:lnTo>
                  <a:lnTo>
                    <a:pt x="2311600" y="3871565"/>
                  </a:lnTo>
                  <a:lnTo>
                    <a:pt x="2325303" y="3861918"/>
                  </a:lnTo>
                  <a:lnTo>
                    <a:pt x="2341195" y="3860404"/>
                  </a:lnTo>
                  <a:lnTo>
                    <a:pt x="2360340" y="3870960"/>
                  </a:lnTo>
                  <a:lnTo>
                    <a:pt x="2352611" y="3873427"/>
                  </a:lnTo>
                  <a:lnTo>
                    <a:pt x="2346116" y="3874939"/>
                  </a:lnTo>
                  <a:lnTo>
                    <a:pt x="2335956" y="3879396"/>
                  </a:lnTo>
                  <a:lnTo>
                    <a:pt x="2332689" y="3883215"/>
                  </a:lnTo>
                  <a:lnTo>
                    <a:pt x="2322729" y="3888388"/>
                  </a:lnTo>
                  <a:lnTo>
                    <a:pt x="2316593" y="3892088"/>
                  </a:lnTo>
                  <a:lnTo>
                    <a:pt x="2306791" y="3893242"/>
                  </a:lnTo>
                  <a:close/>
                </a:path>
                <a:path w="4836159" h="4627880">
                  <a:moveTo>
                    <a:pt x="670677" y="4117016"/>
                  </a:moveTo>
                  <a:lnTo>
                    <a:pt x="665816" y="4116777"/>
                  </a:lnTo>
                  <a:lnTo>
                    <a:pt x="658496" y="4115024"/>
                  </a:lnTo>
                  <a:lnTo>
                    <a:pt x="653336" y="4110869"/>
                  </a:lnTo>
                  <a:lnTo>
                    <a:pt x="650700" y="4104714"/>
                  </a:lnTo>
                  <a:lnTo>
                    <a:pt x="650955" y="4096962"/>
                  </a:lnTo>
                  <a:lnTo>
                    <a:pt x="652708" y="4088965"/>
                  </a:lnTo>
                  <a:lnTo>
                    <a:pt x="656772" y="4083195"/>
                  </a:lnTo>
                  <a:lnTo>
                    <a:pt x="665856" y="4084827"/>
                  </a:lnTo>
                  <a:lnTo>
                    <a:pt x="668207" y="4085225"/>
                  </a:lnTo>
                  <a:lnTo>
                    <a:pt x="681700" y="4085225"/>
                  </a:lnTo>
                  <a:lnTo>
                    <a:pt x="687724" y="4086699"/>
                  </a:lnTo>
                  <a:lnTo>
                    <a:pt x="692895" y="4090860"/>
                  </a:lnTo>
                  <a:lnTo>
                    <a:pt x="695532" y="4096998"/>
                  </a:lnTo>
                  <a:lnTo>
                    <a:pt x="695260" y="4104721"/>
                  </a:lnTo>
                  <a:lnTo>
                    <a:pt x="693507" y="4112759"/>
                  </a:lnTo>
                  <a:lnTo>
                    <a:pt x="690989" y="4116220"/>
                  </a:lnTo>
                  <a:lnTo>
                    <a:pt x="675618" y="4116220"/>
                  </a:lnTo>
                  <a:lnTo>
                    <a:pt x="670677" y="4117016"/>
                  </a:lnTo>
                  <a:close/>
                </a:path>
                <a:path w="4836159" h="4627880">
                  <a:moveTo>
                    <a:pt x="681700" y="4085225"/>
                  </a:moveTo>
                  <a:lnTo>
                    <a:pt x="668207" y="4085225"/>
                  </a:lnTo>
                  <a:lnTo>
                    <a:pt x="670677" y="4084866"/>
                  </a:lnTo>
                  <a:lnTo>
                    <a:pt x="675538" y="4084866"/>
                  </a:lnTo>
                  <a:lnTo>
                    <a:pt x="677968" y="4084787"/>
                  </a:lnTo>
                  <a:lnTo>
                    <a:pt x="680399" y="4084906"/>
                  </a:lnTo>
                  <a:lnTo>
                    <a:pt x="681700" y="4085225"/>
                  </a:lnTo>
                  <a:close/>
                </a:path>
                <a:path w="4836159" h="4627880">
                  <a:moveTo>
                    <a:pt x="689483" y="4118289"/>
                  </a:moveTo>
                  <a:lnTo>
                    <a:pt x="675618" y="4116220"/>
                  </a:lnTo>
                  <a:lnTo>
                    <a:pt x="690989" y="4116220"/>
                  </a:lnTo>
                  <a:lnTo>
                    <a:pt x="689483" y="4118289"/>
                  </a:lnTo>
                  <a:close/>
                </a:path>
                <a:path w="4836159" h="4627880">
                  <a:moveTo>
                    <a:pt x="1994786" y="3559850"/>
                  </a:moveTo>
                  <a:lnTo>
                    <a:pt x="1981904" y="3557412"/>
                  </a:lnTo>
                  <a:lnTo>
                    <a:pt x="1972986" y="3549902"/>
                  </a:lnTo>
                  <a:lnTo>
                    <a:pt x="1970556" y="3545406"/>
                  </a:lnTo>
                  <a:lnTo>
                    <a:pt x="1973664" y="3533629"/>
                  </a:lnTo>
                  <a:lnTo>
                    <a:pt x="1982310" y="3525512"/>
                  </a:lnTo>
                  <a:lnTo>
                    <a:pt x="1991115" y="3526665"/>
                  </a:lnTo>
                  <a:lnTo>
                    <a:pt x="1999788" y="3526665"/>
                  </a:lnTo>
                  <a:lnTo>
                    <a:pt x="2002669" y="3527183"/>
                  </a:lnTo>
                  <a:lnTo>
                    <a:pt x="2010131" y="3527183"/>
                  </a:lnTo>
                  <a:lnTo>
                    <a:pt x="2014622" y="3535141"/>
                  </a:lnTo>
                  <a:lnTo>
                    <a:pt x="2018647" y="3545008"/>
                  </a:lnTo>
                  <a:lnTo>
                    <a:pt x="2016256" y="3549624"/>
                  </a:lnTo>
                  <a:lnTo>
                    <a:pt x="2007584" y="3557243"/>
                  </a:lnTo>
                  <a:lnTo>
                    <a:pt x="1994786" y="3559850"/>
                  </a:lnTo>
                  <a:close/>
                </a:path>
                <a:path w="4836159" h="4627880">
                  <a:moveTo>
                    <a:pt x="1999788" y="3526665"/>
                  </a:moveTo>
                  <a:lnTo>
                    <a:pt x="1991115" y="3526665"/>
                  </a:lnTo>
                  <a:lnTo>
                    <a:pt x="1995577" y="3525909"/>
                  </a:lnTo>
                  <a:lnTo>
                    <a:pt x="1999788" y="3526665"/>
                  </a:lnTo>
                  <a:close/>
                </a:path>
                <a:path w="4836159" h="4627880">
                  <a:moveTo>
                    <a:pt x="2010131" y="3527183"/>
                  </a:moveTo>
                  <a:lnTo>
                    <a:pt x="2002669" y="3527183"/>
                  </a:lnTo>
                  <a:lnTo>
                    <a:pt x="2009682" y="3526387"/>
                  </a:lnTo>
                  <a:lnTo>
                    <a:pt x="2010131" y="3527183"/>
                  </a:lnTo>
                  <a:close/>
                </a:path>
                <a:path w="4836159" h="4627880">
                  <a:moveTo>
                    <a:pt x="2034494" y="175530"/>
                  </a:moveTo>
                  <a:lnTo>
                    <a:pt x="2007487" y="157253"/>
                  </a:lnTo>
                  <a:lnTo>
                    <a:pt x="2002072" y="151278"/>
                  </a:lnTo>
                  <a:lnTo>
                    <a:pt x="2024902" y="126728"/>
                  </a:lnTo>
                  <a:lnTo>
                    <a:pt x="2029902" y="132107"/>
                  </a:lnTo>
                  <a:lnTo>
                    <a:pt x="2034992" y="137437"/>
                  </a:lnTo>
                  <a:lnTo>
                    <a:pt x="2039738" y="142983"/>
                  </a:lnTo>
                  <a:lnTo>
                    <a:pt x="2043708" y="149010"/>
                  </a:lnTo>
                  <a:lnTo>
                    <a:pt x="2046497" y="154262"/>
                  </a:lnTo>
                  <a:lnTo>
                    <a:pt x="2045819" y="163056"/>
                  </a:lnTo>
                  <a:lnTo>
                    <a:pt x="2044106" y="169422"/>
                  </a:lnTo>
                  <a:lnTo>
                    <a:pt x="2040667" y="173837"/>
                  </a:lnTo>
                  <a:lnTo>
                    <a:pt x="2034494" y="175530"/>
                  </a:lnTo>
                  <a:close/>
                </a:path>
                <a:path w="4836159" h="4627880">
                  <a:moveTo>
                    <a:pt x="2323844" y="1516521"/>
                  </a:moveTo>
                  <a:lnTo>
                    <a:pt x="2315158" y="1508404"/>
                  </a:lnTo>
                  <a:lnTo>
                    <a:pt x="2312051" y="1496627"/>
                  </a:lnTo>
                  <a:lnTo>
                    <a:pt x="2314521" y="1492170"/>
                  </a:lnTo>
                  <a:lnTo>
                    <a:pt x="2323416" y="1484643"/>
                  </a:lnTo>
                  <a:lnTo>
                    <a:pt x="2336290" y="1482208"/>
                  </a:lnTo>
                  <a:lnTo>
                    <a:pt x="2349097" y="1484824"/>
                  </a:lnTo>
                  <a:lnTo>
                    <a:pt x="2357790" y="1492449"/>
                  </a:lnTo>
                  <a:lnTo>
                    <a:pt x="2360141" y="1497024"/>
                  </a:lnTo>
                  <a:lnTo>
                    <a:pt x="2356117" y="1506932"/>
                  </a:lnTo>
                  <a:lnTo>
                    <a:pt x="2351662" y="1514890"/>
                  </a:lnTo>
                  <a:lnTo>
                    <a:pt x="2344204" y="1514890"/>
                  </a:lnTo>
                  <a:lnTo>
                    <a:pt x="2341544" y="1515367"/>
                  </a:lnTo>
                  <a:lnTo>
                    <a:pt x="2332610" y="1515367"/>
                  </a:lnTo>
                  <a:lnTo>
                    <a:pt x="2323844" y="1516521"/>
                  </a:lnTo>
                  <a:close/>
                </a:path>
                <a:path w="4836159" h="4627880">
                  <a:moveTo>
                    <a:pt x="2351216" y="1515686"/>
                  </a:moveTo>
                  <a:lnTo>
                    <a:pt x="2344204" y="1514890"/>
                  </a:lnTo>
                  <a:lnTo>
                    <a:pt x="2351662" y="1514890"/>
                  </a:lnTo>
                  <a:lnTo>
                    <a:pt x="2351216" y="1515686"/>
                  </a:lnTo>
                  <a:close/>
                </a:path>
                <a:path w="4836159" h="4627880">
                  <a:moveTo>
                    <a:pt x="2337112" y="1516163"/>
                  </a:moveTo>
                  <a:lnTo>
                    <a:pt x="2332610" y="1515367"/>
                  </a:lnTo>
                  <a:lnTo>
                    <a:pt x="2341544" y="1515367"/>
                  </a:lnTo>
                  <a:lnTo>
                    <a:pt x="2337112" y="1516163"/>
                  </a:lnTo>
                  <a:close/>
                </a:path>
                <a:path w="4836159" h="4627880">
                  <a:moveTo>
                    <a:pt x="4789429" y="558599"/>
                  </a:moveTo>
                  <a:lnTo>
                    <a:pt x="4776501" y="558599"/>
                  </a:lnTo>
                  <a:lnTo>
                    <a:pt x="4788096" y="556490"/>
                  </a:lnTo>
                  <a:lnTo>
                    <a:pt x="4789429" y="558599"/>
                  </a:lnTo>
                  <a:close/>
                </a:path>
                <a:path w="4836159" h="4627880">
                  <a:moveTo>
                    <a:pt x="4754468" y="591664"/>
                  </a:moveTo>
                  <a:lnTo>
                    <a:pt x="4750683" y="585815"/>
                  </a:lnTo>
                  <a:lnTo>
                    <a:pt x="4749129" y="577777"/>
                  </a:lnTo>
                  <a:lnTo>
                    <a:pt x="4748924" y="569834"/>
                  </a:lnTo>
                  <a:lnTo>
                    <a:pt x="4751520" y="563831"/>
                  </a:lnTo>
                  <a:lnTo>
                    <a:pt x="4756715" y="559917"/>
                  </a:lnTo>
                  <a:lnTo>
                    <a:pt x="4764309" y="558241"/>
                  </a:lnTo>
                  <a:lnTo>
                    <a:pt x="4766740" y="558082"/>
                  </a:lnTo>
                  <a:lnTo>
                    <a:pt x="4769170" y="558201"/>
                  </a:lnTo>
                  <a:lnTo>
                    <a:pt x="4774031" y="558201"/>
                  </a:lnTo>
                  <a:lnTo>
                    <a:pt x="4776501" y="558599"/>
                  </a:lnTo>
                  <a:lnTo>
                    <a:pt x="4789429" y="558599"/>
                  </a:lnTo>
                  <a:lnTo>
                    <a:pt x="4791920" y="562538"/>
                  </a:lnTo>
                  <a:lnTo>
                    <a:pt x="4793474" y="570576"/>
                  </a:lnTo>
                  <a:lnTo>
                    <a:pt x="4793680" y="578507"/>
                  </a:lnTo>
                  <a:lnTo>
                    <a:pt x="4791084" y="584522"/>
                  </a:lnTo>
                  <a:lnTo>
                    <a:pt x="4785888" y="588447"/>
                  </a:lnTo>
                  <a:lnTo>
                    <a:pt x="4780835" y="589555"/>
                  </a:lnTo>
                  <a:lnTo>
                    <a:pt x="4768533" y="589555"/>
                  </a:lnTo>
                  <a:lnTo>
                    <a:pt x="4754468" y="591664"/>
                  </a:lnTo>
                  <a:close/>
                </a:path>
                <a:path w="4836159" h="4627880">
                  <a:moveTo>
                    <a:pt x="4773473" y="590351"/>
                  </a:moveTo>
                  <a:lnTo>
                    <a:pt x="4768533" y="589555"/>
                  </a:lnTo>
                  <a:lnTo>
                    <a:pt x="4780835" y="589555"/>
                  </a:lnTo>
                  <a:lnTo>
                    <a:pt x="4778294" y="590112"/>
                  </a:lnTo>
                  <a:lnTo>
                    <a:pt x="4773473" y="590351"/>
                  </a:lnTo>
                  <a:close/>
                </a:path>
                <a:path w="4836159" h="4627880">
                  <a:moveTo>
                    <a:pt x="325283" y="4020697"/>
                  </a:moveTo>
                  <a:lnTo>
                    <a:pt x="310355" y="4019785"/>
                  </a:lnTo>
                  <a:lnTo>
                    <a:pt x="282566" y="4016628"/>
                  </a:lnTo>
                  <a:lnTo>
                    <a:pt x="285149" y="4007884"/>
                  </a:lnTo>
                  <a:lnTo>
                    <a:pt x="290346" y="4001285"/>
                  </a:lnTo>
                  <a:lnTo>
                    <a:pt x="296484" y="3995483"/>
                  </a:lnTo>
                  <a:lnTo>
                    <a:pt x="301890" y="3989134"/>
                  </a:lnTo>
                  <a:lnTo>
                    <a:pt x="309142" y="3989134"/>
                  </a:lnTo>
                  <a:lnTo>
                    <a:pt x="316393" y="3988696"/>
                  </a:lnTo>
                  <a:lnTo>
                    <a:pt x="323605" y="3989253"/>
                  </a:lnTo>
                  <a:lnTo>
                    <a:pt x="331411" y="3990275"/>
                  </a:lnTo>
                  <a:lnTo>
                    <a:pt x="335403" y="3993372"/>
                  </a:lnTo>
                  <a:lnTo>
                    <a:pt x="336833" y="4000914"/>
                  </a:lnTo>
                  <a:lnTo>
                    <a:pt x="336952" y="4015275"/>
                  </a:lnTo>
                  <a:lnTo>
                    <a:pt x="332449" y="4019236"/>
                  </a:lnTo>
                  <a:lnTo>
                    <a:pt x="325283" y="4020697"/>
                  </a:lnTo>
                  <a:close/>
                </a:path>
                <a:path w="4836159" h="4627880">
                  <a:moveTo>
                    <a:pt x="4420788" y="64080"/>
                  </a:moveTo>
                  <a:lnTo>
                    <a:pt x="4414197" y="62684"/>
                  </a:lnTo>
                  <a:lnTo>
                    <a:pt x="4410224" y="58132"/>
                  </a:lnTo>
                  <a:lnTo>
                    <a:pt x="4407797" y="49278"/>
                  </a:lnTo>
                  <a:lnTo>
                    <a:pt x="4405149" y="40267"/>
                  </a:lnTo>
                  <a:lnTo>
                    <a:pt x="4400268" y="31823"/>
                  </a:lnTo>
                  <a:lnTo>
                    <a:pt x="4391139" y="24669"/>
                  </a:lnTo>
                  <a:lnTo>
                    <a:pt x="4400908" y="14357"/>
                  </a:lnTo>
                  <a:lnTo>
                    <a:pt x="4409647" y="5347"/>
                  </a:lnTo>
                  <a:lnTo>
                    <a:pt x="4419221" y="0"/>
                  </a:lnTo>
                  <a:lnTo>
                    <a:pt x="4431500" y="677"/>
                  </a:lnTo>
                  <a:lnTo>
                    <a:pt x="4436463" y="14553"/>
                  </a:lnTo>
                  <a:lnTo>
                    <a:pt x="4437701" y="28817"/>
                  </a:lnTo>
                  <a:lnTo>
                    <a:pt x="4436795" y="43246"/>
                  </a:lnTo>
                  <a:lnTo>
                    <a:pt x="4435325" y="57615"/>
                  </a:lnTo>
                  <a:lnTo>
                    <a:pt x="4428372" y="62373"/>
                  </a:lnTo>
                  <a:lnTo>
                    <a:pt x="4420788" y="64080"/>
                  </a:lnTo>
                  <a:close/>
                </a:path>
                <a:path w="4836159" h="4627880">
                  <a:moveTo>
                    <a:pt x="2855191" y="3879873"/>
                  </a:moveTo>
                  <a:lnTo>
                    <a:pt x="2893012" y="3838974"/>
                  </a:lnTo>
                  <a:lnTo>
                    <a:pt x="2912985" y="3829372"/>
                  </a:lnTo>
                  <a:lnTo>
                    <a:pt x="2919139" y="3833837"/>
                  </a:lnTo>
                  <a:lnTo>
                    <a:pt x="2923215" y="3845961"/>
                  </a:lnTo>
                  <a:lnTo>
                    <a:pt x="2919413" y="3855567"/>
                  </a:lnTo>
                  <a:lnTo>
                    <a:pt x="2912735" y="3864225"/>
                  </a:lnTo>
                  <a:lnTo>
                    <a:pt x="2908182" y="3873507"/>
                  </a:lnTo>
                  <a:lnTo>
                    <a:pt x="2907618" y="3876579"/>
                  </a:lnTo>
                  <a:lnTo>
                    <a:pt x="2871202" y="3876579"/>
                  </a:lnTo>
                  <a:lnTo>
                    <a:pt x="2855191" y="3879873"/>
                  </a:lnTo>
                  <a:close/>
                </a:path>
                <a:path w="4836159" h="4627880">
                  <a:moveTo>
                    <a:pt x="2899895" y="3892884"/>
                  </a:moveTo>
                  <a:lnTo>
                    <a:pt x="2892512" y="3884361"/>
                  </a:lnTo>
                  <a:lnTo>
                    <a:pt x="2883295" y="3878500"/>
                  </a:lnTo>
                  <a:lnTo>
                    <a:pt x="2871202" y="3876579"/>
                  </a:lnTo>
                  <a:lnTo>
                    <a:pt x="2907618" y="3876579"/>
                  </a:lnTo>
                  <a:lnTo>
                    <a:pt x="2906787" y="3881107"/>
                  </a:lnTo>
                  <a:lnTo>
                    <a:pt x="2907026" y="3888507"/>
                  </a:lnTo>
                  <a:lnTo>
                    <a:pt x="2899895" y="3892884"/>
                  </a:lnTo>
                  <a:close/>
                </a:path>
                <a:path w="4836159" h="4627880">
                  <a:moveTo>
                    <a:pt x="2943791" y="3957581"/>
                  </a:moveTo>
                  <a:lnTo>
                    <a:pt x="2922525" y="3957581"/>
                  </a:lnTo>
                  <a:lnTo>
                    <a:pt x="2929406" y="3956789"/>
                  </a:lnTo>
                  <a:lnTo>
                    <a:pt x="2936391" y="3956194"/>
                  </a:lnTo>
                  <a:lnTo>
                    <a:pt x="2943095" y="3957139"/>
                  </a:lnTo>
                  <a:lnTo>
                    <a:pt x="2943791" y="3957581"/>
                  </a:lnTo>
                  <a:close/>
                </a:path>
                <a:path w="4836159" h="4627880">
                  <a:moveTo>
                    <a:pt x="2912771" y="4005558"/>
                  </a:moveTo>
                  <a:lnTo>
                    <a:pt x="2895995" y="3999827"/>
                  </a:lnTo>
                  <a:lnTo>
                    <a:pt x="2880691" y="3990859"/>
                  </a:lnTo>
                  <a:lnTo>
                    <a:pt x="2865510" y="3982449"/>
                  </a:lnTo>
                  <a:lnTo>
                    <a:pt x="2863239" y="3981415"/>
                  </a:lnTo>
                  <a:lnTo>
                    <a:pt x="2865231" y="3969080"/>
                  </a:lnTo>
                  <a:lnTo>
                    <a:pt x="2865231" y="3961282"/>
                  </a:lnTo>
                  <a:lnTo>
                    <a:pt x="2879629" y="3957139"/>
                  </a:lnTo>
                  <a:lnTo>
                    <a:pt x="2894028" y="3956582"/>
                  </a:lnTo>
                  <a:lnTo>
                    <a:pt x="2908351" y="3957449"/>
                  </a:lnTo>
                  <a:lnTo>
                    <a:pt x="2943791" y="3957581"/>
                  </a:lnTo>
                  <a:lnTo>
                    <a:pt x="2949061" y="3960924"/>
                  </a:lnTo>
                  <a:lnTo>
                    <a:pt x="2952229" y="3976652"/>
                  </a:lnTo>
                  <a:lnTo>
                    <a:pt x="2946705" y="3987140"/>
                  </a:lnTo>
                  <a:lnTo>
                    <a:pt x="2938186" y="3995352"/>
                  </a:lnTo>
                  <a:lnTo>
                    <a:pt x="2932367" y="4004254"/>
                  </a:lnTo>
                  <a:lnTo>
                    <a:pt x="2912771" y="4005558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21684" y="6391001"/>
              <a:ext cx="2666863" cy="389599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961105" y="5320448"/>
              <a:ext cx="600710" cy="1026794"/>
            </a:xfrm>
            <a:custGeom>
              <a:avLst/>
              <a:gdLst/>
              <a:ahLst/>
              <a:cxnLst/>
              <a:rect l="l" t="t" r="r" b="b"/>
              <a:pathLst>
                <a:path w="600709" h="1026795">
                  <a:moveTo>
                    <a:pt x="201955" y="751039"/>
                  </a:moveTo>
                  <a:lnTo>
                    <a:pt x="200571" y="750989"/>
                  </a:lnTo>
                  <a:lnTo>
                    <a:pt x="199656" y="751141"/>
                  </a:lnTo>
                  <a:lnTo>
                    <a:pt x="199199" y="752259"/>
                  </a:lnTo>
                  <a:lnTo>
                    <a:pt x="200418" y="753122"/>
                  </a:lnTo>
                  <a:lnTo>
                    <a:pt x="201485" y="753427"/>
                  </a:lnTo>
                  <a:lnTo>
                    <a:pt x="201955" y="751039"/>
                  </a:lnTo>
                  <a:close/>
                </a:path>
                <a:path w="600709" h="1026795">
                  <a:moveTo>
                    <a:pt x="204749" y="284480"/>
                  </a:moveTo>
                  <a:lnTo>
                    <a:pt x="201129" y="287020"/>
                  </a:lnTo>
                  <a:lnTo>
                    <a:pt x="201968" y="286804"/>
                  </a:lnTo>
                  <a:lnTo>
                    <a:pt x="204749" y="284480"/>
                  </a:lnTo>
                  <a:close/>
                </a:path>
                <a:path w="600709" h="1026795">
                  <a:moveTo>
                    <a:pt x="209854" y="881456"/>
                  </a:moveTo>
                  <a:lnTo>
                    <a:pt x="209651" y="881418"/>
                  </a:lnTo>
                  <a:lnTo>
                    <a:pt x="209486" y="881456"/>
                  </a:lnTo>
                  <a:lnTo>
                    <a:pt x="209854" y="881456"/>
                  </a:lnTo>
                  <a:close/>
                </a:path>
                <a:path w="600709" h="1026795">
                  <a:moveTo>
                    <a:pt x="524510" y="603186"/>
                  </a:moveTo>
                  <a:lnTo>
                    <a:pt x="523544" y="602322"/>
                  </a:lnTo>
                  <a:lnTo>
                    <a:pt x="522782" y="601814"/>
                  </a:lnTo>
                  <a:lnTo>
                    <a:pt x="521652" y="602322"/>
                  </a:lnTo>
                  <a:lnTo>
                    <a:pt x="521957" y="603796"/>
                  </a:lnTo>
                  <a:lnTo>
                    <a:pt x="522528" y="604710"/>
                  </a:lnTo>
                  <a:lnTo>
                    <a:pt x="524510" y="603186"/>
                  </a:lnTo>
                  <a:close/>
                </a:path>
                <a:path w="600709" h="1026795">
                  <a:moveTo>
                    <a:pt x="600227" y="298450"/>
                  </a:moveTo>
                  <a:lnTo>
                    <a:pt x="597484" y="294640"/>
                  </a:lnTo>
                  <a:lnTo>
                    <a:pt x="595591" y="292100"/>
                  </a:lnTo>
                  <a:lnTo>
                    <a:pt x="594677" y="287020"/>
                  </a:lnTo>
                  <a:lnTo>
                    <a:pt x="595287" y="281940"/>
                  </a:lnTo>
                  <a:lnTo>
                    <a:pt x="599617" y="274320"/>
                  </a:lnTo>
                  <a:lnTo>
                    <a:pt x="599719" y="262890"/>
                  </a:lnTo>
                  <a:lnTo>
                    <a:pt x="594677" y="262890"/>
                  </a:lnTo>
                  <a:lnTo>
                    <a:pt x="594321" y="259080"/>
                  </a:lnTo>
                  <a:lnTo>
                    <a:pt x="593991" y="254000"/>
                  </a:lnTo>
                  <a:lnTo>
                    <a:pt x="594118" y="245110"/>
                  </a:lnTo>
                  <a:lnTo>
                    <a:pt x="594271" y="237490"/>
                  </a:lnTo>
                  <a:lnTo>
                    <a:pt x="594575" y="229870"/>
                  </a:lnTo>
                  <a:lnTo>
                    <a:pt x="593966" y="223520"/>
                  </a:lnTo>
                  <a:lnTo>
                    <a:pt x="590854" y="217170"/>
                  </a:lnTo>
                  <a:lnTo>
                    <a:pt x="583768" y="217170"/>
                  </a:lnTo>
                  <a:lnTo>
                    <a:pt x="580212" y="215900"/>
                  </a:lnTo>
                  <a:lnTo>
                    <a:pt x="581025" y="210820"/>
                  </a:lnTo>
                  <a:lnTo>
                    <a:pt x="583107" y="207010"/>
                  </a:lnTo>
                  <a:lnTo>
                    <a:pt x="586574" y="204470"/>
                  </a:lnTo>
                  <a:lnTo>
                    <a:pt x="585152" y="201930"/>
                  </a:lnTo>
                  <a:lnTo>
                    <a:pt x="583311" y="200660"/>
                  </a:lnTo>
                  <a:lnTo>
                    <a:pt x="581177" y="199390"/>
                  </a:lnTo>
                  <a:lnTo>
                    <a:pt x="582498" y="193040"/>
                  </a:lnTo>
                  <a:lnTo>
                    <a:pt x="581837" y="186690"/>
                  </a:lnTo>
                  <a:lnTo>
                    <a:pt x="579234" y="180340"/>
                  </a:lnTo>
                  <a:lnTo>
                    <a:pt x="575208" y="167640"/>
                  </a:lnTo>
                  <a:lnTo>
                    <a:pt x="573786" y="165100"/>
                  </a:lnTo>
                  <a:lnTo>
                    <a:pt x="565581" y="165100"/>
                  </a:lnTo>
                  <a:lnTo>
                    <a:pt x="562394" y="157480"/>
                  </a:lnTo>
                  <a:lnTo>
                    <a:pt x="562038" y="151130"/>
                  </a:lnTo>
                  <a:lnTo>
                    <a:pt x="561962" y="142240"/>
                  </a:lnTo>
                  <a:lnTo>
                    <a:pt x="560031" y="135890"/>
                  </a:lnTo>
                  <a:lnTo>
                    <a:pt x="555802" y="130810"/>
                  </a:lnTo>
                  <a:lnTo>
                    <a:pt x="550545" y="127000"/>
                  </a:lnTo>
                  <a:lnTo>
                    <a:pt x="544487" y="124460"/>
                  </a:lnTo>
                  <a:lnTo>
                    <a:pt x="546366" y="121920"/>
                  </a:lnTo>
                  <a:lnTo>
                    <a:pt x="546773" y="119380"/>
                  </a:lnTo>
                  <a:lnTo>
                    <a:pt x="545858" y="116840"/>
                  </a:lnTo>
                  <a:lnTo>
                    <a:pt x="544931" y="115570"/>
                  </a:lnTo>
                  <a:lnTo>
                    <a:pt x="540308" y="109220"/>
                  </a:lnTo>
                  <a:lnTo>
                    <a:pt x="545045" y="107950"/>
                  </a:lnTo>
                  <a:lnTo>
                    <a:pt x="534860" y="104140"/>
                  </a:lnTo>
                  <a:lnTo>
                    <a:pt x="530225" y="102870"/>
                  </a:lnTo>
                  <a:lnTo>
                    <a:pt x="529386" y="104140"/>
                  </a:lnTo>
                  <a:lnTo>
                    <a:pt x="529336" y="106680"/>
                  </a:lnTo>
                  <a:lnTo>
                    <a:pt x="527062" y="109220"/>
                  </a:lnTo>
                  <a:lnTo>
                    <a:pt x="525627" y="106680"/>
                  </a:lnTo>
                  <a:lnTo>
                    <a:pt x="523544" y="105410"/>
                  </a:lnTo>
                  <a:lnTo>
                    <a:pt x="520839" y="105410"/>
                  </a:lnTo>
                  <a:lnTo>
                    <a:pt x="520534" y="109220"/>
                  </a:lnTo>
                  <a:lnTo>
                    <a:pt x="521195" y="111760"/>
                  </a:lnTo>
                  <a:lnTo>
                    <a:pt x="522833" y="115570"/>
                  </a:lnTo>
                  <a:lnTo>
                    <a:pt x="516407" y="110490"/>
                  </a:lnTo>
                  <a:lnTo>
                    <a:pt x="516712" y="106680"/>
                  </a:lnTo>
                  <a:lnTo>
                    <a:pt x="519925" y="102870"/>
                  </a:lnTo>
                  <a:lnTo>
                    <a:pt x="522224" y="97790"/>
                  </a:lnTo>
                  <a:lnTo>
                    <a:pt x="521804" y="91440"/>
                  </a:lnTo>
                  <a:lnTo>
                    <a:pt x="520788" y="85090"/>
                  </a:lnTo>
                  <a:lnTo>
                    <a:pt x="519214" y="80010"/>
                  </a:lnTo>
                  <a:lnTo>
                    <a:pt x="519633" y="73660"/>
                  </a:lnTo>
                  <a:lnTo>
                    <a:pt x="519722" y="72390"/>
                  </a:lnTo>
                  <a:lnTo>
                    <a:pt x="516356" y="71120"/>
                  </a:lnTo>
                  <a:lnTo>
                    <a:pt x="510197" y="73660"/>
                  </a:lnTo>
                  <a:lnTo>
                    <a:pt x="503085" y="67310"/>
                  </a:lnTo>
                  <a:lnTo>
                    <a:pt x="500049" y="63500"/>
                  </a:lnTo>
                  <a:lnTo>
                    <a:pt x="499046" y="62230"/>
                  </a:lnTo>
                  <a:lnTo>
                    <a:pt x="499948" y="62230"/>
                  </a:lnTo>
                  <a:lnTo>
                    <a:pt x="491286" y="58420"/>
                  </a:lnTo>
                  <a:lnTo>
                    <a:pt x="494195" y="63500"/>
                  </a:lnTo>
                  <a:lnTo>
                    <a:pt x="483895" y="63500"/>
                  </a:lnTo>
                  <a:lnTo>
                    <a:pt x="487057" y="59690"/>
                  </a:lnTo>
                  <a:lnTo>
                    <a:pt x="489864" y="54610"/>
                  </a:lnTo>
                  <a:lnTo>
                    <a:pt x="489991" y="53340"/>
                  </a:lnTo>
                  <a:lnTo>
                    <a:pt x="490245" y="50800"/>
                  </a:lnTo>
                  <a:lnTo>
                    <a:pt x="486092" y="45720"/>
                  </a:lnTo>
                  <a:lnTo>
                    <a:pt x="485114" y="49530"/>
                  </a:lnTo>
                  <a:lnTo>
                    <a:pt x="483438" y="50800"/>
                  </a:lnTo>
                  <a:lnTo>
                    <a:pt x="481101" y="53340"/>
                  </a:lnTo>
                  <a:lnTo>
                    <a:pt x="476275" y="49530"/>
                  </a:lnTo>
                  <a:lnTo>
                    <a:pt x="472122" y="44450"/>
                  </a:lnTo>
                  <a:lnTo>
                    <a:pt x="467296" y="40640"/>
                  </a:lnTo>
                  <a:lnTo>
                    <a:pt x="460502" y="36830"/>
                  </a:lnTo>
                  <a:lnTo>
                    <a:pt x="461073" y="29210"/>
                  </a:lnTo>
                  <a:lnTo>
                    <a:pt x="455345" y="29210"/>
                  </a:lnTo>
                  <a:lnTo>
                    <a:pt x="449554" y="27940"/>
                  </a:lnTo>
                  <a:lnTo>
                    <a:pt x="441210" y="24130"/>
                  </a:lnTo>
                  <a:lnTo>
                    <a:pt x="433108" y="19050"/>
                  </a:lnTo>
                  <a:lnTo>
                    <a:pt x="424853" y="13970"/>
                  </a:lnTo>
                  <a:lnTo>
                    <a:pt x="420433" y="11430"/>
                  </a:lnTo>
                  <a:lnTo>
                    <a:pt x="416026" y="8890"/>
                  </a:lnTo>
                  <a:lnTo>
                    <a:pt x="411441" y="7620"/>
                  </a:lnTo>
                  <a:lnTo>
                    <a:pt x="403390" y="3810"/>
                  </a:lnTo>
                  <a:lnTo>
                    <a:pt x="394931" y="2540"/>
                  </a:lnTo>
                  <a:lnTo>
                    <a:pt x="386410" y="0"/>
                  </a:lnTo>
                  <a:lnTo>
                    <a:pt x="377647" y="0"/>
                  </a:lnTo>
                  <a:lnTo>
                    <a:pt x="372757" y="1270"/>
                  </a:lnTo>
                  <a:lnTo>
                    <a:pt x="367106" y="2540"/>
                  </a:lnTo>
                  <a:lnTo>
                    <a:pt x="363842" y="6350"/>
                  </a:lnTo>
                  <a:lnTo>
                    <a:pt x="360426" y="8890"/>
                  </a:lnTo>
                  <a:lnTo>
                    <a:pt x="356908" y="11430"/>
                  </a:lnTo>
                  <a:lnTo>
                    <a:pt x="353441" y="11430"/>
                  </a:lnTo>
                  <a:lnTo>
                    <a:pt x="346316" y="8890"/>
                  </a:lnTo>
                  <a:lnTo>
                    <a:pt x="349059" y="8890"/>
                  </a:lnTo>
                  <a:lnTo>
                    <a:pt x="355206" y="7620"/>
                  </a:lnTo>
                  <a:lnTo>
                    <a:pt x="359854" y="5080"/>
                  </a:lnTo>
                  <a:lnTo>
                    <a:pt x="358038" y="1270"/>
                  </a:lnTo>
                  <a:lnTo>
                    <a:pt x="357212" y="1270"/>
                  </a:lnTo>
                  <a:lnTo>
                    <a:pt x="340398" y="3810"/>
                  </a:lnTo>
                  <a:lnTo>
                    <a:pt x="332193" y="6350"/>
                  </a:lnTo>
                  <a:lnTo>
                    <a:pt x="324497" y="8890"/>
                  </a:lnTo>
                  <a:lnTo>
                    <a:pt x="338010" y="49530"/>
                  </a:lnTo>
                  <a:lnTo>
                    <a:pt x="346011" y="46990"/>
                  </a:lnTo>
                  <a:lnTo>
                    <a:pt x="356349" y="44450"/>
                  </a:lnTo>
                  <a:lnTo>
                    <a:pt x="384784" y="44450"/>
                  </a:lnTo>
                  <a:lnTo>
                    <a:pt x="382282" y="40640"/>
                  </a:lnTo>
                  <a:lnTo>
                    <a:pt x="385495" y="41910"/>
                  </a:lnTo>
                  <a:lnTo>
                    <a:pt x="392684" y="43180"/>
                  </a:lnTo>
                  <a:lnTo>
                    <a:pt x="408724" y="48260"/>
                  </a:lnTo>
                  <a:lnTo>
                    <a:pt x="416242" y="50800"/>
                  </a:lnTo>
                  <a:lnTo>
                    <a:pt x="424738" y="54610"/>
                  </a:lnTo>
                  <a:lnTo>
                    <a:pt x="436994" y="59690"/>
                  </a:lnTo>
                  <a:lnTo>
                    <a:pt x="471157" y="85090"/>
                  </a:lnTo>
                  <a:lnTo>
                    <a:pt x="502196" y="124460"/>
                  </a:lnTo>
                  <a:lnTo>
                    <a:pt x="507644" y="132080"/>
                  </a:lnTo>
                  <a:lnTo>
                    <a:pt x="512584" y="138430"/>
                  </a:lnTo>
                  <a:lnTo>
                    <a:pt x="516255" y="144780"/>
                  </a:lnTo>
                  <a:lnTo>
                    <a:pt x="520230" y="151130"/>
                  </a:lnTo>
                  <a:lnTo>
                    <a:pt x="523646" y="157480"/>
                  </a:lnTo>
                  <a:lnTo>
                    <a:pt x="525780" y="166370"/>
                  </a:lnTo>
                  <a:lnTo>
                    <a:pt x="530694" y="180340"/>
                  </a:lnTo>
                  <a:lnTo>
                    <a:pt x="536714" y="194310"/>
                  </a:lnTo>
                  <a:lnTo>
                    <a:pt x="542556" y="208280"/>
                  </a:lnTo>
                  <a:lnTo>
                    <a:pt x="553135" y="254000"/>
                  </a:lnTo>
                  <a:lnTo>
                    <a:pt x="556361" y="299720"/>
                  </a:lnTo>
                  <a:lnTo>
                    <a:pt x="556323" y="308610"/>
                  </a:lnTo>
                  <a:lnTo>
                    <a:pt x="550545" y="353060"/>
                  </a:lnTo>
                  <a:lnTo>
                    <a:pt x="532460" y="397510"/>
                  </a:lnTo>
                  <a:lnTo>
                    <a:pt x="502170" y="436880"/>
                  </a:lnTo>
                  <a:lnTo>
                    <a:pt x="478701" y="459740"/>
                  </a:lnTo>
                  <a:lnTo>
                    <a:pt x="476148" y="454660"/>
                  </a:lnTo>
                  <a:lnTo>
                    <a:pt x="473913" y="450850"/>
                  </a:lnTo>
                  <a:lnTo>
                    <a:pt x="472173" y="448310"/>
                  </a:lnTo>
                  <a:lnTo>
                    <a:pt x="466318" y="439420"/>
                  </a:lnTo>
                  <a:lnTo>
                    <a:pt x="462330" y="435610"/>
                  </a:lnTo>
                  <a:lnTo>
                    <a:pt x="457517" y="433070"/>
                  </a:lnTo>
                  <a:lnTo>
                    <a:pt x="449199" y="431800"/>
                  </a:lnTo>
                  <a:lnTo>
                    <a:pt x="452666" y="430530"/>
                  </a:lnTo>
                  <a:lnTo>
                    <a:pt x="453986" y="426720"/>
                  </a:lnTo>
                  <a:lnTo>
                    <a:pt x="453021" y="422910"/>
                  </a:lnTo>
                  <a:lnTo>
                    <a:pt x="446036" y="422910"/>
                  </a:lnTo>
                  <a:lnTo>
                    <a:pt x="446036" y="480060"/>
                  </a:lnTo>
                  <a:lnTo>
                    <a:pt x="439978" y="482600"/>
                  </a:lnTo>
                  <a:lnTo>
                    <a:pt x="433806" y="483870"/>
                  </a:lnTo>
                  <a:lnTo>
                    <a:pt x="427520" y="486410"/>
                  </a:lnTo>
                  <a:lnTo>
                    <a:pt x="421119" y="487680"/>
                  </a:lnTo>
                  <a:lnTo>
                    <a:pt x="405447" y="490220"/>
                  </a:lnTo>
                  <a:lnTo>
                    <a:pt x="389204" y="491490"/>
                  </a:lnTo>
                  <a:lnTo>
                    <a:pt x="372605" y="490220"/>
                  </a:lnTo>
                  <a:lnTo>
                    <a:pt x="323634" y="477520"/>
                  </a:lnTo>
                  <a:lnTo>
                    <a:pt x="294538" y="454660"/>
                  </a:lnTo>
                  <a:lnTo>
                    <a:pt x="290766" y="452120"/>
                  </a:lnTo>
                  <a:lnTo>
                    <a:pt x="286334" y="447040"/>
                  </a:lnTo>
                  <a:lnTo>
                    <a:pt x="275590" y="436880"/>
                  </a:lnTo>
                  <a:lnTo>
                    <a:pt x="270052" y="431800"/>
                  </a:lnTo>
                  <a:lnTo>
                    <a:pt x="252107" y="415290"/>
                  </a:lnTo>
                  <a:lnTo>
                    <a:pt x="249339" y="412750"/>
                  </a:lnTo>
                  <a:lnTo>
                    <a:pt x="247967" y="415290"/>
                  </a:lnTo>
                  <a:lnTo>
                    <a:pt x="245681" y="412750"/>
                  </a:lnTo>
                  <a:lnTo>
                    <a:pt x="240118" y="408940"/>
                  </a:lnTo>
                  <a:lnTo>
                    <a:pt x="233222" y="402590"/>
                  </a:lnTo>
                  <a:lnTo>
                    <a:pt x="226923" y="397510"/>
                  </a:lnTo>
                  <a:lnTo>
                    <a:pt x="219786" y="389890"/>
                  </a:lnTo>
                  <a:lnTo>
                    <a:pt x="215049" y="386080"/>
                  </a:lnTo>
                  <a:lnTo>
                    <a:pt x="212293" y="383540"/>
                  </a:lnTo>
                  <a:lnTo>
                    <a:pt x="210921" y="382270"/>
                  </a:lnTo>
                  <a:lnTo>
                    <a:pt x="207454" y="379730"/>
                  </a:lnTo>
                  <a:lnTo>
                    <a:pt x="207352" y="383540"/>
                  </a:lnTo>
                  <a:lnTo>
                    <a:pt x="205613" y="381000"/>
                  </a:lnTo>
                  <a:lnTo>
                    <a:pt x="200875" y="374650"/>
                  </a:lnTo>
                  <a:lnTo>
                    <a:pt x="197002" y="368300"/>
                  </a:lnTo>
                  <a:lnTo>
                    <a:pt x="191147" y="359410"/>
                  </a:lnTo>
                  <a:lnTo>
                    <a:pt x="188899" y="351790"/>
                  </a:lnTo>
                  <a:lnTo>
                    <a:pt x="189471" y="350520"/>
                  </a:lnTo>
                  <a:lnTo>
                    <a:pt x="190068" y="342900"/>
                  </a:lnTo>
                  <a:lnTo>
                    <a:pt x="194805" y="332740"/>
                  </a:lnTo>
                  <a:lnTo>
                    <a:pt x="202234" y="325120"/>
                  </a:lnTo>
                  <a:lnTo>
                    <a:pt x="210921" y="321310"/>
                  </a:lnTo>
                  <a:lnTo>
                    <a:pt x="220027" y="318770"/>
                  </a:lnTo>
                  <a:lnTo>
                    <a:pt x="240626" y="321310"/>
                  </a:lnTo>
                  <a:lnTo>
                    <a:pt x="251637" y="325120"/>
                  </a:lnTo>
                  <a:lnTo>
                    <a:pt x="263575" y="328930"/>
                  </a:lnTo>
                  <a:lnTo>
                    <a:pt x="274142" y="332740"/>
                  </a:lnTo>
                  <a:lnTo>
                    <a:pt x="284060" y="337820"/>
                  </a:lnTo>
                  <a:lnTo>
                    <a:pt x="294081" y="345440"/>
                  </a:lnTo>
                  <a:lnTo>
                    <a:pt x="306031" y="354330"/>
                  </a:lnTo>
                  <a:lnTo>
                    <a:pt x="345135" y="378460"/>
                  </a:lnTo>
                  <a:lnTo>
                    <a:pt x="397725" y="424180"/>
                  </a:lnTo>
                  <a:lnTo>
                    <a:pt x="432396" y="459740"/>
                  </a:lnTo>
                  <a:lnTo>
                    <a:pt x="442163" y="473710"/>
                  </a:lnTo>
                  <a:lnTo>
                    <a:pt x="443534" y="474980"/>
                  </a:lnTo>
                  <a:lnTo>
                    <a:pt x="444766" y="477520"/>
                  </a:lnTo>
                  <a:lnTo>
                    <a:pt x="446036" y="480060"/>
                  </a:lnTo>
                  <a:lnTo>
                    <a:pt x="446036" y="422910"/>
                  </a:lnTo>
                  <a:lnTo>
                    <a:pt x="445020" y="422910"/>
                  </a:lnTo>
                  <a:lnTo>
                    <a:pt x="448437" y="416560"/>
                  </a:lnTo>
                  <a:lnTo>
                    <a:pt x="442468" y="412750"/>
                  </a:lnTo>
                  <a:lnTo>
                    <a:pt x="437781" y="407670"/>
                  </a:lnTo>
                  <a:lnTo>
                    <a:pt x="436308" y="400050"/>
                  </a:lnTo>
                  <a:lnTo>
                    <a:pt x="432231" y="400050"/>
                  </a:lnTo>
                  <a:lnTo>
                    <a:pt x="428409" y="398780"/>
                  </a:lnTo>
                  <a:lnTo>
                    <a:pt x="424942" y="396240"/>
                  </a:lnTo>
                  <a:lnTo>
                    <a:pt x="421779" y="392430"/>
                  </a:lnTo>
                  <a:lnTo>
                    <a:pt x="419442" y="384810"/>
                  </a:lnTo>
                  <a:lnTo>
                    <a:pt x="413943" y="378460"/>
                  </a:lnTo>
                  <a:lnTo>
                    <a:pt x="411746" y="375920"/>
                  </a:lnTo>
                  <a:lnTo>
                    <a:pt x="407974" y="378460"/>
                  </a:lnTo>
                  <a:lnTo>
                    <a:pt x="405320" y="375920"/>
                  </a:lnTo>
                  <a:lnTo>
                    <a:pt x="398500" y="369570"/>
                  </a:lnTo>
                  <a:lnTo>
                    <a:pt x="391883" y="360680"/>
                  </a:lnTo>
                  <a:lnTo>
                    <a:pt x="384733" y="353060"/>
                  </a:lnTo>
                  <a:lnTo>
                    <a:pt x="376275" y="347980"/>
                  </a:lnTo>
                  <a:lnTo>
                    <a:pt x="374078" y="350520"/>
                  </a:lnTo>
                  <a:lnTo>
                    <a:pt x="371233" y="351790"/>
                  </a:lnTo>
                  <a:lnTo>
                    <a:pt x="367563" y="353060"/>
                  </a:lnTo>
                  <a:lnTo>
                    <a:pt x="365264" y="349250"/>
                  </a:lnTo>
                  <a:lnTo>
                    <a:pt x="364553" y="345440"/>
                  </a:lnTo>
                  <a:lnTo>
                    <a:pt x="365467" y="340360"/>
                  </a:lnTo>
                  <a:lnTo>
                    <a:pt x="358749" y="340360"/>
                  </a:lnTo>
                  <a:lnTo>
                    <a:pt x="356044" y="334010"/>
                  </a:lnTo>
                  <a:lnTo>
                    <a:pt x="351663" y="330200"/>
                  </a:lnTo>
                  <a:lnTo>
                    <a:pt x="345808" y="326390"/>
                  </a:lnTo>
                  <a:lnTo>
                    <a:pt x="339775" y="321310"/>
                  </a:lnTo>
                  <a:lnTo>
                    <a:pt x="335254" y="317500"/>
                  </a:lnTo>
                  <a:lnTo>
                    <a:pt x="333006" y="317500"/>
                  </a:lnTo>
                  <a:lnTo>
                    <a:pt x="325729" y="321310"/>
                  </a:lnTo>
                  <a:lnTo>
                    <a:pt x="321462" y="318770"/>
                  </a:lnTo>
                  <a:lnTo>
                    <a:pt x="319328" y="317500"/>
                  </a:lnTo>
                  <a:lnTo>
                    <a:pt x="314794" y="311150"/>
                  </a:lnTo>
                  <a:lnTo>
                    <a:pt x="310489" y="306070"/>
                  </a:lnTo>
                  <a:lnTo>
                    <a:pt x="304787" y="300990"/>
                  </a:lnTo>
                  <a:lnTo>
                    <a:pt x="301548" y="299720"/>
                  </a:lnTo>
                  <a:lnTo>
                    <a:pt x="298310" y="298450"/>
                  </a:lnTo>
                  <a:lnTo>
                    <a:pt x="291680" y="298450"/>
                  </a:lnTo>
                  <a:lnTo>
                    <a:pt x="285572" y="299720"/>
                  </a:lnTo>
                  <a:lnTo>
                    <a:pt x="285724" y="297180"/>
                  </a:lnTo>
                  <a:lnTo>
                    <a:pt x="284454" y="294640"/>
                  </a:lnTo>
                  <a:lnTo>
                    <a:pt x="281800" y="293370"/>
                  </a:lnTo>
                  <a:lnTo>
                    <a:pt x="272986" y="289560"/>
                  </a:lnTo>
                  <a:lnTo>
                    <a:pt x="276199" y="287020"/>
                  </a:lnTo>
                  <a:lnTo>
                    <a:pt x="265087" y="288290"/>
                  </a:lnTo>
                  <a:lnTo>
                    <a:pt x="260426" y="290830"/>
                  </a:lnTo>
                  <a:lnTo>
                    <a:pt x="260642" y="292100"/>
                  </a:lnTo>
                  <a:lnTo>
                    <a:pt x="262318" y="294640"/>
                  </a:lnTo>
                  <a:lnTo>
                    <a:pt x="261975" y="297180"/>
                  </a:lnTo>
                  <a:lnTo>
                    <a:pt x="256578" y="297180"/>
                  </a:lnTo>
                  <a:lnTo>
                    <a:pt x="254431" y="298450"/>
                  </a:lnTo>
                  <a:lnTo>
                    <a:pt x="256527" y="300990"/>
                  </a:lnTo>
                  <a:lnTo>
                    <a:pt x="259334" y="303530"/>
                  </a:lnTo>
                  <a:lnTo>
                    <a:pt x="262636" y="306070"/>
                  </a:lnTo>
                  <a:lnTo>
                    <a:pt x="254203" y="304800"/>
                  </a:lnTo>
                  <a:lnTo>
                    <a:pt x="252323" y="302260"/>
                  </a:lnTo>
                  <a:lnTo>
                    <a:pt x="252463" y="299720"/>
                  </a:lnTo>
                  <a:lnTo>
                    <a:pt x="252603" y="297180"/>
                  </a:lnTo>
                  <a:lnTo>
                    <a:pt x="250609" y="292100"/>
                  </a:lnTo>
                  <a:lnTo>
                    <a:pt x="246329" y="287020"/>
                  </a:lnTo>
                  <a:lnTo>
                    <a:pt x="241134" y="283210"/>
                  </a:lnTo>
                  <a:lnTo>
                    <a:pt x="234975" y="280670"/>
                  </a:lnTo>
                  <a:lnTo>
                    <a:pt x="229870" y="275590"/>
                  </a:lnTo>
                  <a:lnTo>
                    <a:pt x="225234" y="275590"/>
                  </a:lnTo>
                  <a:lnTo>
                    <a:pt x="222948" y="283210"/>
                  </a:lnTo>
                  <a:lnTo>
                    <a:pt x="217284" y="283210"/>
                  </a:lnTo>
                  <a:lnTo>
                    <a:pt x="198970" y="294640"/>
                  </a:lnTo>
                  <a:lnTo>
                    <a:pt x="196900" y="299720"/>
                  </a:lnTo>
                  <a:lnTo>
                    <a:pt x="194437" y="295910"/>
                  </a:lnTo>
                  <a:lnTo>
                    <a:pt x="190868" y="290830"/>
                  </a:lnTo>
                  <a:lnTo>
                    <a:pt x="185928" y="289560"/>
                  </a:lnTo>
                  <a:lnTo>
                    <a:pt x="179324" y="293370"/>
                  </a:lnTo>
                  <a:lnTo>
                    <a:pt x="182079" y="294640"/>
                  </a:lnTo>
                  <a:lnTo>
                    <a:pt x="183807" y="297180"/>
                  </a:lnTo>
                  <a:lnTo>
                    <a:pt x="184823" y="299720"/>
                  </a:lnTo>
                  <a:lnTo>
                    <a:pt x="179070" y="304800"/>
                  </a:lnTo>
                  <a:lnTo>
                    <a:pt x="173494" y="308610"/>
                  </a:lnTo>
                  <a:lnTo>
                    <a:pt x="168402" y="314960"/>
                  </a:lnTo>
                  <a:lnTo>
                    <a:pt x="164134" y="322580"/>
                  </a:lnTo>
                  <a:lnTo>
                    <a:pt x="155981" y="322580"/>
                  </a:lnTo>
                  <a:lnTo>
                    <a:pt x="154762" y="323850"/>
                  </a:lnTo>
                  <a:lnTo>
                    <a:pt x="155219" y="326390"/>
                  </a:lnTo>
                  <a:lnTo>
                    <a:pt x="155829" y="327660"/>
                  </a:lnTo>
                  <a:lnTo>
                    <a:pt x="157111" y="331470"/>
                  </a:lnTo>
                  <a:lnTo>
                    <a:pt x="154724" y="350520"/>
                  </a:lnTo>
                  <a:lnTo>
                    <a:pt x="154838" y="363220"/>
                  </a:lnTo>
                  <a:lnTo>
                    <a:pt x="156692" y="374650"/>
                  </a:lnTo>
                  <a:lnTo>
                    <a:pt x="180009" y="414020"/>
                  </a:lnTo>
                  <a:lnTo>
                    <a:pt x="194183" y="421640"/>
                  </a:lnTo>
                  <a:lnTo>
                    <a:pt x="200660" y="422910"/>
                  </a:lnTo>
                  <a:lnTo>
                    <a:pt x="206006" y="425450"/>
                  </a:lnTo>
                  <a:lnTo>
                    <a:pt x="209689" y="431800"/>
                  </a:lnTo>
                  <a:lnTo>
                    <a:pt x="207848" y="430530"/>
                  </a:lnTo>
                  <a:lnTo>
                    <a:pt x="203352" y="426720"/>
                  </a:lnTo>
                  <a:lnTo>
                    <a:pt x="198882" y="425450"/>
                  </a:lnTo>
                  <a:lnTo>
                    <a:pt x="197053" y="429260"/>
                  </a:lnTo>
                  <a:lnTo>
                    <a:pt x="197307" y="430530"/>
                  </a:lnTo>
                  <a:lnTo>
                    <a:pt x="203327" y="434340"/>
                  </a:lnTo>
                  <a:lnTo>
                    <a:pt x="209232" y="439420"/>
                  </a:lnTo>
                  <a:lnTo>
                    <a:pt x="221056" y="448310"/>
                  </a:lnTo>
                  <a:lnTo>
                    <a:pt x="221462" y="447040"/>
                  </a:lnTo>
                  <a:lnTo>
                    <a:pt x="231965" y="452120"/>
                  </a:lnTo>
                  <a:lnTo>
                    <a:pt x="237718" y="455930"/>
                  </a:lnTo>
                  <a:lnTo>
                    <a:pt x="262509" y="474980"/>
                  </a:lnTo>
                  <a:lnTo>
                    <a:pt x="270941" y="481330"/>
                  </a:lnTo>
                  <a:lnTo>
                    <a:pt x="280581" y="488950"/>
                  </a:lnTo>
                  <a:lnTo>
                    <a:pt x="289737" y="495300"/>
                  </a:lnTo>
                  <a:lnTo>
                    <a:pt x="298716" y="501650"/>
                  </a:lnTo>
                  <a:lnTo>
                    <a:pt x="307835" y="506730"/>
                  </a:lnTo>
                  <a:lnTo>
                    <a:pt x="317398" y="510540"/>
                  </a:lnTo>
                  <a:lnTo>
                    <a:pt x="327660" y="513080"/>
                  </a:lnTo>
                  <a:lnTo>
                    <a:pt x="338810" y="514350"/>
                  </a:lnTo>
                  <a:lnTo>
                    <a:pt x="351002" y="514350"/>
                  </a:lnTo>
                  <a:lnTo>
                    <a:pt x="352171" y="520700"/>
                  </a:lnTo>
                  <a:lnTo>
                    <a:pt x="358025" y="523240"/>
                  </a:lnTo>
                  <a:lnTo>
                    <a:pt x="365823" y="525780"/>
                  </a:lnTo>
                  <a:lnTo>
                    <a:pt x="386207" y="525780"/>
                  </a:lnTo>
                  <a:lnTo>
                    <a:pt x="392887" y="528320"/>
                  </a:lnTo>
                  <a:lnTo>
                    <a:pt x="396659" y="524510"/>
                  </a:lnTo>
                  <a:lnTo>
                    <a:pt x="400583" y="521970"/>
                  </a:lnTo>
                  <a:lnTo>
                    <a:pt x="404609" y="519430"/>
                  </a:lnTo>
                  <a:lnTo>
                    <a:pt x="408266" y="523240"/>
                  </a:lnTo>
                  <a:lnTo>
                    <a:pt x="417982" y="525780"/>
                  </a:lnTo>
                  <a:lnTo>
                    <a:pt x="431800" y="525780"/>
                  </a:lnTo>
                  <a:lnTo>
                    <a:pt x="447713" y="521970"/>
                  </a:lnTo>
                  <a:lnTo>
                    <a:pt x="453428" y="520700"/>
                  </a:lnTo>
                  <a:lnTo>
                    <a:pt x="456196" y="519430"/>
                  </a:lnTo>
                  <a:lnTo>
                    <a:pt x="458978" y="518160"/>
                  </a:lnTo>
                  <a:lnTo>
                    <a:pt x="464172" y="515620"/>
                  </a:lnTo>
                  <a:lnTo>
                    <a:pt x="466318" y="521970"/>
                  </a:lnTo>
                  <a:lnTo>
                    <a:pt x="468249" y="527050"/>
                  </a:lnTo>
                  <a:lnTo>
                    <a:pt x="477685" y="566420"/>
                  </a:lnTo>
                  <a:lnTo>
                    <a:pt x="483438" y="599440"/>
                  </a:lnTo>
                  <a:lnTo>
                    <a:pt x="485559" y="633730"/>
                  </a:lnTo>
                  <a:lnTo>
                    <a:pt x="482574" y="668020"/>
                  </a:lnTo>
                  <a:lnTo>
                    <a:pt x="471081" y="717550"/>
                  </a:lnTo>
                  <a:lnTo>
                    <a:pt x="447421" y="762000"/>
                  </a:lnTo>
                  <a:lnTo>
                    <a:pt x="409486" y="789940"/>
                  </a:lnTo>
                  <a:lnTo>
                    <a:pt x="400812" y="793750"/>
                  </a:lnTo>
                  <a:lnTo>
                    <a:pt x="391464" y="798830"/>
                  </a:lnTo>
                  <a:lnTo>
                    <a:pt x="382409" y="802640"/>
                  </a:lnTo>
                  <a:lnTo>
                    <a:pt x="374650" y="806450"/>
                  </a:lnTo>
                  <a:lnTo>
                    <a:pt x="369239" y="807720"/>
                  </a:lnTo>
                  <a:lnTo>
                    <a:pt x="367207" y="808990"/>
                  </a:lnTo>
                  <a:lnTo>
                    <a:pt x="367880" y="810463"/>
                  </a:lnTo>
                  <a:lnTo>
                    <a:pt x="365556" y="811606"/>
                  </a:lnTo>
                  <a:lnTo>
                    <a:pt x="359206" y="815416"/>
                  </a:lnTo>
                  <a:lnTo>
                    <a:pt x="351053" y="817956"/>
                  </a:lnTo>
                  <a:lnTo>
                    <a:pt x="343103" y="821766"/>
                  </a:lnTo>
                  <a:lnTo>
                    <a:pt x="337502" y="823036"/>
                  </a:lnTo>
                  <a:lnTo>
                    <a:pt x="328383" y="826846"/>
                  </a:lnTo>
                  <a:lnTo>
                    <a:pt x="321221" y="830656"/>
                  </a:lnTo>
                  <a:lnTo>
                    <a:pt x="321500" y="833196"/>
                  </a:lnTo>
                  <a:lnTo>
                    <a:pt x="317830" y="833196"/>
                  </a:lnTo>
                  <a:lnTo>
                    <a:pt x="310083" y="835736"/>
                  </a:lnTo>
                  <a:lnTo>
                    <a:pt x="301879" y="838276"/>
                  </a:lnTo>
                  <a:lnTo>
                    <a:pt x="292798" y="839546"/>
                  </a:lnTo>
                  <a:lnTo>
                    <a:pt x="284556" y="842086"/>
                  </a:lnTo>
                  <a:lnTo>
                    <a:pt x="278282" y="843356"/>
                  </a:lnTo>
                  <a:lnTo>
                    <a:pt x="275170" y="843356"/>
                  </a:lnTo>
                  <a:lnTo>
                    <a:pt x="271195" y="844626"/>
                  </a:lnTo>
                  <a:lnTo>
                    <a:pt x="262890" y="845896"/>
                  </a:lnTo>
                  <a:lnTo>
                    <a:pt x="262026" y="843356"/>
                  </a:lnTo>
                  <a:lnTo>
                    <a:pt x="261264" y="840816"/>
                  </a:lnTo>
                  <a:lnTo>
                    <a:pt x="260959" y="837006"/>
                  </a:lnTo>
                  <a:lnTo>
                    <a:pt x="256527" y="835736"/>
                  </a:lnTo>
                  <a:lnTo>
                    <a:pt x="252755" y="833196"/>
                  </a:lnTo>
                  <a:lnTo>
                    <a:pt x="248475" y="830656"/>
                  </a:lnTo>
                  <a:lnTo>
                    <a:pt x="251688" y="829386"/>
                  </a:lnTo>
                  <a:lnTo>
                    <a:pt x="251536" y="824306"/>
                  </a:lnTo>
                  <a:lnTo>
                    <a:pt x="249339" y="816686"/>
                  </a:lnTo>
                  <a:lnTo>
                    <a:pt x="248272" y="812876"/>
                  </a:lnTo>
                  <a:lnTo>
                    <a:pt x="246634" y="809066"/>
                  </a:lnTo>
                  <a:lnTo>
                    <a:pt x="244703" y="803986"/>
                  </a:lnTo>
                  <a:lnTo>
                    <a:pt x="242608" y="800176"/>
                  </a:lnTo>
                  <a:lnTo>
                    <a:pt x="239814" y="796366"/>
                  </a:lnTo>
                  <a:lnTo>
                    <a:pt x="237007" y="791286"/>
                  </a:lnTo>
                  <a:lnTo>
                    <a:pt x="234149" y="787476"/>
                  </a:lnTo>
                  <a:lnTo>
                    <a:pt x="231203" y="782396"/>
                  </a:lnTo>
                  <a:lnTo>
                    <a:pt x="228142" y="778586"/>
                  </a:lnTo>
                  <a:lnTo>
                    <a:pt x="223862" y="773531"/>
                  </a:lnTo>
                  <a:lnTo>
                    <a:pt x="223862" y="847166"/>
                  </a:lnTo>
                  <a:lnTo>
                    <a:pt x="221919" y="845896"/>
                  </a:lnTo>
                  <a:lnTo>
                    <a:pt x="217944" y="845896"/>
                  </a:lnTo>
                  <a:lnTo>
                    <a:pt x="205536" y="844626"/>
                  </a:lnTo>
                  <a:lnTo>
                    <a:pt x="193306" y="842086"/>
                  </a:lnTo>
                  <a:lnTo>
                    <a:pt x="185293" y="839546"/>
                  </a:lnTo>
                  <a:lnTo>
                    <a:pt x="169443" y="834466"/>
                  </a:lnTo>
                  <a:lnTo>
                    <a:pt x="157010" y="830656"/>
                  </a:lnTo>
                  <a:lnTo>
                    <a:pt x="146240" y="826846"/>
                  </a:lnTo>
                  <a:lnTo>
                    <a:pt x="136334" y="821766"/>
                  </a:lnTo>
                  <a:lnTo>
                    <a:pt x="126479" y="815416"/>
                  </a:lnTo>
                  <a:lnTo>
                    <a:pt x="115062" y="806526"/>
                  </a:lnTo>
                  <a:lnTo>
                    <a:pt x="108927" y="802716"/>
                  </a:lnTo>
                  <a:lnTo>
                    <a:pt x="69773" y="769696"/>
                  </a:lnTo>
                  <a:lnTo>
                    <a:pt x="68072" y="767156"/>
                  </a:lnTo>
                  <a:lnTo>
                    <a:pt x="60413" y="755726"/>
                  </a:lnTo>
                  <a:lnTo>
                    <a:pt x="42202" y="721436"/>
                  </a:lnTo>
                  <a:lnTo>
                    <a:pt x="41795" y="717626"/>
                  </a:lnTo>
                  <a:lnTo>
                    <a:pt x="41440" y="716356"/>
                  </a:lnTo>
                  <a:lnTo>
                    <a:pt x="41287" y="716356"/>
                  </a:lnTo>
                  <a:lnTo>
                    <a:pt x="42100" y="713816"/>
                  </a:lnTo>
                  <a:lnTo>
                    <a:pt x="43116" y="712546"/>
                  </a:lnTo>
                  <a:lnTo>
                    <a:pt x="45250" y="712546"/>
                  </a:lnTo>
                  <a:lnTo>
                    <a:pt x="45466" y="711276"/>
                  </a:lnTo>
                  <a:lnTo>
                    <a:pt x="46888" y="711276"/>
                  </a:lnTo>
                  <a:lnTo>
                    <a:pt x="48971" y="712546"/>
                  </a:lnTo>
                  <a:lnTo>
                    <a:pt x="54381" y="712546"/>
                  </a:lnTo>
                  <a:lnTo>
                    <a:pt x="62293" y="715086"/>
                  </a:lnTo>
                  <a:lnTo>
                    <a:pt x="70218" y="716356"/>
                  </a:lnTo>
                  <a:lnTo>
                    <a:pt x="85712" y="721436"/>
                  </a:lnTo>
                  <a:lnTo>
                    <a:pt x="90817" y="722706"/>
                  </a:lnTo>
                  <a:lnTo>
                    <a:pt x="96062" y="725246"/>
                  </a:lnTo>
                  <a:lnTo>
                    <a:pt x="115328" y="735406"/>
                  </a:lnTo>
                  <a:lnTo>
                    <a:pt x="120269" y="737946"/>
                  </a:lnTo>
                  <a:lnTo>
                    <a:pt x="124701" y="741756"/>
                  </a:lnTo>
                  <a:lnTo>
                    <a:pt x="129336" y="744296"/>
                  </a:lnTo>
                  <a:lnTo>
                    <a:pt x="133921" y="748106"/>
                  </a:lnTo>
                  <a:lnTo>
                    <a:pt x="138811" y="750646"/>
                  </a:lnTo>
                  <a:lnTo>
                    <a:pt x="143192" y="754456"/>
                  </a:lnTo>
                  <a:lnTo>
                    <a:pt x="156489" y="764616"/>
                  </a:lnTo>
                  <a:lnTo>
                    <a:pt x="193001" y="798906"/>
                  </a:lnTo>
                  <a:lnTo>
                    <a:pt x="216471" y="833196"/>
                  </a:lnTo>
                  <a:lnTo>
                    <a:pt x="220243" y="839546"/>
                  </a:lnTo>
                  <a:lnTo>
                    <a:pt x="223862" y="847166"/>
                  </a:lnTo>
                  <a:lnTo>
                    <a:pt x="223862" y="773531"/>
                  </a:lnTo>
                  <a:lnTo>
                    <a:pt x="218465" y="767156"/>
                  </a:lnTo>
                  <a:lnTo>
                    <a:pt x="212445" y="759536"/>
                  </a:lnTo>
                  <a:lnTo>
                    <a:pt x="209956" y="756996"/>
                  </a:lnTo>
                  <a:lnTo>
                    <a:pt x="207454" y="754456"/>
                  </a:lnTo>
                  <a:lnTo>
                    <a:pt x="204901" y="753186"/>
                  </a:lnTo>
                  <a:lnTo>
                    <a:pt x="203581" y="755726"/>
                  </a:lnTo>
                  <a:lnTo>
                    <a:pt x="201650" y="756996"/>
                  </a:lnTo>
                  <a:lnTo>
                    <a:pt x="199047" y="756996"/>
                  </a:lnTo>
                  <a:lnTo>
                    <a:pt x="197675" y="754456"/>
                  </a:lnTo>
                  <a:lnTo>
                    <a:pt x="197624" y="753186"/>
                  </a:lnTo>
                  <a:lnTo>
                    <a:pt x="198945" y="751916"/>
                  </a:lnTo>
                  <a:lnTo>
                    <a:pt x="198488" y="744296"/>
                  </a:lnTo>
                  <a:lnTo>
                    <a:pt x="195770" y="741756"/>
                  </a:lnTo>
                  <a:lnTo>
                    <a:pt x="194411" y="740486"/>
                  </a:lnTo>
                  <a:lnTo>
                    <a:pt x="187274" y="741756"/>
                  </a:lnTo>
                  <a:lnTo>
                    <a:pt x="182740" y="735406"/>
                  </a:lnTo>
                  <a:lnTo>
                    <a:pt x="179387" y="729056"/>
                  </a:lnTo>
                  <a:lnTo>
                    <a:pt x="174675" y="725246"/>
                  </a:lnTo>
                  <a:lnTo>
                    <a:pt x="166077" y="723976"/>
                  </a:lnTo>
                  <a:lnTo>
                    <a:pt x="164134" y="718896"/>
                  </a:lnTo>
                  <a:lnTo>
                    <a:pt x="156984" y="712546"/>
                  </a:lnTo>
                  <a:lnTo>
                    <a:pt x="155232" y="711276"/>
                  </a:lnTo>
                  <a:lnTo>
                    <a:pt x="148221" y="706196"/>
                  </a:lnTo>
                  <a:lnTo>
                    <a:pt x="141465" y="702386"/>
                  </a:lnTo>
                  <a:lnTo>
                    <a:pt x="134480" y="697306"/>
                  </a:lnTo>
                  <a:lnTo>
                    <a:pt x="118935" y="692226"/>
                  </a:lnTo>
                  <a:lnTo>
                    <a:pt x="113779" y="689686"/>
                  </a:lnTo>
                  <a:lnTo>
                    <a:pt x="111201" y="688416"/>
                  </a:lnTo>
                  <a:lnTo>
                    <a:pt x="94272" y="688416"/>
                  </a:lnTo>
                  <a:lnTo>
                    <a:pt x="91732" y="684606"/>
                  </a:lnTo>
                  <a:lnTo>
                    <a:pt x="99174" y="684606"/>
                  </a:lnTo>
                  <a:lnTo>
                    <a:pt x="96621" y="680796"/>
                  </a:lnTo>
                  <a:lnTo>
                    <a:pt x="88315" y="680796"/>
                  </a:lnTo>
                  <a:lnTo>
                    <a:pt x="76835" y="678256"/>
                  </a:lnTo>
                  <a:lnTo>
                    <a:pt x="56057" y="673176"/>
                  </a:lnTo>
                  <a:lnTo>
                    <a:pt x="33794" y="673176"/>
                  </a:lnTo>
                  <a:lnTo>
                    <a:pt x="31445" y="674446"/>
                  </a:lnTo>
                  <a:lnTo>
                    <a:pt x="26911" y="676986"/>
                  </a:lnTo>
                  <a:lnTo>
                    <a:pt x="23749" y="680796"/>
                  </a:lnTo>
                  <a:lnTo>
                    <a:pt x="21107" y="689686"/>
                  </a:lnTo>
                  <a:lnTo>
                    <a:pt x="19215" y="685876"/>
                  </a:lnTo>
                  <a:lnTo>
                    <a:pt x="15087" y="684606"/>
                  </a:lnTo>
                  <a:lnTo>
                    <a:pt x="9334" y="688416"/>
                  </a:lnTo>
                  <a:lnTo>
                    <a:pt x="9994" y="692226"/>
                  </a:lnTo>
                  <a:lnTo>
                    <a:pt x="10350" y="698576"/>
                  </a:lnTo>
                  <a:lnTo>
                    <a:pt x="6832" y="698576"/>
                  </a:lnTo>
                  <a:lnTo>
                    <a:pt x="4495" y="702386"/>
                  </a:lnTo>
                  <a:lnTo>
                    <a:pt x="3263" y="706196"/>
                  </a:lnTo>
                  <a:lnTo>
                    <a:pt x="2755" y="708736"/>
                  </a:lnTo>
                  <a:lnTo>
                    <a:pt x="2400" y="711276"/>
                  </a:lnTo>
                  <a:lnTo>
                    <a:pt x="2298" y="716356"/>
                  </a:lnTo>
                  <a:lnTo>
                    <a:pt x="2349" y="718896"/>
                  </a:lnTo>
                  <a:lnTo>
                    <a:pt x="2451" y="720166"/>
                  </a:lnTo>
                  <a:lnTo>
                    <a:pt x="2552" y="722706"/>
                  </a:lnTo>
                  <a:lnTo>
                    <a:pt x="1536" y="725246"/>
                  </a:lnTo>
                  <a:lnTo>
                    <a:pt x="723" y="729056"/>
                  </a:lnTo>
                  <a:lnTo>
                    <a:pt x="0" y="731596"/>
                  </a:lnTo>
                  <a:lnTo>
                    <a:pt x="3517" y="735406"/>
                  </a:lnTo>
                  <a:lnTo>
                    <a:pt x="6477" y="737946"/>
                  </a:lnTo>
                  <a:lnTo>
                    <a:pt x="9080" y="743026"/>
                  </a:lnTo>
                  <a:lnTo>
                    <a:pt x="10756" y="748106"/>
                  </a:lnTo>
                  <a:lnTo>
                    <a:pt x="9893" y="756996"/>
                  </a:lnTo>
                  <a:lnTo>
                    <a:pt x="11671" y="762076"/>
                  </a:lnTo>
                  <a:lnTo>
                    <a:pt x="14833" y="768426"/>
                  </a:lnTo>
                  <a:lnTo>
                    <a:pt x="19469" y="767156"/>
                  </a:lnTo>
                  <a:lnTo>
                    <a:pt x="21361" y="769696"/>
                  </a:lnTo>
                  <a:lnTo>
                    <a:pt x="31140" y="790016"/>
                  </a:lnTo>
                  <a:lnTo>
                    <a:pt x="36957" y="798906"/>
                  </a:lnTo>
                  <a:lnTo>
                    <a:pt x="44691" y="807796"/>
                  </a:lnTo>
                  <a:lnTo>
                    <a:pt x="47294" y="805256"/>
                  </a:lnTo>
                  <a:lnTo>
                    <a:pt x="50558" y="803986"/>
                  </a:lnTo>
                  <a:lnTo>
                    <a:pt x="54381" y="802716"/>
                  </a:lnTo>
                  <a:lnTo>
                    <a:pt x="56159" y="807796"/>
                  </a:lnTo>
                  <a:lnTo>
                    <a:pt x="56261" y="811606"/>
                  </a:lnTo>
                  <a:lnTo>
                    <a:pt x="54991" y="816686"/>
                  </a:lnTo>
                  <a:lnTo>
                    <a:pt x="57327" y="816686"/>
                  </a:lnTo>
                  <a:lnTo>
                    <a:pt x="59626" y="817956"/>
                  </a:lnTo>
                  <a:lnTo>
                    <a:pt x="61925" y="816686"/>
                  </a:lnTo>
                  <a:lnTo>
                    <a:pt x="64058" y="824306"/>
                  </a:lnTo>
                  <a:lnTo>
                    <a:pt x="68491" y="829386"/>
                  </a:lnTo>
                  <a:lnTo>
                    <a:pt x="74358" y="833196"/>
                  </a:lnTo>
                  <a:lnTo>
                    <a:pt x="84950" y="842086"/>
                  </a:lnTo>
                  <a:lnTo>
                    <a:pt x="87249" y="843356"/>
                  </a:lnTo>
                  <a:lnTo>
                    <a:pt x="94742" y="839546"/>
                  </a:lnTo>
                  <a:lnTo>
                    <a:pt x="101244" y="843356"/>
                  </a:lnTo>
                  <a:lnTo>
                    <a:pt x="105943" y="848436"/>
                  </a:lnTo>
                  <a:lnTo>
                    <a:pt x="110439" y="854786"/>
                  </a:lnTo>
                  <a:lnTo>
                    <a:pt x="116344" y="859866"/>
                  </a:lnTo>
                  <a:lnTo>
                    <a:pt x="122961" y="862406"/>
                  </a:lnTo>
                  <a:lnTo>
                    <a:pt x="129641" y="862406"/>
                  </a:lnTo>
                  <a:lnTo>
                    <a:pt x="135699" y="859866"/>
                  </a:lnTo>
                  <a:lnTo>
                    <a:pt x="135597" y="863676"/>
                  </a:lnTo>
                  <a:lnTo>
                    <a:pt x="136880" y="866216"/>
                  </a:lnTo>
                  <a:lnTo>
                    <a:pt x="139573" y="867486"/>
                  </a:lnTo>
                  <a:lnTo>
                    <a:pt x="148501" y="870026"/>
                  </a:lnTo>
                  <a:lnTo>
                    <a:pt x="145084" y="873836"/>
                  </a:lnTo>
                  <a:lnTo>
                    <a:pt x="156083" y="871296"/>
                  </a:lnTo>
                  <a:lnTo>
                    <a:pt x="160578" y="868756"/>
                  </a:lnTo>
                  <a:lnTo>
                    <a:pt x="160362" y="867486"/>
                  </a:lnTo>
                  <a:lnTo>
                    <a:pt x="158788" y="864946"/>
                  </a:lnTo>
                  <a:lnTo>
                    <a:pt x="159143" y="862406"/>
                  </a:lnTo>
                  <a:lnTo>
                    <a:pt x="161848" y="863676"/>
                  </a:lnTo>
                  <a:lnTo>
                    <a:pt x="164388" y="862406"/>
                  </a:lnTo>
                  <a:lnTo>
                    <a:pt x="166585" y="861136"/>
                  </a:lnTo>
                  <a:lnTo>
                    <a:pt x="165544" y="859866"/>
                  </a:lnTo>
                  <a:lnTo>
                    <a:pt x="164490" y="858596"/>
                  </a:lnTo>
                  <a:lnTo>
                    <a:pt x="161798" y="856056"/>
                  </a:lnTo>
                  <a:lnTo>
                    <a:pt x="158381" y="854786"/>
                  </a:lnTo>
                  <a:lnTo>
                    <a:pt x="166827" y="854786"/>
                  </a:lnTo>
                  <a:lnTo>
                    <a:pt x="168694" y="857326"/>
                  </a:lnTo>
                  <a:lnTo>
                    <a:pt x="168338" y="862406"/>
                  </a:lnTo>
                  <a:lnTo>
                    <a:pt x="170103" y="868756"/>
                  </a:lnTo>
                  <a:lnTo>
                    <a:pt x="174078" y="872566"/>
                  </a:lnTo>
                  <a:lnTo>
                    <a:pt x="178663" y="876376"/>
                  </a:lnTo>
                  <a:lnTo>
                    <a:pt x="183756" y="880186"/>
                  </a:lnTo>
                  <a:lnTo>
                    <a:pt x="187629" y="885266"/>
                  </a:lnTo>
                  <a:lnTo>
                    <a:pt x="191401" y="885266"/>
                  </a:lnTo>
                  <a:lnTo>
                    <a:pt x="194513" y="878916"/>
                  </a:lnTo>
                  <a:lnTo>
                    <a:pt x="204127" y="880186"/>
                  </a:lnTo>
                  <a:lnTo>
                    <a:pt x="209651" y="881418"/>
                  </a:lnTo>
                  <a:lnTo>
                    <a:pt x="214109" y="880186"/>
                  </a:lnTo>
                  <a:lnTo>
                    <a:pt x="214960" y="878916"/>
                  </a:lnTo>
                  <a:lnTo>
                    <a:pt x="215811" y="877646"/>
                  </a:lnTo>
                  <a:lnTo>
                    <a:pt x="217284" y="875106"/>
                  </a:lnTo>
                  <a:lnTo>
                    <a:pt x="221208" y="871296"/>
                  </a:lnTo>
                  <a:lnTo>
                    <a:pt x="221157" y="876376"/>
                  </a:lnTo>
                  <a:lnTo>
                    <a:pt x="219989" y="887806"/>
                  </a:lnTo>
                  <a:lnTo>
                    <a:pt x="230124" y="886536"/>
                  </a:lnTo>
                  <a:lnTo>
                    <a:pt x="229209" y="883996"/>
                  </a:lnTo>
                  <a:lnTo>
                    <a:pt x="229158" y="880186"/>
                  </a:lnTo>
                  <a:lnTo>
                    <a:pt x="229870" y="877646"/>
                  </a:lnTo>
                  <a:lnTo>
                    <a:pt x="233387" y="877646"/>
                  </a:lnTo>
                  <a:lnTo>
                    <a:pt x="239458" y="878916"/>
                  </a:lnTo>
                  <a:lnTo>
                    <a:pt x="252018" y="923366"/>
                  </a:lnTo>
                  <a:lnTo>
                    <a:pt x="253149" y="939876"/>
                  </a:lnTo>
                  <a:lnTo>
                    <a:pt x="251383" y="956386"/>
                  </a:lnTo>
                  <a:lnTo>
                    <a:pt x="250659" y="958926"/>
                  </a:lnTo>
                  <a:lnTo>
                    <a:pt x="250863" y="965276"/>
                  </a:lnTo>
                  <a:lnTo>
                    <a:pt x="249593" y="970356"/>
                  </a:lnTo>
                  <a:lnTo>
                    <a:pt x="247307" y="984326"/>
                  </a:lnTo>
                  <a:lnTo>
                    <a:pt x="246176" y="990676"/>
                  </a:lnTo>
                  <a:lnTo>
                    <a:pt x="239407" y="1014806"/>
                  </a:lnTo>
                  <a:lnTo>
                    <a:pt x="281851" y="1026236"/>
                  </a:lnTo>
                  <a:lnTo>
                    <a:pt x="281851" y="1014806"/>
                  </a:lnTo>
                  <a:lnTo>
                    <a:pt x="283273" y="1003376"/>
                  </a:lnTo>
                  <a:lnTo>
                    <a:pt x="283946" y="999566"/>
                  </a:lnTo>
                  <a:lnTo>
                    <a:pt x="284302" y="995756"/>
                  </a:lnTo>
                  <a:lnTo>
                    <a:pt x="284454" y="991946"/>
                  </a:lnTo>
                  <a:lnTo>
                    <a:pt x="284861" y="985596"/>
                  </a:lnTo>
                  <a:lnTo>
                    <a:pt x="285115" y="977976"/>
                  </a:lnTo>
                  <a:lnTo>
                    <a:pt x="286537" y="970356"/>
                  </a:lnTo>
                  <a:lnTo>
                    <a:pt x="286334" y="965276"/>
                  </a:lnTo>
                  <a:lnTo>
                    <a:pt x="286334" y="955116"/>
                  </a:lnTo>
                  <a:lnTo>
                    <a:pt x="286740" y="947496"/>
                  </a:lnTo>
                  <a:lnTo>
                    <a:pt x="287096" y="939876"/>
                  </a:lnTo>
                  <a:lnTo>
                    <a:pt x="286283" y="925906"/>
                  </a:lnTo>
                  <a:lnTo>
                    <a:pt x="285419" y="919556"/>
                  </a:lnTo>
                  <a:lnTo>
                    <a:pt x="284861" y="911936"/>
                  </a:lnTo>
                  <a:lnTo>
                    <a:pt x="282765" y="905586"/>
                  </a:lnTo>
                  <a:lnTo>
                    <a:pt x="280022" y="899236"/>
                  </a:lnTo>
                  <a:lnTo>
                    <a:pt x="277063" y="892886"/>
                  </a:lnTo>
                  <a:lnTo>
                    <a:pt x="274154" y="886536"/>
                  </a:lnTo>
                  <a:lnTo>
                    <a:pt x="268351" y="880186"/>
                  </a:lnTo>
                  <a:lnTo>
                    <a:pt x="268960" y="878916"/>
                  </a:lnTo>
                  <a:lnTo>
                    <a:pt x="269875" y="878916"/>
                  </a:lnTo>
                  <a:lnTo>
                    <a:pt x="279019" y="877646"/>
                  </a:lnTo>
                  <a:lnTo>
                    <a:pt x="306412" y="877646"/>
                  </a:lnTo>
                  <a:lnTo>
                    <a:pt x="315353" y="876376"/>
                  </a:lnTo>
                  <a:lnTo>
                    <a:pt x="337705" y="871296"/>
                  </a:lnTo>
                  <a:lnTo>
                    <a:pt x="345655" y="867486"/>
                  </a:lnTo>
                  <a:lnTo>
                    <a:pt x="350494" y="862406"/>
                  </a:lnTo>
                  <a:lnTo>
                    <a:pt x="353822" y="856056"/>
                  </a:lnTo>
                  <a:lnTo>
                    <a:pt x="355282" y="854786"/>
                  </a:lnTo>
                  <a:lnTo>
                    <a:pt x="358216" y="852246"/>
                  </a:lnTo>
                  <a:lnTo>
                    <a:pt x="366242" y="852246"/>
                  </a:lnTo>
                  <a:lnTo>
                    <a:pt x="363855" y="853516"/>
                  </a:lnTo>
                  <a:lnTo>
                    <a:pt x="358673" y="856056"/>
                  </a:lnTo>
                  <a:lnTo>
                    <a:pt x="355206" y="858596"/>
                  </a:lnTo>
                  <a:lnTo>
                    <a:pt x="357987" y="862406"/>
                  </a:lnTo>
                  <a:lnTo>
                    <a:pt x="358749" y="862406"/>
                  </a:lnTo>
                  <a:lnTo>
                    <a:pt x="365823" y="859866"/>
                  </a:lnTo>
                  <a:lnTo>
                    <a:pt x="372554" y="856056"/>
                  </a:lnTo>
                  <a:lnTo>
                    <a:pt x="379336" y="853516"/>
                  </a:lnTo>
                  <a:lnTo>
                    <a:pt x="381469" y="852246"/>
                  </a:lnTo>
                  <a:lnTo>
                    <a:pt x="385749" y="849706"/>
                  </a:lnTo>
                  <a:lnTo>
                    <a:pt x="384619" y="847166"/>
                  </a:lnTo>
                  <a:lnTo>
                    <a:pt x="384048" y="845896"/>
                  </a:lnTo>
                  <a:lnTo>
                    <a:pt x="375881" y="827697"/>
                  </a:lnTo>
                  <a:lnTo>
                    <a:pt x="385495" y="848360"/>
                  </a:lnTo>
                  <a:lnTo>
                    <a:pt x="394982" y="842010"/>
                  </a:lnTo>
                  <a:lnTo>
                    <a:pt x="401193" y="838200"/>
                  </a:lnTo>
                  <a:lnTo>
                    <a:pt x="410248" y="831850"/>
                  </a:lnTo>
                  <a:lnTo>
                    <a:pt x="419569" y="826770"/>
                  </a:lnTo>
                  <a:lnTo>
                    <a:pt x="428866" y="820420"/>
                  </a:lnTo>
                  <a:lnTo>
                    <a:pt x="437832" y="814070"/>
                  </a:lnTo>
                  <a:lnTo>
                    <a:pt x="447865" y="806450"/>
                  </a:lnTo>
                  <a:lnTo>
                    <a:pt x="457022" y="800100"/>
                  </a:lnTo>
                  <a:lnTo>
                    <a:pt x="483895" y="767080"/>
                  </a:lnTo>
                  <a:lnTo>
                    <a:pt x="489407" y="744220"/>
                  </a:lnTo>
                  <a:lnTo>
                    <a:pt x="495782" y="744220"/>
                  </a:lnTo>
                  <a:lnTo>
                    <a:pt x="500176" y="739140"/>
                  </a:lnTo>
                  <a:lnTo>
                    <a:pt x="503199" y="731520"/>
                  </a:lnTo>
                  <a:lnTo>
                    <a:pt x="505447" y="725170"/>
                  </a:lnTo>
                  <a:lnTo>
                    <a:pt x="506323" y="718820"/>
                  </a:lnTo>
                  <a:lnTo>
                    <a:pt x="508558" y="712470"/>
                  </a:lnTo>
                  <a:lnTo>
                    <a:pt x="512229" y="707390"/>
                  </a:lnTo>
                  <a:lnTo>
                    <a:pt x="510197" y="702310"/>
                  </a:lnTo>
                  <a:lnTo>
                    <a:pt x="508457" y="698500"/>
                  </a:lnTo>
                  <a:lnTo>
                    <a:pt x="507034" y="693420"/>
                  </a:lnTo>
                  <a:lnTo>
                    <a:pt x="524408" y="656590"/>
                  </a:lnTo>
                  <a:lnTo>
                    <a:pt x="526135" y="626110"/>
                  </a:lnTo>
                  <a:lnTo>
                    <a:pt x="525526" y="613410"/>
                  </a:lnTo>
                  <a:lnTo>
                    <a:pt x="524611" y="607060"/>
                  </a:lnTo>
                  <a:lnTo>
                    <a:pt x="520179" y="607060"/>
                  </a:lnTo>
                  <a:lnTo>
                    <a:pt x="518248" y="605790"/>
                  </a:lnTo>
                  <a:lnTo>
                    <a:pt x="518452" y="603250"/>
                  </a:lnTo>
                  <a:lnTo>
                    <a:pt x="519518" y="601980"/>
                  </a:lnTo>
                  <a:lnTo>
                    <a:pt x="521500" y="601980"/>
                  </a:lnTo>
                  <a:lnTo>
                    <a:pt x="526034" y="595630"/>
                  </a:lnTo>
                  <a:lnTo>
                    <a:pt x="525018" y="590550"/>
                  </a:lnTo>
                  <a:lnTo>
                    <a:pt x="518807" y="586740"/>
                  </a:lnTo>
                  <a:lnTo>
                    <a:pt x="520077" y="579120"/>
                  </a:lnTo>
                  <a:lnTo>
                    <a:pt x="521500" y="571500"/>
                  </a:lnTo>
                  <a:lnTo>
                    <a:pt x="520522" y="566420"/>
                  </a:lnTo>
                  <a:lnTo>
                    <a:pt x="514578" y="560070"/>
                  </a:lnTo>
                  <a:lnTo>
                    <a:pt x="517829" y="557530"/>
                  </a:lnTo>
                  <a:lnTo>
                    <a:pt x="517575" y="551180"/>
                  </a:lnTo>
                  <a:lnTo>
                    <a:pt x="516407" y="544830"/>
                  </a:lnTo>
                  <a:lnTo>
                    <a:pt x="514832" y="538480"/>
                  </a:lnTo>
                  <a:lnTo>
                    <a:pt x="512330" y="530860"/>
                  </a:lnTo>
                  <a:lnTo>
                    <a:pt x="511670" y="527050"/>
                  </a:lnTo>
                  <a:lnTo>
                    <a:pt x="496633" y="495300"/>
                  </a:lnTo>
                  <a:lnTo>
                    <a:pt x="497611" y="495300"/>
                  </a:lnTo>
                  <a:lnTo>
                    <a:pt x="497916" y="494030"/>
                  </a:lnTo>
                  <a:lnTo>
                    <a:pt x="496887" y="492760"/>
                  </a:lnTo>
                  <a:lnTo>
                    <a:pt x="496379" y="492760"/>
                  </a:lnTo>
                  <a:lnTo>
                    <a:pt x="496023" y="494030"/>
                  </a:lnTo>
                  <a:lnTo>
                    <a:pt x="495261" y="492760"/>
                  </a:lnTo>
                  <a:lnTo>
                    <a:pt x="494398" y="492760"/>
                  </a:lnTo>
                  <a:lnTo>
                    <a:pt x="493636" y="491490"/>
                  </a:lnTo>
                  <a:lnTo>
                    <a:pt x="496074" y="491490"/>
                  </a:lnTo>
                  <a:lnTo>
                    <a:pt x="496938" y="492760"/>
                  </a:lnTo>
                  <a:lnTo>
                    <a:pt x="504532" y="492760"/>
                  </a:lnTo>
                  <a:lnTo>
                    <a:pt x="508660" y="490220"/>
                  </a:lnTo>
                  <a:lnTo>
                    <a:pt x="508508" y="482600"/>
                  </a:lnTo>
                  <a:lnTo>
                    <a:pt x="516204" y="478790"/>
                  </a:lnTo>
                  <a:lnTo>
                    <a:pt x="522566" y="476250"/>
                  </a:lnTo>
                  <a:lnTo>
                    <a:pt x="526986" y="471170"/>
                  </a:lnTo>
                  <a:lnTo>
                    <a:pt x="528891" y="463550"/>
                  </a:lnTo>
                  <a:lnTo>
                    <a:pt x="535279" y="462280"/>
                  </a:lnTo>
                  <a:lnTo>
                    <a:pt x="538149" y="459740"/>
                  </a:lnTo>
                  <a:lnTo>
                    <a:pt x="542442" y="455930"/>
                  </a:lnTo>
                  <a:lnTo>
                    <a:pt x="549109" y="447040"/>
                  </a:lnTo>
                  <a:lnTo>
                    <a:pt x="554012" y="440690"/>
                  </a:lnTo>
                  <a:lnTo>
                    <a:pt x="570979" y="402590"/>
                  </a:lnTo>
                  <a:lnTo>
                    <a:pt x="572262" y="394970"/>
                  </a:lnTo>
                  <a:lnTo>
                    <a:pt x="576237" y="392430"/>
                  </a:lnTo>
                  <a:lnTo>
                    <a:pt x="575056" y="400050"/>
                  </a:lnTo>
                  <a:lnTo>
                    <a:pt x="579539" y="397510"/>
                  </a:lnTo>
                  <a:lnTo>
                    <a:pt x="579729" y="392430"/>
                  </a:lnTo>
                  <a:lnTo>
                    <a:pt x="579831" y="389890"/>
                  </a:lnTo>
                  <a:lnTo>
                    <a:pt x="582955" y="378460"/>
                  </a:lnTo>
                  <a:lnTo>
                    <a:pt x="586828" y="367030"/>
                  </a:lnTo>
                  <a:lnTo>
                    <a:pt x="589381" y="358140"/>
                  </a:lnTo>
                  <a:lnTo>
                    <a:pt x="591769" y="349250"/>
                  </a:lnTo>
                  <a:lnTo>
                    <a:pt x="592747" y="345440"/>
                  </a:lnTo>
                  <a:lnTo>
                    <a:pt x="592239" y="341630"/>
                  </a:lnTo>
                  <a:lnTo>
                    <a:pt x="591769" y="339090"/>
                  </a:lnTo>
                  <a:lnTo>
                    <a:pt x="585711" y="330200"/>
                  </a:lnTo>
                  <a:lnTo>
                    <a:pt x="589584" y="331470"/>
                  </a:lnTo>
                  <a:lnTo>
                    <a:pt x="592848" y="330200"/>
                  </a:lnTo>
                  <a:lnTo>
                    <a:pt x="595541" y="326390"/>
                  </a:lnTo>
                  <a:lnTo>
                    <a:pt x="593458" y="325120"/>
                  </a:lnTo>
                  <a:lnTo>
                    <a:pt x="591616" y="322580"/>
                  </a:lnTo>
                  <a:lnTo>
                    <a:pt x="590092" y="320040"/>
                  </a:lnTo>
                  <a:lnTo>
                    <a:pt x="596671" y="318770"/>
                  </a:lnTo>
                  <a:lnTo>
                    <a:pt x="594931" y="312420"/>
                  </a:lnTo>
                  <a:lnTo>
                    <a:pt x="596049" y="304800"/>
                  </a:lnTo>
                  <a:lnTo>
                    <a:pt x="597433" y="302260"/>
                  </a:lnTo>
                  <a:lnTo>
                    <a:pt x="599059" y="300990"/>
                  </a:lnTo>
                  <a:lnTo>
                    <a:pt x="600227" y="298450"/>
                  </a:lnTo>
                  <a:close/>
                </a:path>
              </a:pathLst>
            </a:custGeom>
            <a:solidFill>
              <a:srgbClr val="61C2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016000" y="6134020"/>
            <a:ext cx="5660390" cy="17094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dirty="0" sz="2800" spc="-10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2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cap="small" sz="2800" spc="-1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3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7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-2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3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6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-2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22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-2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3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45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800" spc="-28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-17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3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0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3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28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39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204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-28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-19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35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29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22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-165" b="1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2800" spc="-30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2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28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1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29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1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4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3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-2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2800" spc="29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39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-70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75" b="1">
                <a:solidFill>
                  <a:srgbClr val="FFFFFF"/>
                </a:solidFill>
                <a:latin typeface="Trebuchet MS"/>
                <a:cs typeface="Trebuchet MS"/>
              </a:rPr>
              <a:t>SIGNED</a:t>
            </a:r>
            <a:r>
              <a:rPr dirty="0" sz="2800" spc="3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800" spc="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20" b="1">
                <a:solidFill>
                  <a:srgbClr val="FFFFFF"/>
                </a:solidFill>
                <a:latin typeface="Trebuchet MS"/>
                <a:cs typeface="Trebuchet MS"/>
              </a:rPr>
              <a:t>BLU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27618" y="1128752"/>
            <a:ext cx="359156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35"/>
              <a:t>Conclusion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27618" y="2496718"/>
            <a:ext cx="5227320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31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7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90" b="1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dirty="0" sz="2800" spc="4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35" b="1">
                <a:solidFill>
                  <a:srgbClr val="FFFFFF"/>
                </a:solidFill>
                <a:latin typeface="Trebuchet MS"/>
                <a:cs typeface="Trebuchet MS"/>
              </a:rPr>
              <a:t>Tableaux</a:t>
            </a:r>
            <a:r>
              <a:rPr dirty="0" sz="2800" spc="3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0" b="1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dirty="0" sz="2800" spc="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 b="1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28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9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95" b="1">
                <a:solidFill>
                  <a:srgbClr val="FFFFFF"/>
                </a:solidFill>
                <a:latin typeface="Trebuchet MS"/>
                <a:cs typeface="Trebuchet MS"/>
              </a:rPr>
              <a:t>refutation</a:t>
            </a:r>
            <a:r>
              <a:rPr dirty="0" sz="2800" spc="3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70" b="1">
                <a:solidFill>
                  <a:srgbClr val="FFFFFF"/>
                </a:solidFill>
                <a:latin typeface="Trebuchet MS"/>
                <a:cs typeface="Trebuchet MS"/>
              </a:rPr>
              <a:t>proof</a:t>
            </a:r>
            <a:r>
              <a:rPr dirty="0" sz="28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0" b="1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dirty="0" sz="280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10" b="1">
                <a:solidFill>
                  <a:srgbClr val="FFFFFF"/>
                </a:solidFill>
                <a:latin typeface="Trebuchet MS"/>
                <a:cs typeface="Trebuchet MS"/>
              </a:rPr>
              <a:t>meaning</a:t>
            </a:r>
            <a:endParaRPr sz="2800">
              <a:latin typeface="Trebuchet MS"/>
              <a:cs typeface="Trebuchet MS"/>
            </a:endParaRPr>
          </a:p>
          <a:p>
            <a:pPr marL="12700" marR="194945">
              <a:lnSpc>
                <a:spcPct val="116100"/>
              </a:lnSpc>
            </a:pPr>
            <a:r>
              <a:rPr dirty="0" sz="2800" spc="-50" b="1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800" spc="-290" b="1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800" spc="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45" b="1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800" spc="3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9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4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40" b="1">
                <a:solidFill>
                  <a:srgbClr val="FFFFFF"/>
                </a:solidFill>
                <a:latin typeface="Trebuchet MS"/>
                <a:cs typeface="Trebuchet MS"/>
              </a:rPr>
              <a:t>theory</a:t>
            </a:r>
            <a:r>
              <a:rPr dirty="0" sz="2800" spc="3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5" b="1">
                <a:solidFill>
                  <a:srgbClr val="FFFFFF"/>
                </a:solidFill>
                <a:latin typeface="Trebuchet MS"/>
                <a:cs typeface="Trebuchet MS"/>
              </a:rPr>
              <a:t>X,</a:t>
            </a:r>
            <a:r>
              <a:rPr dirty="0" sz="2800" spc="6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65" b="1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dirty="0" sz="2800" spc="3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dirty="0" sz="2800" spc="-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4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0" b="1">
                <a:solidFill>
                  <a:srgbClr val="FFFFFF"/>
                </a:solidFill>
                <a:latin typeface="Trebuchet MS"/>
                <a:cs typeface="Trebuchet MS"/>
              </a:rPr>
              <a:t>opposite</a:t>
            </a:r>
            <a:r>
              <a:rPr dirty="0" sz="28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29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40" b="1">
                <a:solidFill>
                  <a:srgbClr val="FFFFFF"/>
                </a:solidFill>
                <a:latin typeface="Trebuchet MS"/>
                <a:cs typeface="Trebuchet MS"/>
              </a:rPr>
              <a:t>theory</a:t>
            </a:r>
            <a:r>
              <a:rPr dirty="0" sz="28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35" b="1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 b="1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2800" spc="-110" b="1">
                <a:solidFill>
                  <a:srgbClr val="FFFFFF"/>
                </a:solidFill>
                <a:latin typeface="Trebuchet MS"/>
                <a:cs typeface="Trebuchet MS"/>
              </a:rPr>
              <a:t>false, </a:t>
            </a:r>
            <a:r>
              <a:rPr dirty="0" sz="2800" spc="-8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40" b="1">
                <a:solidFill>
                  <a:srgbClr val="FFFFFF"/>
                </a:solidFill>
                <a:latin typeface="Trebuchet MS"/>
                <a:cs typeface="Trebuchet MS"/>
              </a:rPr>
              <a:t>theory</a:t>
            </a:r>
            <a:r>
              <a:rPr dirty="0" sz="2800" spc="3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35" b="1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800" spc="3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800" spc="3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80" b="1">
                <a:solidFill>
                  <a:srgbClr val="FFFFFF"/>
                </a:solidFill>
                <a:latin typeface="Trebuchet MS"/>
                <a:cs typeface="Trebuchet MS"/>
              </a:rPr>
              <a:t>true,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217817" y="1660394"/>
            <a:ext cx="257810" cy="274955"/>
          </a:xfrm>
          <a:custGeom>
            <a:avLst/>
            <a:gdLst/>
            <a:ahLst/>
            <a:cxnLst/>
            <a:rect l="l" t="t" r="r" b="b"/>
            <a:pathLst>
              <a:path w="257809" h="274955">
                <a:moveTo>
                  <a:pt x="184919" y="88393"/>
                </a:moveTo>
                <a:lnTo>
                  <a:pt x="136256" y="57464"/>
                </a:lnTo>
                <a:lnTo>
                  <a:pt x="151267" y="60792"/>
                </a:lnTo>
                <a:lnTo>
                  <a:pt x="156341" y="55225"/>
                </a:lnTo>
                <a:lnTo>
                  <a:pt x="162740" y="52962"/>
                </a:lnTo>
                <a:lnTo>
                  <a:pt x="180060" y="46759"/>
                </a:lnTo>
                <a:lnTo>
                  <a:pt x="197351" y="40481"/>
                </a:lnTo>
                <a:lnTo>
                  <a:pt x="214675" y="34275"/>
                </a:lnTo>
                <a:lnTo>
                  <a:pt x="232031" y="28309"/>
                </a:lnTo>
                <a:lnTo>
                  <a:pt x="239893" y="29079"/>
                </a:lnTo>
                <a:lnTo>
                  <a:pt x="248371" y="34680"/>
                </a:lnTo>
                <a:lnTo>
                  <a:pt x="254998" y="43368"/>
                </a:lnTo>
                <a:lnTo>
                  <a:pt x="257306" y="53399"/>
                </a:lnTo>
                <a:lnTo>
                  <a:pt x="256806" y="61070"/>
                </a:lnTo>
                <a:lnTo>
                  <a:pt x="235397" y="99903"/>
                </a:lnTo>
                <a:lnTo>
                  <a:pt x="232888" y="103643"/>
                </a:lnTo>
                <a:lnTo>
                  <a:pt x="200109" y="82809"/>
                </a:lnTo>
                <a:lnTo>
                  <a:pt x="184919" y="88393"/>
                </a:lnTo>
                <a:close/>
              </a:path>
              <a:path w="257809" h="274955">
                <a:moveTo>
                  <a:pt x="118871" y="11716"/>
                </a:moveTo>
                <a:lnTo>
                  <a:pt x="109060" y="5480"/>
                </a:lnTo>
                <a:lnTo>
                  <a:pt x="117344" y="3595"/>
                </a:lnTo>
                <a:lnTo>
                  <a:pt x="118087" y="10045"/>
                </a:lnTo>
                <a:lnTo>
                  <a:pt x="118871" y="11716"/>
                </a:lnTo>
                <a:close/>
              </a:path>
              <a:path w="257809" h="274955">
                <a:moveTo>
                  <a:pt x="9635" y="143326"/>
                </a:moveTo>
                <a:lnTo>
                  <a:pt x="4325" y="137372"/>
                </a:lnTo>
                <a:lnTo>
                  <a:pt x="0" y="127824"/>
                </a:lnTo>
                <a:lnTo>
                  <a:pt x="2811" y="121171"/>
                </a:lnTo>
                <a:lnTo>
                  <a:pt x="3795" y="119452"/>
                </a:lnTo>
                <a:lnTo>
                  <a:pt x="10591" y="111346"/>
                </a:lnTo>
                <a:lnTo>
                  <a:pt x="17171" y="108612"/>
                </a:lnTo>
                <a:lnTo>
                  <a:pt x="22627" y="105046"/>
                </a:lnTo>
                <a:lnTo>
                  <a:pt x="24065" y="104084"/>
                </a:lnTo>
                <a:lnTo>
                  <a:pt x="25817" y="103557"/>
                </a:lnTo>
                <a:lnTo>
                  <a:pt x="27370" y="102786"/>
                </a:lnTo>
                <a:lnTo>
                  <a:pt x="33437" y="99374"/>
                </a:lnTo>
                <a:lnTo>
                  <a:pt x="39127" y="95253"/>
                </a:lnTo>
                <a:lnTo>
                  <a:pt x="45517" y="92633"/>
                </a:lnTo>
                <a:lnTo>
                  <a:pt x="52467" y="90028"/>
                </a:lnTo>
                <a:lnTo>
                  <a:pt x="59537" y="87741"/>
                </a:lnTo>
                <a:lnTo>
                  <a:pt x="66634" y="85515"/>
                </a:lnTo>
                <a:lnTo>
                  <a:pt x="73666" y="83094"/>
                </a:lnTo>
                <a:lnTo>
                  <a:pt x="81238" y="80287"/>
                </a:lnTo>
                <a:lnTo>
                  <a:pt x="80636" y="72871"/>
                </a:lnTo>
                <a:lnTo>
                  <a:pt x="79173" y="67369"/>
                </a:lnTo>
                <a:lnTo>
                  <a:pt x="77465" y="59913"/>
                </a:lnTo>
                <a:lnTo>
                  <a:pt x="76791" y="52696"/>
                </a:lnTo>
                <a:lnTo>
                  <a:pt x="77843" y="45654"/>
                </a:lnTo>
                <a:lnTo>
                  <a:pt x="80916" y="39522"/>
                </a:lnTo>
                <a:lnTo>
                  <a:pt x="82038" y="37774"/>
                </a:lnTo>
                <a:lnTo>
                  <a:pt x="80151" y="35168"/>
                </a:lnTo>
                <a:lnTo>
                  <a:pt x="98956" y="934"/>
                </a:lnTo>
                <a:lnTo>
                  <a:pt x="101913" y="0"/>
                </a:lnTo>
                <a:lnTo>
                  <a:pt x="105525" y="1006"/>
                </a:lnTo>
                <a:lnTo>
                  <a:pt x="108836" y="1000"/>
                </a:lnTo>
                <a:lnTo>
                  <a:pt x="109060" y="5480"/>
                </a:lnTo>
                <a:lnTo>
                  <a:pt x="118871" y="11716"/>
                </a:lnTo>
                <a:lnTo>
                  <a:pt x="120595" y="15391"/>
                </a:lnTo>
                <a:lnTo>
                  <a:pt x="124748" y="23891"/>
                </a:lnTo>
                <a:lnTo>
                  <a:pt x="129060" y="32317"/>
                </a:lnTo>
                <a:lnTo>
                  <a:pt x="137810" y="49073"/>
                </a:lnTo>
                <a:lnTo>
                  <a:pt x="139493" y="52371"/>
                </a:lnTo>
                <a:lnTo>
                  <a:pt x="136256" y="57464"/>
                </a:lnTo>
                <a:lnTo>
                  <a:pt x="184919" y="88393"/>
                </a:lnTo>
                <a:lnTo>
                  <a:pt x="167742" y="94708"/>
                </a:lnTo>
                <a:lnTo>
                  <a:pt x="182703" y="110195"/>
                </a:lnTo>
                <a:lnTo>
                  <a:pt x="216048" y="131389"/>
                </a:lnTo>
                <a:lnTo>
                  <a:pt x="215363" y="133884"/>
                </a:lnTo>
                <a:lnTo>
                  <a:pt x="213202" y="138958"/>
                </a:lnTo>
                <a:lnTo>
                  <a:pt x="232262" y="164788"/>
                </a:lnTo>
                <a:lnTo>
                  <a:pt x="235924" y="170045"/>
                </a:lnTo>
                <a:lnTo>
                  <a:pt x="137944" y="107771"/>
                </a:lnTo>
                <a:lnTo>
                  <a:pt x="134058" y="109052"/>
                </a:lnTo>
                <a:lnTo>
                  <a:pt x="130368" y="111513"/>
                </a:lnTo>
                <a:lnTo>
                  <a:pt x="126668" y="111388"/>
                </a:lnTo>
                <a:lnTo>
                  <a:pt x="117359" y="110982"/>
                </a:lnTo>
                <a:lnTo>
                  <a:pt x="116174" y="112104"/>
                </a:lnTo>
                <a:lnTo>
                  <a:pt x="108223" y="124985"/>
                </a:lnTo>
                <a:lnTo>
                  <a:pt x="112878" y="131227"/>
                </a:lnTo>
                <a:lnTo>
                  <a:pt x="111133" y="137503"/>
                </a:lnTo>
                <a:lnTo>
                  <a:pt x="110802" y="138581"/>
                </a:lnTo>
                <a:lnTo>
                  <a:pt x="113025" y="141401"/>
                </a:lnTo>
                <a:lnTo>
                  <a:pt x="225102" y="212636"/>
                </a:lnTo>
                <a:lnTo>
                  <a:pt x="224535" y="212627"/>
                </a:lnTo>
                <a:lnTo>
                  <a:pt x="203134" y="199025"/>
                </a:lnTo>
                <a:lnTo>
                  <a:pt x="190123" y="194038"/>
                </a:lnTo>
                <a:lnTo>
                  <a:pt x="182585" y="193818"/>
                </a:lnTo>
                <a:lnTo>
                  <a:pt x="175312" y="193182"/>
                </a:lnTo>
                <a:lnTo>
                  <a:pt x="173847" y="193071"/>
                </a:lnTo>
                <a:lnTo>
                  <a:pt x="171994" y="195058"/>
                </a:lnTo>
                <a:lnTo>
                  <a:pt x="165333" y="200671"/>
                </a:lnTo>
                <a:lnTo>
                  <a:pt x="130520" y="178545"/>
                </a:lnTo>
                <a:lnTo>
                  <a:pt x="126327" y="179944"/>
                </a:lnTo>
                <a:lnTo>
                  <a:pt x="121626" y="178416"/>
                </a:lnTo>
                <a:lnTo>
                  <a:pt x="117313" y="177948"/>
                </a:lnTo>
                <a:lnTo>
                  <a:pt x="115432" y="180795"/>
                </a:lnTo>
                <a:lnTo>
                  <a:pt x="76199" y="155858"/>
                </a:lnTo>
                <a:lnTo>
                  <a:pt x="70267" y="154784"/>
                </a:lnTo>
                <a:lnTo>
                  <a:pt x="65358" y="153774"/>
                </a:lnTo>
                <a:lnTo>
                  <a:pt x="58399" y="152635"/>
                </a:lnTo>
                <a:lnTo>
                  <a:pt x="51418" y="151757"/>
                </a:lnTo>
                <a:lnTo>
                  <a:pt x="44423" y="150936"/>
                </a:lnTo>
                <a:lnTo>
                  <a:pt x="37422" y="149968"/>
                </a:lnTo>
                <a:lnTo>
                  <a:pt x="35696" y="149692"/>
                </a:lnTo>
                <a:lnTo>
                  <a:pt x="32676" y="147772"/>
                </a:lnTo>
                <a:lnTo>
                  <a:pt x="30307" y="146853"/>
                </a:lnTo>
                <a:lnTo>
                  <a:pt x="28670" y="146164"/>
                </a:lnTo>
                <a:lnTo>
                  <a:pt x="22324" y="142131"/>
                </a:lnTo>
                <a:lnTo>
                  <a:pt x="18664" y="142501"/>
                </a:lnTo>
                <a:lnTo>
                  <a:pt x="9635" y="143326"/>
                </a:lnTo>
                <a:close/>
              </a:path>
              <a:path w="257809" h="274955">
                <a:moveTo>
                  <a:pt x="216048" y="131389"/>
                </a:moveTo>
                <a:lnTo>
                  <a:pt x="182703" y="110195"/>
                </a:lnTo>
                <a:lnTo>
                  <a:pt x="200109" y="82809"/>
                </a:lnTo>
                <a:lnTo>
                  <a:pt x="232888" y="103643"/>
                </a:lnTo>
                <a:lnTo>
                  <a:pt x="227773" y="111266"/>
                </a:lnTo>
                <a:lnTo>
                  <a:pt x="224829" y="115802"/>
                </a:lnTo>
                <a:lnTo>
                  <a:pt x="216980" y="127996"/>
                </a:lnTo>
                <a:lnTo>
                  <a:pt x="216048" y="131389"/>
                </a:lnTo>
                <a:close/>
              </a:path>
              <a:path w="257809" h="274955">
                <a:moveTo>
                  <a:pt x="225102" y="212636"/>
                </a:moveTo>
                <a:lnTo>
                  <a:pt x="113025" y="141401"/>
                </a:lnTo>
                <a:lnTo>
                  <a:pt x="114499" y="141870"/>
                </a:lnTo>
                <a:lnTo>
                  <a:pt x="123890" y="144202"/>
                </a:lnTo>
                <a:lnTo>
                  <a:pt x="133294" y="146445"/>
                </a:lnTo>
                <a:lnTo>
                  <a:pt x="142737" y="148558"/>
                </a:lnTo>
                <a:lnTo>
                  <a:pt x="152242" y="150502"/>
                </a:lnTo>
                <a:lnTo>
                  <a:pt x="154876" y="151003"/>
                </a:lnTo>
                <a:lnTo>
                  <a:pt x="159067" y="149799"/>
                </a:lnTo>
                <a:lnTo>
                  <a:pt x="160783" y="147842"/>
                </a:lnTo>
                <a:lnTo>
                  <a:pt x="163897" y="144429"/>
                </a:lnTo>
                <a:lnTo>
                  <a:pt x="164546" y="140621"/>
                </a:lnTo>
                <a:lnTo>
                  <a:pt x="160400" y="135993"/>
                </a:lnTo>
                <a:lnTo>
                  <a:pt x="154575" y="129270"/>
                </a:lnTo>
                <a:lnTo>
                  <a:pt x="149016" y="122266"/>
                </a:lnTo>
                <a:lnTo>
                  <a:pt x="143536" y="115070"/>
                </a:lnTo>
                <a:lnTo>
                  <a:pt x="137944" y="107771"/>
                </a:lnTo>
                <a:lnTo>
                  <a:pt x="235924" y="170045"/>
                </a:lnTo>
                <a:lnTo>
                  <a:pt x="245765" y="195877"/>
                </a:lnTo>
                <a:lnTo>
                  <a:pt x="244105" y="202207"/>
                </a:lnTo>
                <a:lnTo>
                  <a:pt x="229637" y="212705"/>
                </a:lnTo>
                <a:lnTo>
                  <a:pt x="225102" y="212636"/>
                </a:lnTo>
                <a:close/>
              </a:path>
              <a:path w="257809" h="274955">
                <a:moveTo>
                  <a:pt x="208457" y="204401"/>
                </a:moveTo>
                <a:lnTo>
                  <a:pt x="203134" y="199025"/>
                </a:lnTo>
                <a:lnTo>
                  <a:pt x="224535" y="212627"/>
                </a:lnTo>
                <a:lnTo>
                  <a:pt x="222267" y="212593"/>
                </a:lnTo>
                <a:lnTo>
                  <a:pt x="208457" y="204401"/>
                </a:lnTo>
                <a:close/>
              </a:path>
              <a:path w="257809" h="274955">
                <a:moveTo>
                  <a:pt x="148349" y="223637"/>
                </a:moveTo>
                <a:lnTo>
                  <a:pt x="118349" y="204570"/>
                </a:lnTo>
                <a:lnTo>
                  <a:pt x="133049" y="181442"/>
                </a:lnTo>
                <a:lnTo>
                  <a:pt x="130520" y="178545"/>
                </a:lnTo>
                <a:lnTo>
                  <a:pt x="165333" y="200671"/>
                </a:lnTo>
                <a:lnTo>
                  <a:pt x="164456" y="201403"/>
                </a:lnTo>
                <a:lnTo>
                  <a:pt x="158589" y="206114"/>
                </a:lnTo>
                <a:lnTo>
                  <a:pt x="151918" y="212893"/>
                </a:lnTo>
                <a:lnTo>
                  <a:pt x="153146" y="216722"/>
                </a:lnTo>
                <a:lnTo>
                  <a:pt x="148349" y="223637"/>
                </a:lnTo>
                <a:close/>
              </a:path>
              <a:path w="257809" h="274955">
                <a:moveTo>
                  <a:pt x="91532" y="272904"/>
                </a:moveTo>
                <a:lnTo>
                  <a:pt x="83851" y="266722"/>
                </a:lnTo>
                <a:lnTo>
                  <a:pt x="80479" y="258047"/>
                </a:lnTo>
                <a:lnTo>
                  <a:pt x="81061" y="248743"/>
                </a:lnTo>
                <a:lnTo>
                  <a:pt x="82399" y="243849"/>
                </a:lnTo>
                <a:lnTo>
                  <a:pt x="79630" y="237986"/>
                </a:lnTo>
                <a:lnTo>
                  <a:pt x="80326" y="232802"/>
                </a:lnTo>
                <a:lnTo>
                  <a:pt x="81018" y="219730"/>
                </a:lnTo>
                <a:lnTo>
                  <a:pt x="80093" y="206850"/>
                </a:lnTo>
                <a:lnTo>
                  <a:pt x="78008" y="194089"/>
                </a:lnTo>
                <a:lnTo>
                  <a:pt x="75217" y="181375"/>
                </a:lnTo>
                <a:lnTo>
                  <a:pt x="74627" y="178773"/>
                </a:lnTo>
                <a:lnTo>
                  <a:pt x="76392" y="176496"/>
                </a:lnTo>
                <a:lnTo>
                  <a:pt x="77282" y="175303"/>
                </a:lnTo>
                <a:lnTo>
                  <a:pt x="78567" y="172016"/>
                </a:lnTo>
                <a:lnTo>
                  <a:pt x="77384" y="169975"/>
                </a:lnTo>
                <a:lnTo>
                  <a:pt x="73739" y="166604"/>
                </a:lnTo>
                <a:lnTo>
                  <a:pt x="74340" y="164172"/>
                </a:lnTo>
                <a:lnTo>
                  <a:pt x="76199" y="155858"/>
                </a:lnTo>
                <a:lnTo>
                  <a:pt x="115432" y="180795"/>
                </a:lnTo>
                <a:lnTo>
                  <a:pt x="114239" y="182732"/>
                </a:lnTo>
                <a:lnTo>
                  <a:pt x="112817" y="188745"/>
                </a:lnTo>
                <a:lnTo>
                  <a:pt x="114928" y="195830"/>
                </a:lnTo>
                <a:lnTo>
                  <a:pt x="115427" y="202478"/>
                </a:lnTo>
                <a:lnTo>
                  <a:pt x="118349" y="204570"/>
                </a:lnTo>
                <a:lnTo>
                  <a:pt x="148349" y="223637"/>
                </a:lnTo>
                <a:lnTo>
                  <a:pt x="145631" y="227555"/>
                </a:lnTo>
                <a:lnTo>
                  <a:pt x="139256" y="236555"/>
                </a:lnTo>
                <a:lnTo>
                  <a:pt x="132770" y="245485"/>
                </a:lnTo>
                <a:lnTo>
                  <a:pt x="126176" y="254324"/>
                </a:lnTo>
                <a:lnTo>
                  <a:pt x="124725" y="255863"/>
                </a:lnTo>
                <a:lnTo>
                  <a:pt x="121401" y="256447"/>
                </a:lnTo>
                <a:lnTo>
                  <a:pt x="118432" y="257959"/>
                </a:lnTo>
                <a:lnTo>
                  <a:pt x="119440" y="263992"/>
                </a:lnTo>
                <a:lnTo>
                  <a:pt x="111753" y="274228"/>
                </a:lnTo>
                <a:lnTo>
                  <a:pt x="103875" y="274731"/>
                </a:lnTo>
                <a:lnTo>
                  <a:pt x="91532" y="272904"/>
                </a:lnTo>
                <a:close/>
              </a:path>
              <a:path w="257809" h="274955">
                <a:moveTo>
                  <a:pt x="34956" y="149573"/>
                </a:moveTo>
                <a:lnTo>
                  <a:pt x="32676" y="147772"/>
                </a:lnTo>
                <a:lnTo>
                  <a:pt x="35696" y="149692"/>
                </a:lnTo>
                <a:lnTo>
                  <a:pt x="34956" y="149573"/>
                </a:lnTo>
                <a:close/>
              </a:path>
              <a:path w="257809" h="274955">
                <a:moveTo>
                  <a:pt x="26487" y="145245"/>
                </a:moveTo>
                <a:lnTo>
                  <a:pt x="22324" y="142131"/>
                </a:lnTo>
                <a:lnTo>
                  <a:pt x="28670" y="146164"/>
                </a:lnTo>
                <a:lnTo>
                  <a:pt x="26487" y="145245"/>
                </a:lnTo>
                <a:close/>
              </a:path>
            </a:pathLst>
          </a:custGeom>
          <a:solidFill>
            <a:srgbClr val="FAE67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14211030" y="1159844"/>
            <a:ext cx="1410335" cy="974725"/>
            <a:chOff x="14211030" y="1159844"/>
            <a:chExt cx="1410335" cy="974725"/>
          </a:xfrm>
        </p:grpSpPr>
        <p:sp>
          <p:nvSpPr>
            <p:cNvPr id="28" name="object 28"/>
            <p:cNvSpPr/>
            <p:nvPr/>
          </p:nvSpPr>
          <p:spPr>
            <a:xfrm>
              <a:off x="14211030" y="1159844"/>
              <a:ext cx="379095" cy="405765"/>
            </a:xfrm>
            <a:custGeom>
              <a:avLst/>
              <a:gdLst/>
              <a:ahLst/>
              <a:cxnLst/>
              <a:rect l="l" t="t" r="r" b="b"/>
              <a:pathLst>
                <a:path w="379094" h="405765">
                  <a:moveTo>
                    <a:pt x="317646" y="191504"/>
                  </a:moveTo>
                  <a:lnTo>
                    <a:pt x="168993" y="97023"/>
                  </a:lnTo>
                  <a:lnTo>
                    <a:pt x="172787" y="97930"/>
                  </a:lnTo>
                  <a:lnTo>
                    <a:pt x="174141" y="97285"/>
                  </a:lnTo>
                  <a:lnTo>
                    <a:pt x="181047" y="92646"/>
                  </a:lnTo>
                  <a:lnTo>
                    <a:pt x="187145" y="88998"/>
                  </a:lnTo>
                  <a:lnTo>
                    <a:pt x="206087" y="75455"/>
                  </a:lnTo>
                  <a:lnTo>
                    <a:pt x="211252" y="72718"/>
                  </a:lnTo>
                  <a:lnTo>
                    <a:pt x="224767" y="60241"/>
                  </a:lnTo>
                  <a:lnTo>
                    <a:pt x="233953" y="51032"/>
                  </a:lnTo>
                  <a:lnTo>
                    <a:pt x="242522" y="42934"/>
                  </a:lnTo>
                  <a:lnTo>
                    <a:pt x="279484" y="12254"/>
                  </a:lnTo>
                  <a:lnTo>
                    <a:pt x="305188" y="0"/>
                  </a:lnTo>
                  <a:lnTo>
                    <a:pt x="313037" y="473"/>
                  </a:lnTo>
                  <a:lnTo>
                    <a:pt x="321612" y="4419"/>
                  </a:lnTo>
                  <a:lnTo>
                    <a:pt x="327740" y="11324"/>
                  </a:lnTo>
                  <a:lnTo>
                    <a:pt x="330232" y="20431"/>
                  </a:lnTo>
                  <a:lnTo>
                    <a:pt x="327215" y="32057"/>
                  </a:lnTo>
                  <a:lnTo>
                    <a:pt x="320358" y="47262"/>
                  </a:lnTo>
                  <a:lnTo>
                    <a:pt x="312765" y="63503"/>
                  </a:lnTo>
                  <a:lnTo>
                    <a:pt x="305282" y="79814"/>
                  </a:lnTo>
                  <a:lnTo>
                    <a:pt x="298076" y="96301"/>
                  </a:lnTo>
                  <a:lnTo>
                    <a:pt x="293845" y="107156"/>
                  </a:lnTo>
                  <a:lnTo>
                    <a:pt x="292556" y="110851"/>
                  </a:lnTo>
                  <a:lnTo>
                    <a:pt x="257596" y="88631"/>
                  </a:lnTo>
                  <a:lnTo>
                    <a:pt x="211233" y="122365"/>
                  </a:lnTo>
                  <a:lnTo>
                    <a:pt x="298859" y="178059"/>
                  </a:lnTo>
                  <a:lnTo>
                    <a:pt x="317646" y="191504"/>
                  </a:lnTo>
                  <a:close/>
                </a:path>
                <a:path w="379094" h="405765">
                  <a:moveTo>
                    <a:pt x="277189" y="164286"/>
                  </a:moveTo>
                  <a:lnTo>
                    <a:pt x="237649" y="139155"/>
                  </a:lnTo>
                  <a:lnTo>
                    <a:pt x="242225" y="136044"/>
                  </a:lnTo>
                  <a:lnTo>
                    <a:pt x="243419" y="133793"/>
                  </a:lnTo>
                  <a:lnTo>
                    <a:pt x="246320" y="128113"/>
                  </a:lnTo>
                  <a:lnTo>
                    <a:pt x="248212" y="121792"/>
                  </a:lnTo>
                  <a:lnTo>
                    <a:pt x="249928" y="116863"/>
                  </a:lnTo>
                  <a:lnTo>
                    <a:pt x="249339" y="116488"/>
                  </a:lnTo>
                  <a:lnTo>
                    <a:pt x="251498" y="110336"/>
                  </a:lnTo>
                  <a:lnTo>
                    <a:pt x="259447" y="89807"/>
                  </a:lnTo>
                  <a:lnTo>
                    <a:pt x="292556" y="110851"/>
                  </a:lnTo>
                  <a:lnTo>
                    <a:pt x="289978" y="118241"/>
                  </a:lnTo>
                  <a:lnTo>
                    <a:pt x="286236" y="129406"/>
                  </a:lnTo>
                  <a:lnTo>
                    <a:pt x="282384" y="140501"/>
                  </a:lnTo>
                  <a:lnTo>
                    <a:pt x="280156" y="146609"/>
                  </a:lnTo>
                  <a:lnTo>
                    <a:pt x="276918" y="152075"/>
                  </a:lnTo>
                  <a:lnTo>
                    <a:pt x="275110" y="158450"/>
                  </a:lnTo>
                  <a:lnTo>
                    <a:pt x="274252" y="160915"/>
                  </a:lnTo>
                  <a:lnTo>
                    <a:pt x="277189" y="164286"/>
                  </a:lnTo>
                  <a:close/>
                </a:path>
                <a:path w="379094" h="405765">
                  <a:moveTo>
                    <a:pt x="15656" y="306546"/>
                  </a:moveTo>
                  <a:lnTo>
                    <a:pt x="9501" y="302634"/>
                  </a:lnTo>
                  <a:lnTo>
                    <a:pt x="4126" y="296208"/>
                  </a:lnTo>
                  <a:lnTo>
                    <a:pt x="780" y="286557"/>
                  </a:lnTo>
                  <a:lnTo>
                    <a:pt x="0" y="277032"/>
                  </a:lnTo>
                  <a:lnTo>
                    <a:pt x="2156" y="267869"/>
                  </a:lnTo>
                  <a:lnTo>
                    <a:pt x="7621" y="259304"/>
                  </a:lnTo>
                  <a:lnTo>
                    <a:pt x="20629" y="244999"/>
                  </a:lnTo>
                  <a:lnTo>
                    <a:pt x="33526" y="230625"/>
                  </a:lnTo>
                  <a:lnTo>
                    <a:pt x="45616" y="217242"/>
                  </a:lnTo>
                  <a:lnTo>
                    <a:pt x="58245" y="202696"/>
                  </a:lnTo>
                  <a:lnTo>
                    <a:pt x="60710" y="199748"/>
                  </a:lnTo>
                  <a:lnTo>
                    <a:pt x="61752" y="194392"/>
                  </a:lnTo>
                  <a:lnTo>
                    <a:pt x="60759" y="190751"/>
                  </a:lnTo>
                  <a:lnTo>
                    <a:pt x="56507" y="179020"/>
                  </a:lnTo>
                  <a:lnTo>
                    <a:pt x="52130" y="167208"/>
                  </a:lnTo>
                  <a:lnTo>
                    <a:pt x="43122" y="143425"/>
                  </a:lnTo>
                  <a:lnTo>
                    <a:pt x="38009" y="126632"/>
                  </a:lnTo>
                  <a:lnTo>
                    <a:pt x="34079" y="110591"/>
                  </a:lnTo>
                  <a:lnTo>
                    <a:pt x="32805" y="93228"/>
                  </a:lnTo>
                  <a:lnTo>
                    <a:pt x="33363" y="75526"/>
                  </a:lnTo>
                  <a:lnTo>
                    <a:pt x="34297" y="74614"/>
                  </a:lnTo>
                  <a:lnTo>
                    <a:pt x="34129" y="74507"/>
                  </a:lnTo>
                  <a:lnTo>
                    <a:pt x="27939" y="64554"/>
                  </a:lnTo>
                  <a:lnTo>
                    <a:pt x="27355" y="55154"/>
                  </a:lnTo>
                  <a:lnTo>
                    <a:pt x="29900" y="44733"/>
                  </a:lnTo>
                  <a:lnTo>
                    <a:pt x="31053" y="34932"/>
                  </a:lnTo>
                  <a:lnTo>
                    <a:pt x="31568" y="33754"/>
                  </a:lnTo>
                  <a:lnTo>
                    <a:pt x="32249" y="32682"/>
                  </a:lnTo>
                  <a:lnTo>
                    <a:pt x="37472" y="34497"/>
                  </a:lnTo>
                  <a:lnTo>
                    <a:pt x="42275" y="36045"/>
                  </a:lnTo>
                  <a:lnTo>
                    <a:pt x="45437" y="29026"/>
                  </a:lnTo>
                  <a:lnTo>
                    <a:pt x="45950" y="27847"/>
                  </a:lnTo>
                  <a:lnTo>
                    <a:pt x="53462" y="28108"/>
                  </a:lnTo>
                  <a:lnTo>
                    <a:pt x="57172" y="28961"/>
                  </a:lnTo>
                  <a:lnTo>
                    <a:pt x="58947" y="28584"/>
                  </a:lnTo>
                  <a:lnTo>
                    <a:pt x="61471" y="30188"/>
                  </a:lnTo>
                  <a:lnTo>
                    <a:pt x="65946" y="30023"/>
                  </a:lnTo>
                  <a:lnTo>
                    <a:pt x="72910" y="22411"/>
                  </a:lnTo>
                  <a:lnTo>
                    <a:pt x="72760" y="34354"/>
                  </a:lnTo>
                  <a:lnTo>
                    <a:pt x="127148" y="68922"/>
                  </a:lnTo>
                  <a:lnTo>
                    <a:pt x="146721" y="82867"/>
                  </a:lnTo>
                  <a:lnTo>
                    <a:pt x="368879" y="224067"/>
                  </a:lnTo>
                  <a:lnTo>
                    <a:pt x="373329" y="228401"/>
                  </a:lnTo>
                  <a:lnTo>
                    <a:pt x="378697" y="234822"/>
                  </a:lnTo>
                  <a:lnTo>
                    <a:pt x="378244" y="240553"/>
                  </a:lnTo>
                  <a:lnTo>
                    <a:pt x="378295" y="246605"/>
                  </a:lnTo>
                  <a:lnTo>
                    <a:pt x="374107" y="255982"/>
                  </a:lnTo>
                  <a:lnTo>
                    <a:pt x="371524" y="257350"/>
                  </a:lnTo>
                  <a:lnTo>
                    <a:pt x="197676" y="146854"/>
                  </a:lnTo>
                  <a:lnTo>
                    <a:pt x="195733" y="147124"/>
                  </a:lnTo>
                  <a:lnTo>
                    <a:pt x="191678" y="147557"/>
                  </a:lnTo>
                  <a:lnTo>
                    <a:pt x="189230" y="147506"/>
                  </a:lnTo>
                  <a:lnTo>
                    <a:pt x="186530" y="147294"/>
                  </a:lnTo>
                  <a:lnTo>
                    <a:pt x="184082" y="147243"/>
                  </a:lnTo>
                  <a:lnTo>
                    <a:pt x="181130" y="146871"/>
                  </a:lnTo>
                  <a:lnTo>
                    <a:pt x="125690" y="111635"/>
                  </a:lnTo>
                  <a:lnTo>
                    <a:pt x="120298" y="109712"/>
                  </a:lnTo>
                  <a:lnTo>
                    <a:pt x="112678" y="104869"/>
                  </a:lnTo>
                  <a:lnTo>
                    <a:pt x="96819" y="96295"/>
                  </a:lnTo>
                  <a:lnTo>
                    <a:pt x="89247" y="91482"/>
                  </a:lnTo>
                  <a:lnTo>
                    <a:pt x="86193" y="94055"/>
                  </a:lnTo>
                  <a:lnTo>
                    <a:pt x="84923" y="94753"/>
                  </a:lnTo>
                  <a:lnTo>
                    <a:pt x="100972" y="154612"/>
                  </a:lnTo>
                  <a:lnTo>
                    <a:pt x="137510" y="177835"/>
                  </a:lnTo>
                  <a:lnTo>
                    <a:pt x="127390" y="186451"/>
                  </a:lnTo>
                  <a:lnTo>
                    <a:pt x="120543" y="192633"/>
                  </a:lnTo>
                  <a:lnTo>
                    <a:pt x="117165" y="198010"/>
                  </a:lnTo>
                  <a:lnTo>
                    <a:pt x="116200" y="204921"/>
                  </a:lnTo>
                  <a:lnTo>
                    <a:pt x="118637" y="212489"/>
                  </a:lnTo>
                  <a:lnTo>
                    <a:pt x="112631" y="214691"/>
                  </a:lnTo>
                  <a:lnTo>
                    <a:pt x="114642" y="217474"/>
                  </a:lnTo>
                  <a:lnTo>
                    <a:pt x="117754" y="219452"/>
                  </a:lnTo>
                  <a:lnTo>
                    <a:pt x="119404" y="226520"/>
                  </a:lnTo>
                  <a:lnTo>
                    <a:pt x="121903" y="232623"/>
                  </a:lnTo>
                  <a:lnTo>
                    <a:pt x="124025" y="246009"/>
                  </a:lnTo>
                  <a:lnTo>
                    <a:pt x="126700" y="250720"/>
                  </a:lnTo>
                  <a:lnTo>
                    <a:pt x="207210" y="301890"/>
                  </a:lnTo>
                  <a:lnTo>
                    <a:pt x="197407" y="319737"/>
                  </a:lnTo>
                  <a:lnTo>
                    <a:pt x="163500" y="298186"/>
                  </a:lnTo>
                  <a:lnTo>
                    <a:pt x="160800" y="297975"/>
                  </a:lnTo>
                  <a:lnTo>
                    <a:pt x="158941" y="298298"/>
                  </a:lnTo>
                  <a:lnTo>
                    <a:pt x="70608" y="242155"/>
                  </a:lnTo>
                  <a:lnTo>
                    <a:pt x="69133" y="244227"/>
                  </a:lnTo>
                  <a:lnTo>
                    <a:pt x="67686" y="246317"/>
                  </a:lnTo>
                  <a:lnTo>
                    <a:pt x="66268" y="248425"/>
                  </a:lnTo>
                  <a:lnTo>
                    <a:pt x="63972" y="251480"/>
                  </a:lnTo>
                  <a:lnTo>
                    <a:pt x="145508" y="303303"/>
                  </a:lnTo>
                  <a:lnTo>
                    <a:pt x="150313" y="316891"/>
                  </a:lnTo>
                  <a:lnTo>
                    <a:pt x="149430" y="323854"/>
                  </a:lnTo>
                  <a:lnTo>
                    <a:pt x="150752" y="329209"/>
                  </a:lnTo>
                  <a:lnTo>
                    <a:pt x="182043" y="349097"/>
                  </a:lnTo>
                  <a:lnTo>
                    <a:pt x="178497" y="355872"/>
                  </a:lnTo>
                  <a:lnTo>
                    <a:pt x="101320" y="306819"/>
                  </a:lnTo>
                  <a:lnTo>
                    <a:pt x="97273" y="305752"/>
                  </a:lnTo>
                  <a:lnTo>
                    <a:pt x="90830" y="304667"/>
                  </a:lnTo>
                  <a:lnTo>
                    <a:pt x="83951" y="304809"/>
                  </a:lnTo>
                  <a:lnTo>
                    <a:pt x="70515" y="305298"/>
                  </a:lnTo>
                  <a:lnTo>
                    <a:pt x="60865" y="305184"/>
                  </a:lnTo>
                  <a:lnTo>
                    <a:pt x="50503" y="306122"/>
                  </a:lnTo>
                  <a:lnTo>
                    <a:pt x="41074" y="306148"/>
                  </a:lnTo>
                  <a:lnTo>
                    <a:pt x="31500" y="307587"/>
                  </a:lnTo>
                  <a:lnTo>
                    <a:pt x="22208" y="309205"/>
                  </a:lnTo>
                  <a:lnTo>
                    <a:pt x="15656" y="306546"/>
                  </a:lnTo>
                  <a:close/>
                </a:path>
                <a:path w="379094" h="405765">
                  <a:moveTo>
                    <a:pt x="82014" y="40235"/>
                  </a:moveTo>
                  <a:lnTo>
                    <a:pt x="72760" y="34354"/>
                  </a:lnTo>
                  <a:lnTo>
                    <a:pt x="81475" y="30864"/>
                  </a:lnTo>
                  <a:lnTo>
                    <a:pt x="82014" y="40235"/>
                  </a:lnTo>
                  <a:close/>
                </a:path>
                <a:path w="379094" h="405765">
                  <a:moveTo>
                    <a:pt x="368879" y="224067"/>
                  </a:moveTo>
                  <a:lnTo>
                    <a:pt x="360719" y="218881"/>
                  </a:lnTo>
                  <a:lnTo>
                    <a:pt x="365774" y="220589"/>
                  </a:lnTo>
                  <a:lnTo>
                    <a:pt x="368879" y="224067"/>
                  </a:lnTo>
                  <a:close/>
                </a:path>
                <a:path w="379094" h="405765">
                  <a:moveTo>
                    <a:pt x="200144" y="235702"/>
                  </a:moveTo>
                  <a:lnTo>
                    <a:pt x="227332" y="173227"/>
                  </a:lnTo>
                  <a:lnTo>
                    <a:pt x="195111" y="152748"/>
                  </a:lnTo>
                  <a:lnTo>
                    <a:pt x="197676" y="146854"/>
                  </a:lnTo>
                  <a:lnTo>
                    <a:pt x="265987" y="190272"/>
                  </a:lnTo>
                  <a:lnTo>
                    <a:pt x="262101" y="190812"/>
                  </a:lnTo>
                  <a:lnTo>
                    <a:pt x="251515" y="214180"/>
                  </a:lnTo>
                  <a:lnTo>
                    <a:pt x="245561" y="226948"/>
                  </a:lnTo>
                  <a:lnTo>
                    <a:pt x="240311" y="238660"/>
                  </a:lnTo>
                  <a:lnTo>
                    <a:pt x="297791" y="275193"/>
                  </a:lnTo>
                  <a:lnTo>
                    <a:pt x="287878" y="277921"/>
                  </a:lnTo>
                  <a:lnTo>
                    <a:pt x="273626" y="280902"/>
                  </a:lnTo>
                  <a:lnTo>
                    <a:pt x="203265" y="236181"/>
                  </a:lnTo>
                  <a:lnTo>
                    <a:pt x="200144" y="235702"/>
                  </a:lnTo>
                  <a:close/>
                </a:path>
                <a:path w="379094" h="405765">
                  <a:moveTo>
                    <a:pt x="265938" y="199270"/>
                  </a:moveTo>
                  <a:lnTo>
                    <a:pt x="268562" y="197928"/>
                  </a:lnTo>
                  <a:lnTo>
                    <a:pt x="265987" y="190272"/>
                  </a:lnTo>
                  <a:lnTo>
                    <a:pt x="371524" y="257350"/>
                  </a:lnTo>
                  <a:lnTo>
                    <a:pt x="368942" y="258718"/>
                  </a:lnTo>
                  <a:lnTo>
                    <a:pt x="367448" y="259274"/>
                  </a:lnTo>
                  <a:lnTo>
                    <a:pt x="280769" y="204181"/>
                  </a:lnTo>
                  <a:lnTo>
                    <a:pt x="273013" y="202261"/>
                  </a:lnTo>
                  <a:lnTo>
                    <a:pt x="265938" y="199270"/>
                  </a:lnTo>
                  <a:close/>
                </a:path>
                <a:path w="379094" h="405765">
                  <a:moveTo>
                    <a:pt x="297791" y="275193"/>
                  </a:moveTo>
                  <a:lnTo>
                    <a:pt x="240311" y="238660"/>
                  </a:lnTo>
                  <a:lnTo>
                    <a:pt x="311879" y="226965"/>
                  </a:lnTo>
                  <a:lnTo>
                    <a:pt x="305131" y="222675"/>
                  </a:lnTo>
                  <a:lnTo>
                    <a:pt x="293532" y="212294"/>
                  </a:lnTo>
                  <a:lnTo>
                    <a:pt x="367448" y="259274"/>
                  </a:lnTo>
                  <a:lnTo>
                    <a:pt x="361472" y="261494"/>
                  </a:lnTo>
                  <a:lnTo>
                    <a:pt x="352594" y="264881"/>
                  </a:lnTo>
                  <a:lnTo>
                    <a:pt x="343988" y="266935"/>
                  </a:lnTo>
                  <a:lnTo>
                    <a:pt x="331737" y="269682"/>
                  </a:lnTo>
                  <a:lnTo>
                    <a:pt x="327615" y="267062"/>
                  </a:lnTo>
                  <a:lnTo>
                    <a:pt x="323821" y="266156"/>
                  </a:lnTo>
                  <a:lnTo>
                    <a:pt x="321701" y="267818"/>
                  </a:lnTo>
                  <a:lnTo>
                    <a:pt x="319321" y="270820"/>
                  </a:lnTo>
                  <a:lnTo>
                    <a:pt x="316873" y="270768"/>
                  </a:lnTo>
                  <a:lnTo>
                    <a:pt x="302748" y="273829"/>
                  </a:lnTo>
                  <a:lnTo>
                    <a:pt x="297791" y="275193"/>
                  </a:lnTo>
                  <a:close/>
                </a:path>
                <a:path w="379094" h="405765">
                  <a:moveTo>
                    <a:pt x="137510" y="177835"/>
                  </a:moveTo>
                  <a:lnTo>
                    <a:pt x="100972" y="154612"/>
                  </a:lnTo>
                  <a:lnTo>
                    <a:pt x="104775" y="154019"/>
                  </a:lnTo>
                  <a:lnTo>
                    <a:pt x="105784" y="154661"/>
                  </a:lnTo>
                  <a:lnTo>
                    <a:pt x="106718" y="153750"/>
                  </a:lnTo>
                  <a:lnTo>
                    <a:pt x="113996" y="147842"/>
                  </a:lnTo>
                  <a:lnTo>
                    <a:pt x="129851" y="133842"/>
                  </a:lnTo>
                  <a:lnTo>
                    <a:pt x="137082" y="127904"/>
                  </a:lnTo>
                  <a:lnTo>
                    <a:pt x="142086" y="123561"/>
                  </a:lnTo>
                  <a:lnTo>
                    <a:pt x="135112" y="117623"/>
                  </a:lnTo>
                  <a:lnTo>
                    <a:pt x="181130" y="146871"/>
                  </a:lnTo>
                  <a:lnTo>
                    <a:pt x="176999" y="145751"/>
                  </a:lnTo>
                  <a:lnTo>
                    <a:pt x="174964" y="147467"/>
                  </a:lnTo>
                  <a:lnTo>
                    <a:pt x="163265" y="156584"/>
                  </a:lnTo>
                  <a:lnTo>
                    <a:pt x="151019" y="166859"/>
                  </a:lnTo>
                  <a:lnTo>
                    <a:pt x="139534" y="176112"/>
                  </a:lnTo>
                  <a:lnTo>
                    <a:pt x="137510" y="177835"/>
                  </a:lnTo>
                  <a:close/>
                </a:path>
                <a:path w="379094" h="405765">
                  <a:moveTo>
                    <a:pt x="207210" y="301890"/>
                  </a:moveTo>
                  <a:lnTo>
                    <a:pt x="126700" y="250720"/>
                  </a:lnTo>
                  <a:lnTo>
                    <a:pt x="140883" y="250705"/>
                  </a:lnTo>
                  <a:lnTo>
                    <a:pt x="147125" y="251663"/>
                  </a:lnTo>
                  <a:lnTo>
                    <a:pt x="154569" y="248870"/>
                  </a:lnTo>
                  <a:lnTo>
                    <a:pt x="162696" y="248017"/>
                  </a:lnTo>
                  <a:lnTo>
                    <a:pt x="171628" y="247674"/>
                  </a:lnTo>
                  <a:lnTo>
                    <a:pt x="180371" y="247212"/>
                  </a:lnTo>
                  <a:lnTo>
                    <a:pt x="188612" y="244925"/>
                  </a:lnTo>
                  <a:lnTo>
                    <a:pt x="193692" y="242135"/>
                  </a:lnTo>
                  <a:lnTo>
                    <a:pt x="198352" y="239078"/>
                  </a:lnTo>
                  <a:lnTo>
                    <a:pt x="203265" y="236181"/>
                  </a:lnTo>
                  <a:lnTo>
                    <a:pt x="273626" y="280902"/>
                  </a:lnTo>
                  <a:lnTo>
                    <a:pt x="259311" y="283842"/>
                  </a:lnTo>
                  <a:lnTo>
                    <a:pt x="250215" y="285584"/>
                  </a:lnTo>
                  <a:lnTo>
                    <a:pt x="241047" y="287282"/>
                  </a:lnTo>
                  <a:lnTo>
                    <a:pt x="232419" y="287817"/>
                  </a:lnTo>
                  <a:lnTo>
                    <a:pt x="222896" y="289288"/>
                  </a:lnTo>
                  <a:lnTo>
                    <a:pt x="214283" y="289833"/>
                  </a:lnTo>
                  <a:lnTo>
                    <a:pt x="210961" y="295246"/>
                  </a:lnTo>
                  <a:lnTo>
                    <a:pt x="207210" y="301890"/>
                  </a:lnTo>
                  <a:close/>
                </a:path>
                <a:path w="379094" h="405765">
                  <a:moveTo>
                    <a:pt x="117754" y="219452"/>
                  </a:moveTo>
                  <a:lnTo>
                    <a:pt x="114642" y="217474"/>
                  </a:lnTo>
                  <a:lnTo>
                    <a:pt x="117342" y="217685"/>
                  </a:lnTo>
                  <a:lnTo>
                    <a:pt x="117754" y="219452"/>
                  </a:lnTo>
                  <a:close/>
                </a:path>
                <a:path w="379094" h="405765">
                  <a:moveTo>
                    <a:pt x="182043" y="349097"/>
                  </a:moveTo>
                  <a:lnTo>
                    <a:pt x="150752" y="329209"/>
                  </a:lnTo>
                  <a:lnTo>
                    <a:pt x="158353" y="317487"/>
                  </a:lnTo>
                  <a:lnTo>
                    <a:pt x="161658" y="312063"/>
                  </a:lnTo>
                  <a:lnTo>
                    <a:pt x="164124" y="307612"/>
                  </a:lnTo>
                  <a:lnTo>
                    <a:pt x="165318" y="305361"/>
                  </a:lnTo>
                  <a:lnTo>
                    <a:pt x="163820" y="301399"/>
                  </a:lnTo>
                  <a:lnTo>
                    <a:pt x="163500" y="298186"/>
                  </a:lnTo>
                  <a:lnTo>
                    <a:pt x="197407" y="319737"/>
                  </a:lnTo>
                  <a:lnTo>
                    <a:pt x="182043" y="349097"/>
                  </a:lnTo>
                  <a:close/>
                </a:path>
                <a:path w="379094" h="405765">
                  <a:moveTo>
                    <a:pt x="145508" y="303303"/>
                  </a:moveTo>
                  <a:lnTo>
                    <a:pt x="63972" y="251480"/>
                  </a:lnTo>
                  <a:lnTo>
                    <a:pt x="78390" y="254625"/>
                  </a:lnTo>
                  <a:lnTo>
                    <a:pt x="80510" y="252963"/>
                  </a:lnTo>
                  <a:lnTo>
                    <a:pt x="70608" y="242155"/>
                  </a:lnTo>
                  <a:lnTo>
                    <a:pt x="158941" y="298298"/>
                  </a:lnTo>
                  <a:lnTo>
                    <a:pt x="156830" y="298461"/>
                  </a:lnTo>
                  <a:lnTo>
                    <a:pt x="148216" y="299005"/>
                  </a:lnTo>
                  <a:lnTo>
                    <a:pt x="144826" y="301365"/>
                  </a:lnTo>
                  <a:lnTo>
                    <a:pt x="145508" y="303303"/>
                  </a:lnTo>
                  <a:close/>
                </a:path>
                <a:path w="379094" h="405765">
                  <a:moveTo>
                    <a:pt x="133575" y="398046"/>
                  </a:moveTo>
                  <a:lnTo>
                    <a:pt x="132649" y="397458"/>
                  </a:lnTo>
                  <a:lnTo>
                    <a:pt x="129545" y="393980"/>
                  </a:lnTo>
                  <a:lnTo>
                    <a:pt x="125086" y="391146"/>
                  </a:lnTo>
                  <a:lnTo>
                    <a:pt x="123672" y="387238"/>
                  </a:lnTo>
                  <a:lnTo>
                    <a:pt x="121248" y="379678"/>
                  </a:lnTo>
                  <a:lnTo>
                    <a:pt x="119719" y="371182"/>
                  </a:lnTo>
                  <a:lnTo>
                    <a:pt x="115399" y="356398"/>
                  </a:lnTo>
                  <a:lnTo>
                    <a:pt x="113590" y="347724"/>
                  </a:lnTo>
                  <a:lnTo>
                    <a:pt x="111036" y="340081"/>
                  </a:lnTo>
                  <a:lnTo>
                    <a:pt x="106546" y="323684"/>
                  </a:lnTo>
                  <a:lnTo>
                    <a:pt x="105536" y="323043"/>
                  </a:lnTo>
                  <a:lnTo>
                    <a:pt x="102616" y="316672"/>
                  </a:lnTo>
                  <a:lnTo>
                    <a:pt x="101320" y="306819"/>
                  </a:lnTo>
                  <a:lnTo>
                    <a:pt x="178497" y="355872"/>
                  </a:lnTo>
                  <a:lnTo>
                    <a:pt x="168742" y="373749"/>
                  </a:lnTo>
                  <a:lnTo>
                    <a:pt x="166867" y="377071"/>
                  </a:lnTo>
                  <a:lnTo>
                    <a:pt x="165392" y="379144"/>
                  </a:lnTo>
                  <a:lnTo>
                    <a:pt x="161249" y="385539"/>
                  </a:lnTo>
                  <a:lnTo>
                    <a:pt x="165354" y="391158"/>
                  </a:lnTo>
                  <a:lnTo>
                    <a:pt x="158659" y="395932"/>
                  </a:lnTo>
                  <a:lnTo>
                    <a:pt x="150029" y="399475"/>
                  </a:lnTo>
                  <a:lnTo>
                    <a:pt x="146939" y="402026"/>
                  </a:lnTo>
                  <a:lnTo>
                    <a:pt x="137721" y="396167"/>
                  </a:lnTo>
                  <a:lnTo>
                    <a:pt x="133575" y="398046"/>
                  </a:lnTo>
                  <a:close/>
                </a:path>
                <a:path w="379094" h="405765">
                  <a:moveTo>
                    <a:pt x="142820" y="405427"/>
                  </a:moveTo>
                  <a:lnTo>
                    <a:pt x="138058" y="396381"/>
                  </a:lnTo>
                  <a:lnTo>
                    <a:pt x="146939" y="402026"/>
                  </a:lnTo>
                  <a:lnTo>
                    <a:pt x="142820" y="405427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17887" y="1379990"/>
              <a:ext cx="1003183" cy="754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0"/>
            <a:ext cx="18310860" cy="10309225"/>
            <a:chOff x="-11429" y="0"/>
            <a:chExt cx="18310860" cy="10309225"/>
          </a:xfrm>
        </p:grpSpPr>
        <p:sp>
          <p:nvSpPr>
            <p:cNvPr id="3" name="object 3"/>
            <p:cNvSpPr/>
            <p:nvPr/>
          </p:nvSpPr>
          <p:spPr>
            <a:xfrm>
              <a:off x="0" y="2188109"/>
              <a:ext cx="1456055" cy="3807460"/>
            </a:xfrm>
            <a:custGeom>
              <a:avLst/>
              <a:gdLst/>
              <a:ahLst/>
              <a:cxnLst/>
              <a:rect l="l" t="t" r="r" b="b"/>
              <a:pathLst>
                <a:path w="1456055" h="3807460">
                  <a:moveTo>
                    <a:pt x="0" y="3807295"/>
                  </a:moveTo>
                  <a:lnTo>
                    <a:pt x="0" y="3631521"/>
                  </a:lnTo>
                  <a:lnTo>
                    <a:pt x="1370560" y="2900374"/>
                  </a:lnTo>
                  <a:lnTo>
                    <a:pt x="1370560" y="331929"/>
                  </a:lnTo>
                  <a:lnTo>
                    <a:pt x="0" y="161088"/>
                  </a:lnTo>
                  <a:lnTo>
                    <a:pt x="0" y="0"/>
                  </a:lnTo>
                  <a:lnTo>
                    <a:pt x="1455856" y="233361"/>
                  </a:lnTo>
                  <a:lnTo>
                    <a:pt x="1455856" y="2965935"/>
                  </a:lnTo>
                  <a:lnTo>
                    <a:pt x="0" y="3807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18288000" cy="10286365"/>
            </a:xfrm>
            <a:custGeom>
              <a:avLst/>
              <a:gdLst/>
              <a:ahLst/>
              <a:cxnLst/>
              <a:rect l="l" t="t" r="r" b="b"/>
              <a:pathLst>
                <a:path w="18288000" h="10286365">
                  <a:moveTo>
                    <a:pt x="18288000" y="10285801"/>
                  </a:moveTo>
                  <a:lnTo>
                    <a:pt x="0" y="10285801"/>
                  </a:lnTo>
                  <a:lnTo>
                    <a:pt x="0" y="5995403"/>
                  </a:lnTo>
                  <a:lnTo>
                    <a:pt x="1455856" y="5154043"/>
                  </a:lnTo>
                  <a:lnTo>
                    <a:pt x="1455856" y="2421469"/>
                  </a:lnTo>
                  <a:lnTo>
                    <a:pt x="0" y="2188108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2284433"/>
                  </a:lnTo>
                  <a:lnTo>
                    <a:pt x="17150030" y="2466840"/>
                  </a:lnTo>
                  <a:lnTo>
                    <a:pt x="17150030" y="5199414"/>
                  </a:lnTo>
                  <a:lnTo>
                    <a:pt x="18288000" y="5857063"/>
                  </a:lnTo>
                  <a:lnTo>
                    <a:pt x="18288000" y="10285801"/>
                  </a:lnTo>
                  <a:close/>
                </a:path>
                <a:path w="18288000" h="10286365">
                  <a:moveTo>
                    <a:pt x="0" y="5995403"/>
                  </a:moveTo>
                  <a:lnTo>
                    <a:pt x="0" y="2188108"/>
                  </a:lnTo>
                  <a:lnTo>
                    <a:pt x="1455856" y="2421469"/>
                  </a:lnTo>
                  <a:lnTo>
                    <a:pt x="1455856" y="5154043"/>
                  </a:lnTo>
                  <a:lnTo>
                    <a:pt x="0" y="5995403"/>
                  </a:lnTo>
                  <a:close/>
                </a:path>
                <a:path w="18288000" h="10286365">
                  <a:moveTo>
                    <a:pt x="18288000" y="5857063"/>
                  </a:moveTo>
                  <a:lnTo>
                    <a:pt x="17150030" y="5199414"/>
                  </a:lnTo>
                  <a:lnTo>
                    <a:pt x="17150030" y="2466840"/>
                  </a:lnTo>
                  <a:lnTo>
                    <a:pt x="18288000" y="2284433"/>
                  </a:lnTo>
                  <a:lnTo>
                    <a:pt x="18288000" y="5857063"/>
                  </a:lnTo>
                  <a:close/>
                </a:path>
              </a:pathLst>
            </a:custGeom>
            <a:solidFill>
              <a:srgbClr val="85D5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50029" y="2284434"/>
              <a:ext cx="1138555" cy="3573145"/>
            </a:xfrm>
            <a:custGeom>
              <a:avLst/>
              <a:gdLst/>
              <a:ahLst/>
              <a:cxnLst/>
              <a:rect l="l" t="t" r="r" b="b"/>
              <a:pathLst>
                <a:path w="1138555" h="3573145">
                  <a:moveTo>
                    <a:pt x="1137970" y="3572630"/>
                  </a:moveTo>
                  <a:lnTo>
                    <a:pt x="0" y="2914981"/>
                  </a:lnTo>
                  <a:lnTo>
                    <a:pt x="0" y="182406"/>
                  </a:lnTo>
                  <a:lnTo>
                    <a:pt x="1137970" y="0"/>
                  </a:lnTo>
                  <a:lnTo>
                    <a:pt x="1137970" y="149773"/>
                  </a:lnTo>
                  <a:lnTo>
                    <a:pt x="85409" y="280975"/>
                  </a:lnTo>
                  <a:lnTo>
                    <a:pt x="85409" y="2849533"/>
                  </a:lnTo>
                  <a:lnTo>
                    <a:pt x="1137970" y="3411038"/>
                  </a:lnTo>
                  <a:lnTo>
                    <a:pt x="1137970" y="35726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7324" y="0"/>
              <a:ext cx="17552035" cy="694690"/>
            </a:xfrm>
            <a:custGeom>
              <a:avLst/>
              <a:gdLst/>
              <a:ahLst/>
              <a:cxnLst/>
              <a:rect l="l" t="t" r="r" b="b"/>
              <a:pathLst>
                <a:path w="17552035" h="694690">
                  <a:moveTo>
                    <a:pt x="15982306" y="694426"/>
                  </a:moveTo>
                  <a:lnTo>
                    <a:pt x="17551618" y="0"/>
                  </a:lnTo>
                </a:path>
                <a:path w="17552035" h="694690">
                  <a:moveTo>
                    <a:pt x="1453016" y="694426"/>
                  </a:moveTo>
                  <a:lnTo>
                    <a:pt x="0" y="0"/>
                  </a:lnTo>
                </a:path>
              </a:pathLst>
            </a:custGeom>
            <a:ln w="22685">
              <a:solidFill>
                <a:srgbClr val="00263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7324" y="1"/>
              <a:ext cx="17552035" cy="694690"/>
            </a:xfrm>
            <a:custGeom>
              <a:avLst/>
              <a:gdLst/>
              <a:ahLst/>
              <a:cxnLst/>
              <a:rect l="l" t="t" r="r" b="b"/>
              <a:pathLst>
                <a:path w="17552035" h="694690">
                  <a:moveTo>
                    <a:pt x="15982306" y="694427"/>
                  </a:moveTo>
                  <a:lnTo>
                    <a:pt x="1453016" y="694427"/>
                  </a:lnTo>
                  <a:lnTo>
                    <a:pt x="0" y="0"/>
                  </a:lnTo>
                  <a:lnTo>
                    <a:pt x="17551618" y="0"/>
                  </a:lnTo>
                  <a:lnTo>
                    <a:pt x="15982306" y="6944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7691183"/>
              <a:ext cx="18288000" cy="2595245"/>
            </a:xfrm>
            <a:custGeom>
              <a:avLst/>
              <a:gdLst/>
              <a:ahLst/>
              <a:cxnLst/>
              <a:rect l="l" t="t" r="r" b="b"/>
              <a:pathLst>
                <a:path w="18288000" h="2595245">
                  <a:moveTo>
                    <a:pt x="18288000" y="2594617"/>
                  </a:moveTo>
                  <a:lnTo>
                    <a:pt x="0" y="2594617"/>
                  </a:lnTo>
                  <a:lnTo>
                    <a:pt x="0" y="2100731"/>
                  </a:lnTo>
                  <a:lnTo>
                    <a:pt x="2040340" y="0"/>
                  </a:lnTo>
                  <a:lnTo>
                    <a:pt x="16569630" y="0"/>
                  </a:lnTo>
                  <a:lnTo>
                    <a:pt x="18288000" y="1638120"/>
                  </a:lnTo>
                  <a:lnTo>
                    <a:pt x="18288000" y="2594617"/>
                  </a:lnTo>
                  <a:close/>
                </a:path>
              </a:pathLst>
            </a:custGeom>
            <a:solidFill>
              <a:srgbClr val="83C6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324" y="0"/>
              <a:ext cx="17701260" cy="9329420"/>
            </a:xfrm>
            <a:custGeom>
              <a:avLst/>
              <a:gdLst/>
              <a:ahLst/>
              <a:cxnLst/>
              <a:rect l="l" t="t" r="r" b="b"/>
              <a:pathLst>
                <a:path w="17701260" h="9329420">
                  <a:moveTo>
                    <a:pt x="15982306" y="7691182"/>
                  </a:moveTo>
                  <a:lnTo>
                    <a:pt x="17700676" y="9329303"/>
                  </a:lnTo>
                </a:path>
                <a:path w="17701260" h="9329420">
                  <a:moveTo>
                    <a:pt x="15982306" y="694426"/>
                  </a:moveTo>
                  <a:lnTo>
                    <a:pt x="17551618" y="0"/>
                  </a:lnTo>
                </a:path>
                <a:path w="17701260" h="9329420">
                  <a:moveTo>
                    <a:pt x="0" y="0"/>
                  </a:moveTo>
                  <a:lnTo>
                    <a:pt x="1453016" y="694426"/>
                  </a:lnTo>
                </a:path>
              </a:pathLst>
            </a:custGeom>
            <a:ln w="22685">
              <a:solidFill>
                <a:srgbClr val="00263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7691183"/>
              <a:ext cx="2040889" cy="2101215"/>
            </a:xfrm>
            <a:custGeom>
              <a:avLst/>
              <a:gdLst/>
              <a:ahLst/>
              <a:cxnLst/>
              <a:rect l="l" t="t" r="r" b="b"/>
              <a:pathLst>
                <a:path w="2040889" h="2101215">
                  <a:moveTo>
                    <a:pt x="0" y="2100731"/>
                  </a:moveTo>
                  <a:lnTo>
                    <a:pt x="2040340" y="0"/>
                  </a:lnTo>
                </a:path>
              </a:pathLst>
            </a:custGeom>
            <a:ln w="22685">
              <a:solidFill>
                <a:srgbClr val="00263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93699" y="7691183"/>
              <a:ext cx="22860" cy="2595245"/>
            </a:xfrm>
            <a:custGeom>
              <a:avLst/>
              <a:gdLst/>
              <a:ahLst/>
              <a:cxnLst/>
              <a:rect l="l" t="t" r="r" b="b"/>
              <a:pathLst>
                <a:path w="22859" h="2595245">
                  <a:moveTo>
                    <a:pt x="0" y="0"/>
                  </a:moveTo>
                  <a:lnTo>
                    <a:pt x="22685" y="0"/>
                  </a:lnTo>
                  <a:lnTo>
                    <a:pt x="22685" y="2594617"/>
                  </a:lnTo>
                  <a:lnTo>
                    <a:pt x="0" y="2594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7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2824" y="7697649"/>
              <a:ext cx="16167735" cy="2588260"/>
            </a:xfrm>
            <a:custGeom>
              <a:avLst/>
              <a:gdLst/>
              <a:ahLst/>
              <a:cxnLst/>
              <a:rect l="l" t="t" r="r" b="b"/>
              <a:pathLst>
                <a:path w="16167735" h="2588259">
                  <a:moveTo>
                    <a:pt x="10414424" y="0"/>
                  </a:moveTo>
                  <a:lnTo>
                    <a:pt x="10970511" y="2588152"/>
                  </a:lnTo>
                </a:path>
                <a:path w="16167735" h="2588259">
                  <a:moveTo>
                    <a:pt x="12695306" y="0"/>
                  </a:moveTo>
                  <a:lnTo>
                    <a:pt x="14235386" y="2588152"/>
                  </a:lnTo>
                </a:path>
                <a:path w="16167735" h="2588259">
                  <a:moveTo>
                    <a:pt x="5627058" y="32213"/>
                  </a:moveTo>
                  <a:lnTo>
                    <a:pt x="5077892" y="2588152"/>
                  </a:lnTo>
                </a:path>
                <a:path w="16167735" h="2588259">
                  <a:moveTo>
                    <a:pt x="3346177" y="32213"/>
                  </a:moveTo>
                  <a:lnTo>
                    <a:pt x="1825184" y="2588152"/>
                  </a:lnTo>
                </a:path>
                <a:path w="16167735" h="2588259">
                  <a:moveTo>
                    <a:pt x="0" y="804311"/>
                  </a:moveTo>
                  <a:lnTo>
                    <a:pt x="16167386" y="804311"/>
                  </a:lnTo>
                </a:path>
              </a:pathLst>
            </a:custGeom>
            <a:ln w="22685">
              <a:solidFill>
                <a:srgbClr val="ECF7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9863201"/>
              <a:ext cx="18288000" cy="22860"/>
            </a:xfrm>
            <a:custGeom>
              <a:avLst/>
              <a:gdLst/>
              <a:ahLst/>
              <a:cxnLst/>
              <a:rect l="l" t="t" r="r" b="b"/>
              <a:pathLst>
                <a:path w="18288000" h="22859">
                  <a:moveTo>
                    <a:pt x="0" y="22685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2685"/>
                  </a:lnTo>
                  <a:lnTo>
                    <a:pt x="0" y="22685"/>
                  </a:lnTo>
                  <a:close/>
                </a:path>
              </a:pathLst>
            </a:custGeom>
            <a:solidFill>
              <a:srgbClr val="ECF7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694427"/>
              <a:ext cx="18288000" cy="8635365"/>
            </a:xfrm>
            <a:custGeom>
              <a:avLst/>
              <a:gdLst/>
              <a:ahLst/>
              <a:cxnLst/>
              <a:rect l="l" t="t" r="r" b="b"/>
              <a:pathLst>
                <a:path w="18288000" h="8635365">
                  <a:moveTo>
                    <a:pt x="0" y="5300976"/>
                  </a:moveTo>
                  <a:lnTo>
                    <a:pt x="1455856" y="4459616"/>
                  </a:lnTo>
                  <a:lnTo>
                    <a:pt x="1455856" y="1727042"/>
                  </a:lnTo>
                  <a:lnTo>
                    <a:pt x="0" y="1493681"/>
                  </a:lnTo>
                </a:path>
                <a:path w="18288000" h="8635365">
                  <a:moveTo>
                    <a:pt x="17300659" y="7693652"/>
                  </a:moveTo>
                  <a:lnTo>
                    <a:pt x="18288000" y="8634882"/>
                  </a:lnTo>
                </a:path>
                <a:path w="18288000" h="8635365">
                  <a:moveTo>
                    <a:pt x="18288000" y="5162636"/>
                  </a:moveTo>
                  <a:lnTo>
                    <a:pt x="17150029" y="4504987"/>
                  </a:lnTo>
                  <a:lnTo>
                    <a:pt x="17150029" y="1772413"/>
                  </a:lnTo>
                  <a:lnTo>
                    <a:pt x="18288000" y="1590006"/>
                  </a:lnTo>
                </a:path>
                <a:path w="18288000" h="8635365">
                  <a:moveTo>
                    <a:pt x="0" y="1654774"/>
                  </a:moveTo>
                  <a:lnTo>
                    <a:pt x="1370446" y="1825610"/>
                  </a:lnTo>
                  <a:lnTo>
                    <a:pt x="1370446" y="4394055"/>
                  </a:lnTo>
                  <a:lnTo>
                    <a:pt x="0" y="5125255"/>
                  </a:lnTo>
                </a:path>
                <a:path w="18288000" h="8635365">
                  <a:moveTo>
                    <a:pt x="489921" y="1715813"/>
                  </a:moveTo>
                  <a:lnTo>
                    <a:pt x="489921" y="4863871"/>
                  </a:lnTo>
                </a:path>
                <a:path w="18288000" h="8635365">
                  <a:moveTo>
                    <a:pt x="0" y="3357075"/>
                  </a:moveTo>
                  <a:lnTo>
                    <a:pt x="1370446" y="3091117"/>
                  </a:lnTo>
                </a:path>
                <a:path w="18288000" h="8635365">
                  <a:moveTo>
                    <a:pt x="18115964" y="1756873"/>
                  </a:moveTo>
                  <a:lnTo>
                    <a:pt x="18115964" y="4904931"/>
                  </a:lnTo>
                </a:path>
                <a:path w="18288000" h="8635365">
                  <a:moveTo>
                    <a:pt x="18288000" y="3336434"/>
                  </a:moveTo>
                  <a:lnTo>
                    <a:pt x="17235439" y="3132178"/>
                  </a:lnTo>
                </a:path>
                <a:path w="18288000" h="8635365">
                  <a:moveTo>
                    <a:pt x="17235439" y="1870981"/>
                  </a:moveTo>
                  <a:lnTo>
                    <a:pt x="18288000" y="1739779"/>
                  </a:lnTo>
                </a:path>
                <a:path w="18288000" h="8635365">
                  <a:moveTo>
                    <a:pt x="18288000" y="5000987"/>
                  </a:moveTo>
                  <a:lnTo>
                    <a:pt x="17235439" y="4439426"/>
                  </a:lnTo>
                  <a:lnTo>
                    <a:pt x="17235439" y="1870981"/>
                  </a:lnTo>
                </a:path>
                <a:path w="18288000" h="8635365">
                  <a:moveTo>
                    <a:pt x="2040340" y="0"/>
                  </a:moveTo>
                  <a:lnTo>
                    <a:pt x="16569630" y="0"/>
                  </a:lnTo>
                  <a:lnTo>
                    <a:pt x="16569630" y="6996755"/>
                  </a:lnTo>
                  <a:lnTo>
                    <a:pt x="2040340" y="6996755"/>
                  </a:lnTo>
                  <a:lnTo>
                    <a:pt x="2040340" y="0"/>
                  </a:lnTo>
                  <a:close/>
                </a:path>
              </a:pathLst>
            </a:custGeom>
            <a:ln w="22685">
              <a:solidFill>
                <a:srgbClr val="00263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7282052"/>
              <a:ext cx="18288000" cy="2049145"/>
            </a:xfrm>
            <a:custGeom>
              <a:avLst/>
              <a:gdLst/>
              <a:ahLst/>
              <a:cxnLst/>
              <a:rect l="l" t="t" r="r" b="b"/>
              <a:pathLst>
                <a:path w="18288000" h="2049145">
                  <a:moveTo>
                    <a:pt x="18288000" y="1597726"/>
                  </a:moveTo>
                  <a:lnTo>
                    <a:pt x="16569630" y="0"/>
                  </a:lnTo>
                  <a:lnTo>
                    <a:pt x="2040340" y="0"/>
                  </a:lnTo>
                  <a:lnTo>
                    <a:pt x="0" y="2048930"/>
                  </a:lnTo>
                </a:path>
              </a:pathLst>
            </a:custGeom>
            <a:ln w="22685">
              <a:solidFill>
                <a:srgbClr val="00263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48983" y="700612"/>
              <a:ext cx="14516100" cy="6991350"/>
            </a:xfrm>
            <a:custGeom>
              <a:avLst/>
              <a:gdLst/>
              <a:ahLst/>
              <a:cxnLst/>
              <a:rect l="l" t="t" r="r" b="b"/>
              <a:pathLst>
                <a:path w="14516100" h="6991350">
                  <a:moveTo>
                    <a:pt x="14516098" y="6991349"/>
                  </a:moveTo>
                  <a:lnTo>
                    <a:pt x="0" y="6991349"/>
                  </a:lnTo>
                  <a:lnTo>
                    <a:pt x="0" y="0"/>
                  </a:lnTo>
                  <a:lnTo>
                    <a:pt x="14516098" y="0"/>
                  </a:lnTo>
                  <a:lnTo>
                    <a:pt x="14516098" y="6991349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47059" y="3159289"/>
              <a:ext cx="1714480" cy="52577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82960" y="1633999"/>
              <a:ext cx="8760460" cy="5236210"/>
            </a:xfrm>
            <a:custGeom>
              <a:avLst/>
              <a:gdLst/>
              <a:ahLst/>
              <a:cxnLst/>
              <a:rect l="l" t="t" r="r" b="b"/>
              <a:pathLst>
                <a:path w="8760460" h="5236209">
                  <a:moveTo>
                    <a:pt x="8759861" y="5236102"/>
                  </a:moveTo>
                  <a:lnTo>
                    <a:pt x="0" y="5222392"/>
                  </a:lnTo>
                  <a:lnTo>
                    <a:pt x="0" y="1839816"/>
                  </a:lnTo>
                  <a:lnTo>
                    <a:pt x="31948" y="34276"/>
                  </a:lnTo>
                  <a:lnTo>
                    <a:pt x="4364574" y="0"/>
                  </a:lnTo>
                  <a:lnTo>
                    <a:pt x="8725630" y="9140"/>
                  </a:lnTo>
                  <a:lnTo>
                    <a:pt x="8759861" y="5236102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64400" y="1604293"/>
              <a:ext cx="8803640" cy="5270500"/>
            </a:xfrm>
            <a:custGeom>
              <a:avLst/>
              <a:gdLst/>
              <a:ahLst/>
              <a:cxnLst/>
              <a:rect l="l" t="t" r="r" b="b"/>
              <a:pathLst>
                <a:path w="8803640" h="5270500">
                  <a:moveTo>
                    <a:pt x="7991974" y="12700"/>
                  </a:moveTo>
                  <a:lnTo>
                    <a:pt x="3035293" y="12700"/>
                  </a:lnTo>
                  <a:lnTo>
                    <a:pt x="4167214" y="0"/>
                  </a:lnTo>
                  <a:lnTo>
                    <a:pt x="7941151" y="0"/>
                  </a:lnTo>
                  <a:lnTo>
                    <a:pt x="7991974" y="12700"/>
                  </a:lnTo>
                  <a:close/>
                </a:path>
                <a:path w="8803640" h="5270500">
                  <a:moveTo>
                    <a:pt x="8452349" y="25400"/>
                  </a:moveTo>
                  <a:lnTo>
                    <a:pt x="1120970" y="25400"/>
                  </a:lnTo>
                  <a:lnTo>
                    <a:pt x="1167362" y="12700"/>
                  </a:lnTo>
                  <a:lnTo>
                    <a:pt x="8401143" y="12700"/>
                  </a:lnTo>
                  <a:lnTo>
                    <a:pt x="8452349" y="25400"/>
                  </a:lnTo>
                  <a:close/>
                </a:path>
                <a:path w="8803640" h="5270500">
                  <a:moveTo>
                    <a:pt x="8803524" y="5270500"/>
                  </a:moveTo>
                  <a:lnTo>
                    <a:pt x="6936635" y="5270500"/>
                  </a:lnTo>
                  <a:lnTo>
                    <a:pt x="6838036" y="5257800"/>
                  </a:lnTo>
                  <a:lnTo>
                    <a:pt x="27688" y="5257800"/>
                  </a:lnTo>
                  <a:lnTo>
                    <a:pt x="17098" y="5245100"/>
                  </a:lnTo>
                  <a:lnTo>
                    <a:pt x="8762447" y="5245100"/>
                  </a:lnTo>
                  <a:lnTo>
                    <a:pt x="8764123" y="5219700"/>
                  </a:lnTo>
                  <a:lnTo>
                    <a:pt x="8765585" y="5207000"/>
                  </a:lnTo>
                  <a:lnTo>
                    <a:pt x="8766619" y="5181600"/>
                  </a:lnTo>
                  <a:lnTo>
                    <a:pt x="8767011" y="5168900"/>
                  </a:lnTo>
                  <a:lnTo>
                    <a:pt x="8765340" y="5003800"/>
                  </a:lnTo>
                  <a:lnTo>
                    <a:pt x="8764399" y="4902200"/>
                  </a:lnTo>
                  <a:lnTo>
                    <a:pt x="8763681" y="4813300"/>
                  </a:lnTo>
                  <a:lnTo>
                    <a:pt x="8763254" y="4749800"/>
                  </a:lnTo>
                  <a:lnTo>
                    <a:pt x="8763028" y="4711700"/>
                  </a:lnTo>
                  <a:lnTo>
                    <a:pt x="8762783" y="4660900"/>
                  </a:lnTo>
                  <a:lnTo>
                    <a:pt x="8762543" y="4572000"/>
                  </a:lnTo>
                  <a:lnTo>
                    <a:pt x="8762447" y="4495800"/>
                  </a:lnTo>
                  <a:lnTo>
                    <a:pt x="8762774" y="4445000"/>
                  </a:lnTo>
                  <a:lnTo>
                    <a:pt x="8763545" y="4394200"/>
                  </a:lnTo>
                  <a:lnTo>
                    <a:pt x="8764443" y="4343400"/>
                  </a:lnTo>
                  <a:lnTo>
                    <a:pt x="8765151" y="4292600"/>
                  </a:lnTo>
                  <a:lnTo>
                    <a:pt x="8765352" y="4229100"/>
                  </a:lnTo>
                  <a:lnTo>
                    <a:pt x="8764729" y="4178300"/>
                  </a:lnTo>
                  <a:lnTo>
                    <a:pt x="8764549" y="4127500"/>
                  </a:lnTo>
                  <a:lnTo>
                    <a:pt x="8764053" y="4089400"/>
                  </a:lnTo>
                  <a:lnTo>
                    <a:pt x="8763303" y="4038600"/>
                  </a:lnTo>
                  <a:lnTo>
                    <a:pt x="8762362" y="3987800"/>
                  </a:lnTo>
                  <a:lnTo>
                    <a:pt x="8761295" y="3937000"/>
                  </a:lnTo>
                  <a:lnTo>
                    <a:pt x="8760165" y="3886200"/>
                  </a:lnTo>
                  <a:lnTo>
                    <a:pt x="8758415" y="3835400"/>
                  </a:lnTo>
                  <a:lnTo>
                    <a:pt x="8757461" y="3784600"/>
                  </a:lnTo>
                  <a:lnTo>
                    <a:pt x="8756967" y="3746500"/>
                  </a:lnTo>
                  <a:lnTo>
                    <a:pt x="8756462" y="3721100"/>
                  </a:lnTo>
                  <a:lnTo>
                    <a:pt x="8755421" y="3644900"/>
                  </a:lnTo>
                  <a:lnTo>
                    <a:pt x="8754346" y="3556000"/>
                  </a:lnTo>
                  <a:lnTo>
                    <a:pt x="8752108" y="3352800"/>
                  </a:lnTo>
                  <a:lnTo>
                    <a:pt x="8749790" y="3124200"/>
                  </a:lnTo>
                  <a:lnTo>
                    <a:pt x="8748023" y="2933700"/>
                  </a:lnTo>
                  <a:lnTo>
                    <a:pt x="8746250" y="2730500"/>
                  </a:lnTo>
                  <a:lnTo>
                    <a:pt x="8741072" y="2082800"/>
                  </a:lnTo>
                  <a:lnTo>
                    <a:pt x="8737821" y="1638300"/>
                  </a:lnTo>
                  <a:lnTo>
                    <a:pt x="8734724" y="1193800"/>
                  </a:lnTo>
                  <a:lnTo>
                    <a:pt x="8730969" y="596900"/>
                  </a:lnTo>
                  <a:lnTo>
                    <a:pt x="8730612" y="520700"/>
                  </a:lnTo>
                  <a:lnTo>
                    <a:pt x="8730498" y="482600"/>
                  </a:lnTo>
                  <a:lnTo>
                    <a:pt x="8718762" y="165100"/>
                  </a:lnTo>
                  <a:lnTo>
                    <a:pt x="8716805" y="101600"/>
                  </a:lnTo>
                  <a:lnTo>
                    <a:pt x="8714163" y="88900"/>
                  </a:lnTo>
                  <a:lnTo>
                    <a:pt x="8705931" y="76200"/>
                  </a:lnTo>
                  <a:lnTo>
                    <a:pt x="8686523" y="76200"/>
                  </a:lnTo>
                  <a:lnTo>
                    <a:pt x="8650348" y="63500"/>
                  </a:lnTo>
                  <a:lnTo>
                    <a:pt x="8388498" y="63500"/>
                  </a:lnTo>
                  <a:lnTo>
                    <a:pt x="8336281" y="50800"/>
                  </a:lnTo>
                  <a:lnTo>
                    <a:pt x="7826236" y="50800"/>
                  </a:lnTo>
                  <a:lnTo>
                    <a:pt x="7775978" y="38100"/>
                  </a:lnTo>
                  <a:lnTo>
                    <a:pt x="681381" y="38100"/>
                  </a:lnTo>
                  <a:lnTo>
                    <a:pt x="785020" y="25400"/>
                  </a:lnTo>
                  <a:lnTo>
                    <a:pt x="8730529" y="25400"/>
                  </a:lnTo>
                  <a:lnTo>
                    <a:pt x="8744190" y="38100"/>
                  </a:lnTo>
                  <a:lnTo>
                    <a:pt x="8745545" y="50800"/>
                  </a:lnTo>
                  <a:lnTo>
                    <a:pt x="8747400" y="76200"/>
                  </a:lnTo>
                  <a:lnTo>
                    <a:pt x="8748755" y="88900"/>
                  </a:lnTo>
                  <a:lnTo>
                    <a:pt x="8750868" y="139700"/>
                  </a:lnTo>
                  <a:lnTo>
                    <a:pt x="8752727" y="190500"/>
                  </a:lnTo>
                  <a:lnTo>
                    <a:pt x="8754460" y="241300"/>
                  </a:lnTo>
                  <a:lnTo>
                    <a:pt x="8756192" y="304800"/>
                  </a:lnTo>
                  <a:lnTo>
                    <a:pt x="8758052" y="355600"/>
                  </a:lnTo>
                  <a:lnTo>
                    <a:pt x="8760165" y="406400"/>
                  </a:lnTo>
                  <a:lnTo>
                    <a:pt x="8760287" y="444500"/>
                  </a:lnTo>
                  <a:lnTo>
                    <a:pt x="8760532" y="495300"/>
                  </a:lnTo>
                  <a:lnTo>
                    <a:pt x="8761576" y="660400"/>
                  </a:lnTo>
                  <a:lnTo>
                    <a:pt x="8763603" y="952500"/>
                  </a:lnTo>
                  <a:lnTo>
                    <a:pt x="8766335" y="1308100"/>
                  </a:lnTo>
                  <a:lnTo>
                    <a:pt x="8769043" y="1651000"/>
                  </a:lnTo>
                  <a:lnTo>
                    <a:pt x="8771431" y="1943100"/>
                  </a:lnTo>
                  <a:lnTo>
                    <a:pt x="8773968" y="2235200"/>
                  </a:lnTo>
                  <a:lnTo>
                    <a:pt x="8775942" y="2451100"/>
                  </a:lnTo>
                  <a:lnTo>
                    <a:pt x="8777958" y="2667000"/>
                  </a:lnTo>
                  <a:lnTo>
                    <a:pt x="8779996" y="2870200"/>
                  </a:lnTo>
                  <a:lnTo>
                    <a:pt x="8782717" y="3124200"/>
                  </a:lnTo>
                  <a:lnTo>
                    <a:pt x="8785401" y="3352800"/>
                  </a:lnTo>
                  <a:lnTo>
                    <a:pt x="8787364" y="3505200"/>
                  </a:lnTo>
                  <a:lnTo>
                    <a:pt x="8788005" y="3543300"/>
                  </a:lnTo>
                  <a:lnTo>
                    <a:pt x="8788638" y="3594100"/>
                  </a:lnTo>
                  <a:lnTo>
                    <a:pt x="8789879" y="3670300"/>
                  </a:lnTo>
                  <a:lnTo>
                    <a:pt x="8790485" y="3695700"/>
                  </a:lnTo>
                  <a:lnTo>
                    <a:pt x="8791081" y="3733800"/>
                  </a:lnTo>
                  <a:lnTo>
                    <a:pt x="8792238" y="3784600"/>
                  </a:lnTo>
                  <a:lnTo>
                    <a:pt x="8793345" y="3810000"/>
                  </a:lnTo>
                  <a:lnTo>
                    <a:pt x="8793878" y="3835400"/>
                  </a:lnTo>
                  <a:lnTo>
                    <a:pt x="8794396" y="3835400"/>
                  </a:lnTo>
                  <a:lnTo>
                    <a:pt x="8796571" y="3886200"/>
                  </a:lnTo>
                  <a:lnTo>
                    <a:pt x="8798242" y="3937000"/>
                  </a:lnTo>
                  <a:lnTo>
                    <a:pt x="8799463" y="3987800"/>
                  </a:lnTo>
                  <a:lnTo>
                    <a:pt x="8800291" y="4038600"/>
                  </a:lnTo>
                  <a:lnTo>
                    <a:pt x="8800779" y="4089400"/>
                  </a:lnTo>
                  <a:lnTo>
                    <a:pt x="8800901" y="4127500"/>
                  </a:lnTo>
                  <a:lnTo>
                    <a:pt x="8800856" y="4229100"/>
                  </a:lnTo>
                  <a:lnTo>
                    <a:pt x="8800756" y="4254500"/>
                  </a:lnTo>
                  <a:lnTo>
                    <a:pt x="8800436" y="4305300"/>
                  </a:lnTo>
                  <a:lnTo>
                    <a:pt x="8799306" y="4457700"/>
                  </a:lnTo>
                  <a:lnTo>
                    <a:pt x="8799118" y="4495800"/>
                  </a:lnTo>
                  <a:lnTo>
                    <a:pt x="8799139" y="4660900"/>
                  </a:lnTo>
                  <a:lnTo>
                    <a:pt x="8799352" y="4711700"/>
                  </a:lnTo>
                  <a:lnTo>
                    <a:pt x="8799636" y="4762500"/>
                  </a:lnTo>
                  <a:lnTo>
                    <a:pt x="8799983" y="4813300"/>
                  </a:lnTo>
                  <a:lnTo>
                    <a:pt x="8800386" y="4864100"/>
                  </a:lnTo>
                  <a:lnTo>
                    <a:pt x="8800836" y="4914900"/>
                  </a:lnTo>
                  <a:lnTo>
                    <a:pt x="8801326" y="4965700"/>
                  </a:lnTo>
                  <a:lnTo>
                    <a:pt x="8802393" y="5067300"/>
                  </a:lnTo>
                  <a:lnTo>
                    <a:pt x="8803524" y="5168900"/>
                  </a:lnTo>
                  <a:lnTo>
                    <a:pt x="8803524" y="5270500"/>
                  </a:lnTo>
                  <a:close/>
                </a:path>
                <a:path w="8803640" h="5270500">
                  <a:moveTo>
                    <a:pt x="2799998" y="50800"/>
                  </a:moveTo>
                  <a:lnTo>
                    <a:pt x="225161" y="50800"/>
                  </a:lnTo>
                  <a:lnTo>
                    <a:pt x="275442" y="38100"/>
                  </a:lnTo>
                  <a:lnTo>
                    <a:pt x="4444532" y="38100"/>
                  </a:lnTo>
                  <a:lnTo>
                    <a:pt x="2799998" y="50800"/>
                  </a:lnTo>
                  <a:close/>
                </a:path>
                <a:path w="8803640" h="5270500">
                  <a:moveTo>
                    <a:pt x="1148903" y="63500"/>
                  </a:moveTo>
                  <a:lnTo>
                    <a:pt x="55697" y="63500"/>
                  </a:lnTo>
                  <a:lnTo>
                    <a:pt x="97725" y="50800"/>
                  </a:lnTo>
                  <a:lnTo>
                    <a:pt x="1200161" y="50800"/>
                  </a:lnTo>
                  <a:lnTo>
                    <a:pt x="1148903" y="63500"/>
                  </a:lnTo>
                  <a:close/>
                </a:path>
                <a:path w="8803640" h="5270500">
                  <a:moveTo>
                    <a:pt x="7967594" y="5245100"/>
                  </a:moveTo>
                  <a:lnTo>
                    <a:pt x="9717" y="5245100"/>
                  </a:lnTo>
                  <a:lnTo>
                    <a:pt x="6187" y="5232400"/>
                  </a:lnTo>
                  <a:lnTo>
                    <a:pt x="7149" y="5219700"/>
                  </a:lnTo>
                  <a:lnTo>
                    <a:pt x="14215" y="5181600"/>
                  </a:lnTo>
                  <a:lnTo>
                    <a:pt x="17117" y="5130800"/>
                  </a:lnTo>
                  <a:lnTo>
                    <a:pt x="17172" y="5080000"/>
                  </a:lnTo>
                  <a:lnTo>
                    <a:pt x="15693" y="5016500"/>
                  </a:lnTo>
                  <a:lnTo>
                    <a:pt x="13996" y="4953000"/>
                  </a:lnTo>
                  <a:lnTo>
                    <a:pt x="13394" y="4914900"/>
                  </a:lnTo>
                  <a:lnTo>
                    <a:pt x="12668" y="4864100"/>
                  </a:lnTo>
                  <a:lnTo>
                    <a:pt x="11855" y="4813300"/>
                  </a:lnTo>
                  <a:lnTo>
                    <a:pt x="9265" y="4660900"/>
                  </a:lnTo>
                  <a:lnTo>
                    <a:pt x="8477" y="4610100"/>
                  </a:lnTo>
                  <a:lnTo>
                    <a:pt x="7788" y="4572000"/>
                  </a:lnTo>
                  <a:lnTo>
                    <a:pt x="7237" y="4521200"/>
                  </a:lnTo>
                  <a:lnTo>
                    <a:pt x="6860" y="4470400"/>
                  </a:lnTo>
                  <a:lnTo>
                    <a:pt x="6779" y="4368800"/>
                  </a:lnTo>
                  <a:lnTo>
                    <a:pt x="7149" y="4318000"/>
                  </a:lnTo>
                  <a:lnTo>
                    <a:pt x="6780" y="4292600"/>
                  </a:lnTo>
                  <a:lnTo>
                    <a:pt x="6395" y="4254500"/>
                  </a:lnTo>
                  <a:lnTo>
                    <a:pt x="5997" y="4203700"/>
                  </a:lnTo>
                  <a:lnTo>
                    <a:pt x="5519" y="4127500"/>
                  </a:lnTo>
                  <a:lnTo>
                    <a:pt x="4964" y="4025900"/>
                  </a:lnTo>
                  <a:lnTo>
                    <a:pt x="4282" y="3886200"/>
                  </a:lnTo>
                  <a:lnTo>
                    <a:pt x="3327" y="3644900"/>
                  </a:lnTo>
                  <a:lnTo>
                    <a:pt x="2818" y="3505200"/>
                  </a:lnTo>
                  <a:lnTo>
                    <a:pt x="2139" y="3289300"/>
                  </a:lnTo>
                  <a:lnTo>
                    <a:pt x="1453" y="3022600"/>
                  </a:lnTo>
                  <a:lnTo>
                    <a:pt x="822" y="2730500"/>
                  </a:lnTo>
                  <a:lnTo>
                    <a:pt x="502" y="2540000"/>
                  </a:lnTo>
                  <a:lnTo>
                    <a:pt x="218" y="2324100"/>
                  </a:lnTo>
                  <a:lnTo>
                    <a:pt x="59" y="2159000"/>
                  </a:lnTo>
                  <a:lnTo>
                    <a:pt x="0" y="1600200"/>
                  </a:lnTo>
                  <a:lnTo>
                    <a:pt x="118" y="1473200"/>
                  </a:lnTo>
                  <a:lnTo>
                    <a:pt x="229" y="1384300"/>
                  </a:lnTo>
                  <a:lnTo>
                    <a:pt x="449" y="1270000"/>
                  </a:lnTo>
                  <a:lnTo>
                    <a:pt x="809" y="1130300"/>
                  </a:lnTo>
                  <a:lnTo>
                    <a:pt x="1132" y="1028700"/>
                  </a:lnTo>
                  <a:lnTo>
                    <a:pt x="1498" y="939800"/>
                  </a:lnTo>
                  <a:lnTo>
                    <a:pt x="1735" y="901700"/>
                  </a:lnTo>
                  <a:lnTo>
                    <a:pt x="1989" y="850900"/>
                  </a:lnTo>
                  <a:lnTo>
                    <a:pt x="2263" y="812800"/>
                  </a:lnTo>
                  <a:lnTo>
                    <a:pt x="2555" y="762000"/>
                  </a:lnTo>
                  <a:lnTo>
                    <a:pt x="3200" y="685800"/>
                  </a:lnTo>
                  <a:lnTo>
                    <a:pt x="3552" y="660400"/>
                  </a:lnTo>
                  <a:lnTo>
                    <a:pt x="3925" y="622300"/>
                  </a:lnTo>
                  <a:lnTo>
                    <a:pt x="4736" y="571500"/>
                  </a:lnTo>
                  <a:lnTo>
                    <a:pt x="5633" y="520700"/>
                  </a:lnTo>
                  <a:lnTo>
                    <a:pt x="6115" y="508000"/>
                  </a:lnTo>
                  <a:lnTo>
                    <a:pt x="6621" y="482600"/>
                  </a:lnTo>
                  <a:lnTo>
                    <a:pt x="7149" y="469900"/>
                  </a:lnTo>
                  <a:lnTo>
                    <a:pt x="8148" y="431800"/>
                  </a:lnTo>
                  <a:lnTo>
                    <a:pt x="8433" y="355600"/>
                  </a:lnTo>
                  <a:lnTo>
                    <a:pt x="9431" y="317500"/>
                  </a:lnTo>
                  <a:lnTo>
                    <a:pt x="11038" y="266700"/>
                  </a:lnTo>
                  <a:lnTo>
                    <a:pt x="12973" y="215900"/>
                  </a:lnTo>
                  <a:lnTo>
                    <a:pt x="15018" y="165100"/>
                  </a:lnTo>
                  <a:lnTo>
                    <a:pt x="16953" y="114300"/>
                  </a:lnTo>
                  <a:lnTo>
                    <a:pt x="18560" y="76200"/>
                  </a:lnTo>
                  <a:lnTo>
                    <a:pt x="18560" y="63500"/>
                  </a:lnTo>
                  <a:lnTo>
                    <a:pt x="587552" y="63500"/>
                  </a:lnTo>
                  <a:lnTo>
                    <a:pt x="536049" y="76200"/>
                  </a:lnTo>
                  <a:lnTo>
                    <a:pt x="181234" y="76200"/>
                  </a:lnTo>
                  <a:lnTo>
                    <a:pt x="131667" y="88900"/>
                  </a:lnTo>
                  <a:lnTo>
                    <a:pt x="59922" y="88900"/>
                  </a:lnTo>
                  <a:lnTo>
                    <a:pt x="55179" y="101600"/>
                  </a:lnTo>
                  <a:lnTo>
                    <a:pt x="52790" y="127000"/>
                  </a:lnTo>
                  <a:lnTo>
                    <a:pt x="51436" y="177800"/>
                  </a:lnTo>
                  <a:lnTo>
                    <a:pt x="49581" y="292100"/>
                  </a:lnTo>
                  <a:lnTo>
                    <a:pt x="48226" y="342900"/>
                  </a:lnTo>
                  <a:lnTo>
                    <a:pt x="47122" y="393700"/>
                  </a:lnTo>
                  <a:lnTo>
                    <a:pt x="45818" y="444500"/>
                  </a:lnTo>
                  <a:lnTo>
                    <a:pt x="44394" y="495300"/>
                  </a:lnTo>
                  <a:lnTo>
                    <a:pt x="42930" y="546100"/>
                  </a:lnTo>
                  <a:lnTo>
                    <a:pt x="41507" y="596900"/>
                  </a:lnTo>
                  <a:lnTo>
                    <a:pt x="40203" y="647700"/>
                  </a:lnTo>
                  <a:lnTo>
                    <a:pt x="39098" y="698500"/>
                  </a:lnTo>
                  <a:lnTo>
                    <a:pt x="38703" y="711200"/>
                  </a:lnTo>
                  <a:lnTo>
                    <a:pt x="38335" y="723900"/>
                  </a:lnTo>
                  <a:lnTo>
                    <a:pt x="37993" y="736600"/>
                  </a:lnTo>
                  <a:lnTo>
                    <a:pt x="37677" y="762000"/>
                  </a:lnTo>
                  <a:lnTo>
                    <a:pt x="37386" y="774700"/>
                  </a:lnTo>
                  <a:lnTo>
                    <a:pt x="37120" y="800100"/>
                  </a:lnTo>
                  <a:lnTo>
                    <a:pt x="36878" y="838200"/>
                  </a:lnTo>
                  <a:lnTo>
                    <a:pt x="36660" y="863600"/>
                  </a:lnTo>
                  <a:lnTo>
                    <a:pt x="36242" y="952500"/>
                  </a:lnTo>
                  <a:lnTo>
                    <a:pt x="35988" y="1041400"/>
                  </a:lnTo>
                  <a:lnTo>
                    <a:pt x="35816" y="1130300"/>
                  </a:lnTo>
                  <a:lnTo>
                    <a:pt x="35699" y="1231900"/>
                  </a:lnTo>
                  <a:lnTo>
                    <a:pt x="35780" y="1600200"/>
                  </a:lnTo>
                  <a:lnTo>
                    <a:pt x="36016" y="1778000"/>
                  </a:lnTo>
                  <a:lnTo>
                    <a:pt x="36277" y="1943100"/>
                  </a:lnTo>
                  <a:lnTo>
                    <a:pt x="36731" y="2159000"/>
                  </a:lnTo>
                  <a:lnTo>
                    <a:pt x="37286" y="2374900"/>
                  </a:lnTo>
                  <a:lnTo>
                    <a:pt x="37925" y="2603500"/>
                  </a:lnTo>
                  <a:lnTo>
                    <a:pt x="38883" y="2882900"/>
                  </a:lnTo>
                  <a:lnTo>
                    <a:pt x="39931" y="3162300"/>
                  </a:lnTo>
                  <a:lnTo>
                    <a:pt x="40755" y="3365500"/>
                  </a:lnTo>
                  <a:lnTo>
                    <a:pt x="41660" y="3556000"/>
                  </a:lnTo>
                  <a:lnTo>
                    <a:pt x="42662" y="3746500"/>
                  </a:lnTo>
                  <a:lnTo>
                    <a:pt x="43353" y="3860800"/>
                  </a:lnTo>
                  <a:lnTo>
                    <a:pt x="43903" y="3937000"/>
                  </a:lnTo>
                  <a:lnTo>
                    <a:pt x="44819" y="4051300"/>
                  </a:lnTo>
                  <a:lnTo>
                    <a:pt x="45944" y="4127500"/>
                  </a:lnTo>
                  <a:lnTo>
                    <a:pt x="46065" y="4279900"/>
                  </a:lnTo>
                  <a:lnTo>
                    <a:pt x="46188" y="4318000"/>
                  </a:lnTo>
                  <a:lnTo>
                    <a:pt x="46501" y="4381500"/>
                  </a:lnTo>
                  <a:lnTo>
                    <a:pt x="47473" y="4495800"/>
                  </a:lnTo>
                  <a:lnTo>
                    <a:pt x="48226" y="4546600"/>
                  </a:lnTo>
                  <a:lnTo>
                    <a:pt x="48564" y="4597400"/>
                  </a:lnTo>
                  <a:lnTo>
                    <a:pt x="49410" y="4648200"/>
                  </a:lnTo>
                  <a:lnTo>
                    <a:pt x="51607" y="4749800"/>
                  </a:lnTo>
                  <a:lnTo>
                    <a:pt x="52452" y="4800600"/>
                  </a:lnTo>
                  <a:lnTo>
                    <a:pt x="52790" y="4851400"/>
                  </a:lnTo>
                  <a:lnTo>
                    <a:pt x="52706" y="4953000"/>
                  </a:lnTo>
                  <a:lnTo>
                    <a:pt x="52505" y="5003800"/>
                  </a:lnTo>
                  <a:lnTo>
                    <a:pt x="52114" y="5067300"/>
                  </a:lnTo>
                  <a:lnTo>
                    <a:pt x="51470" y="5118100"/>
                  </a:lnTo>
                  <a:lnTo>
                    <a:pt x="50508" y="5168900"/>
                  </a:lnTo>
                  <a:lnTo>
                    <a:pt x="50508" y="5194300"/>
                  </a:lnTo>
                  <a:lnTo>
                    <a:pt x="51828" y="5194300"/>
                  </a:lnTo>
                  <a:lnTo>
                    <a:pt x="55928" y="5207000"/>
                  </a:lnTo>
                  <a:lnTo>
                    <a:pt x="63024" y="5207000"/>
                  </a:lnTo>
                  <a:lnTo>
                    <a:pt x="73329" y="5219700"/>
                  </a:lnTo>
                  <a:lnTo>
                    <a:pt x="1546291" y="5219700"/>
                  </a:lnTo>
                  <a:lnTo>
                    <a:pt x="1596244" y="5232400"/>
                  </a:lnTo>
                  <a:lnTo>
                    <a:pt x="7916387" y="5232400"/>
                  </a:lnTo>
                  <a:lnTo>
                    <a:pt x="7967594" y="5245100"/>
                  </a:lnTo>
                  <a:close/>
                </a:path>
                <a:path w="8803640" h="5270500">
                  <a:moveTo>
                    <a:pt x="7260012" y="5232400"/>
                  </a:moveTo>
                  <a:lnTo>
                    <a:pt x="2822522" y="5232400"/>
                  </a:lnTo>
                  <a:lnTo>
                    <a:pt x="3148769" y="5219700"/>
                  </a:lnTo>
                  <a:lnTo>
                    <a:pt x="7209737" y="5219700"/>
                  </a:lnTo>
                  <a:lnTo>
                    <a:pt x="7260012" y="5232400"/>
                  </a:lnTo>
                  <a:close/>
                </a:path>
                <a:path w="8803640" h="5270500">
                  <a:moveTo>
                    <a:pt x="2507415" y="5270500"/>
                  </a:moveTo>
                  <a:lnTo>
                    <a:pt x="1085432" y="5270500"/>
                  </a:lnTo>
                  <a:lnTo>
                    <a:pt x="876027" y="5257800"/>
                  </a:lnTo>
                  <a:lnTo>
                    <a:pt x="2807100" y="5257800"/>
                  </a:lnTo>
                  <a:lnTo>
                    <a:pt x="2507415" y="5270500"/>
                  </a:lnTo>
                  <a:close/>
                </a:path>
              </a:pathLst>
            </a:custGeom>
            <a:solidFill>
              <a:srgbClr val="CCA0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927206" y="8239723"/>
              <a:ext cx="4687570" cy="900430"/>
            </a:xfrm>
            <a:custGeom>
              <a:avLst/>
              <a:gdLst/>
              <a:ahLst/>
              <a:cxnLst/>
              <a:rect l="l" t="t" r="r" b="b"/>
              <a:pathLst>
                <a:path w="4687569" h="900429">
                  <a:moveTo>
                    <a:pt x="2343751" y="900308"/>
                  </a:moveTo>
                  <a:lnTo>
                    <a:pt x="2267898" y="900077"/>
                  </a:lnTo>
                  <a:lnTo>
                    <a:pt x="2192646" y="899388"/>
                  </a:lnTo>
                  <a:lnTo>
                    <a:pt x="2118033" y="898248"/>
                  </a:lnTo>
                  <a:lnTo>
                    <a:pt x="2044094" y="896663"/>
                  </a:lnTo>
                  <a:lnTo>
                    <a:pt x="1970866" y="894642"/>
                  </a:lnTo>
                  <a:lnTo>
                    <a:pt x="1898386" y="892191"/>
                  </a:lnTo>
                  <a:lnTo>
                    <a:pt x="1826689" y="889317"/>
                  </a:lnTo>
                  <a:lnTo>
                    <a:pt x="1755811" y="886027"/>
                  </a:lnTo>
                  <a:lnTo>
                    <a:pt x="1685791" y="882328"/>
                  </a:lnTo>
                  <a:lnTo>
                    <a:pt x="1616663" y="878227"/>
                  </a:lnTo>
                  <a:lnTo>
                    <a:pt x="1548464" y="873730"/>
                  </a:lnTo>
                  <a:lnTo>
                    <a:pt x="1481230" y="868846"/>
                  </a:lnTo>
                  <a:lnTo>
                    <a:pt x="1414999" y="863581"/>
                  </a:lnTo>
                  <a:lnTo>
                    <a:pt x="1349805" y="857941"/>
                  </a:lnTo>
                  <a:lnTo>
                    <a:pt x="1285686" y="851935"/>
                  </a:lnTo>
                  <a:lnTo>
                    <a:pt x="1222679" y="845568"/>
                  </a:lnTo>
                  <a:lnTo>
                    <a:pt x="1160818" y="838848"/>
                  </a:lnTo>
                  <a:lnTo>
                    <a:pt x="1100142" y="831783"/>
                  </a:lnTo>
                  <a:lnTo>
                    <a:pt x="1040685" y="824378"/>
                  </a:lnTo>
                  <a:lnTo>
                    <a:pt x="982485" y="816640"/>
                  </a:lnTo>
                  <a:lnTo>
                    <a:pt x="925578" y="808578"/>
                  </a:lnTo>
                  <a:lnTo>
                    <a:pt x="870000" y="800198"/>
                  </a:lnTo>
                  <a:lnTo>
                    <a:pt x="815788" y="791506"/>
                  </a:lnTo>
                  <a:lnTo>
                    <a:pt x="762978" y="782510"/>
                  </a:lnTo>
                  <a:lnTo>
                    <a:pt x="711607" y="773217"/>
                  </a:lnTo>
                  <a:lnTo>
                    <a:pt x="661710" y="763634"/>
                  </a:lnTo>
                  <a:lnTo>
                    <a:pt x="613324" y="753767"/>
                  </a:lnTo>
                  <a:lnTo>
                    <a:pt x="566486" y="743624"/>
                  </a:lnTo>
                  <a:lnTo>
                    <a:pt x="521231" y="733212"/>
                  </a:lnTo>
                  <a:lnTo>
                    <a:pt x="477597" y="722538"/>
                  </a:lnTo>
                  <a:lnTo>
                    <a:pt x="435620" y="711609"/>
                  </a:lnTo>
                  <a:lnTo>
                    <a:pt x="395336" y="700431"/>
                  </a:lnTo>
                  <a:lnTo>
                    <a:pt x="356781" y="689012"/>
                  </a:lnTo>
                  <a:lnTo>
                    <a:pt x="319992" y="677358"/>
                  </a:lnTo>
                  <a:lnTo>
                    <a:pt x="251857" y="653376"/>
                  </a:lnTo>
                  <a:lnTo>
                    <a:pt x="191222" y="628541"/>
                  </a:lnTo>
                  <a:lnTo>
                    <a:pt x="138377" y="602908"/>
                  </a:lnTo>
                  <a:lnTo>
                    <a:pt x="93615" y="576534"/>
                  </a:lnTo>
                  <a:lnTo>
                    <a:pt x="57225" y="549474"/>
                  </a:lnTo>
                  <a:lnTo>
                    <a:pt x="29499" y="521785"/>
                  </a:lnTo>
                  <a:lnTo>
                    <a:pt x="4792" y="479192"/>
                  </a:lnTo>
                  <a:lnTo>
                    <a:pt x="0" y="450172"/>
                  </a:lnTo>
                  <a:lnTo>
                    <a:pt x="1204" y="435603"/>
                  </a:lnTo>
                  <a:lnTo>
                    <a:pt x="18976" y="392615"/>
                  </a:lnTo>
                  <a:lnTo>
                    <a:pt x="57225" y="350857"/>
                  </a:lnTo>
                  <a:lnTo>
                    <a:pt x="93615" y="323794"/>
                  </a:lnTo>
                  <a:lnTo>
                    <a:pt x="138377" y="297417"/>
                  </a:lnTo>
                  <a:lnTo>
                    <a:pt x="191222" y="271782"/>
                  </a:lnTo>
                  <a:lnTo>
                    <a:pt x="251857" y="246944"/>
                  </a:lnTo>
                  <a:lnTo>
                    <a:pt x="319992" y="222960"/>
                  </a:lnTo>
                  <a:lnTo>
                    <a:pt x="356781" y="211306"/>
                  </a:lnTo>
                  <a:lnTo>
                    <a:pt x="395336" y="199886"/>
                  </a:lnTo>
                  <a:lnTo>
                    <a:pt x="435620" y="188707"/>
                  </a:lnTo>
                  <a:lnTo>
                    <a:pt x="477597" y="177777"/>
                  </a:lnTo>
                  <a:lnTo>
                    <a:pt x="521231" y="167102"/>
                  </a:lnTo>
                  <a:lnTo>
                    <a:pt x="566486" y="156689"/>
                  </a:lnTo>
                  <a:lnTo>
                    <a:pt x="613324" y="146546"/>
                  </a:lnTo>
                  <a:lnTo>
                    <a:pt x="661710" y="136679"/>
                  </a:lnTo>
                  <a:lnTo>
                    <a:pt x="711607" y="127095"/>
                  </a:lnTo>
                  <a:lnTo>
                    <a:pt x="762978" y="117802"/>
                  </a:lnTo>
                  <a:lnTo>
                    <a:pt x="815788" y="108805"/>
                  </a:lnTo>
                  <a:lnTo>
                    <a:pt x="870000" y="100113"/>
                  </a:lnTo>
                  <a:lnTo>
                    <a:pt x="925578" y="91732"/>
                  </a:lnTo>
                  <a:lnTo>
                    <a:pt x="982485" y="83670"/>
                  </a:lnTo>
                  <a:lnTo>
                    <a:pt x="1040685" y="75932"/>
                  </a:lnTo>
                  <a:lnTo>
                    <a:pt x="1100142" y="68527"/>
                  </a:lnTo>
                  <a:lnTo>
                    <a:pt x="1160818" y="61461"/>
                  </a:lnTo>
                  <a:lnTo>
                    <a:pt x="1222679" y="54741"/>
                  </a:lnTo>
                  <a:lnTo>
                    <a:pt x="1285686" y="48374"/>
                  </a:lnTo>
                  <a:lnTo>
                    <a:pt x="1349805" y="42367"/>
                  </a:lnTo>
                  <a:lnTo>
                    <a:pt x="1414999" y="36728"/>
                  </a:lnTo>
                  <a:lnTo>
                    <a:pt x="1481230" y="31462"/>
                  </a:lnTo>
                  <a:lnTo>
                    <a:pt x="1548464" y="26578"/>
                  </a:lnTo>
                  <a:lnTo>
                    <a:pt x="1616663" y="22082"/>
                  </a:lnTo>
                  <a:lnTo>
                    <a:pt x="1685791" y="17980"/>
                  </a:lnTo>
                  <a:lnTo>
                    <a:pt x="1755811" y="14281"/>
                  </a:lnTo>
                  <a:lnTo>
                    <a:pt x="1826689" y="10991"/>
                  </a:lnTo>
                  <a:lnTo>
                    <a:pt x="1898386" y="8117"/>
                  </a:lnTo>
                  <a:lnTo>
                    <a:pt x="1970866" y="5666"/>
                  </a:lnTo>
                  <a:lnTo>
                    <a:pt x="2044094" y="3644"/>
                  </a:lnTo>
                  <a:lnTo>
                    <a:pt x="2118033" y="2060"/>
                  </a:lnTo>
                  <a:lnTo>
                    <a:pt x="2192646" y="920"/>
                  </a:lnTo>
                  <a:lnTo>
                    <a:pt x="2267898" y="231"/>
                  </a:lnTo>
                  <a:lnTo>
                    <a:pt x="2343751" y="0"/>
                  </a:lnTo>
                  <a:lnTo>
                    <a:pt x="2419604" y="231"/>
                  </a:lnTo>
                  <a:lnTo>
                    <a:pt x="2494855" y="920"/>
                  </a:lnTo>
                  <a:lnTo>
                    <a:pt x="2569468" y="2060"/>
                  </a:lnTo>
                  <a:lnTo>
                    <a:pt x="2643407" y="3644"/>
                  </a:lnTo>
                  <a:lnTo>
                    <a:pt x="2716635" y="5666"/>
                  </a:lnTo>
                  <a:lnTo>
                    <a:pt x="2789116" y="8117"/>
                  </a:lnTo>
                  <a:lnTo>
                    <a:pt x="2860813" y="10991"/>
                  </a:lnTo>
                  <a:lnTo>
                    <a:pt x="2931690" y="14281"/>
                  </a:lnTo>
                  <a:lnTo>
                    <a:pt x="3001711" y="17980"/>
                  </a:lnTo>
                  <a:lnTo>
                    <a:pt x="3070839" y="22082"/>
                  </a:lnTo>
                  <a:lnTo>
                    <a:pt x="3139038" y="26578"/>
                  </a:lnTo>
                  <a:lnTo>
                    <a:pt x="3206272" y="31462"/>
                  </a:lnTo>
                  <a:lnTo>
                    <a:pt x="3272503" y="36728"/>
                  </a:lnTo>
                  <a:lnTo>
                    <a:pt x="3337697" y="42367"/>
                  </a:lnTo>
                  <a:lnTo>
                    <a:pt x="3401815" y="48374"/>
                  </a:lnTo>
                  <a:lnTo>
                    <a:pt x="3464823" y="54741"/>
                  </a:lnTo>
                  <a:lnTo>
                    <a:pt x="3526683" y="61461"/>
                  </a:lnTo>
                  <a:lnTo>
                    <a:pt x="3587360" y="68527"/>
                  </a:lnTo>
                  <a:lnTo>
                    <a:pt x="3646816" y="75932"/>
                  </a:lnTo>
                  <a:lnTo>
                    <a:pt x="3705016" y="83670"/>
                  </a:lnTo>
                  <a:lnTo>
                    <a:pt x="3761923" y="91732"/>
                  </a:lnTo>
                  <a:lnTo>
                    <a:pt x="3817501" y="100113"/>
                  </a:lnTo>
                  <a:lnTo>
                    <a:pt x="3871713" y="108805"/>
                  </a:lnTo>
                  <a:lnTo>
                    <a:pt x="3924523" y="117802"/>
                  </a:lnTo>
                  <a:lnTo>
                    <a:pt x="3975895" y="127095"/>
                  </a:lnTo>
                  <a:lnTo>
                    <a:pt x="4025792" y="136679"/>
                  </a:lnTo>
                  <a:lnTo>
                    <a:pt x="4074178" y="146546"/>
                  </a:lnTo>
                  <a:lnTo>
                    <a:pt x="4121016" y="156689"/>
                  </a:lnTo>
                  <a:lnTo>
                    <a:pt x="4166270" y="167102"/>
                  </a:lnTo>
                  <a:lnTo>
                    <a:pt x="4209904" y="177777"/>
                  </a:lnTo>
                  <a:lnTo>
                    <a:pt x="4251882" y="188707"/>
                  </a:lnTo>
                  <a:lnTo>
                    <a:pt x="4292166" y="199886"/>
                  </a:lnTo>
                  <a:lnTo>
                    <a:pt x="4330721" y="211306"/>
                  </a:lnTo>
                  <a:lnTo>
                    <a:pt x="4367510" y="222960"/>
                  </a:lnTo>
                  <a:lnTo>
                    <a:pt x="4435645" y="246944"/>
                  </a:lnTo>
                  <a:lnTo>
                    <a:pt x="4496280" y="271782"/>
                  </a:lnTo>
                  <a:lnTo>
                    <a:pt x="4549124" y="297417"/>
                  </a:lnTo>
                  <a:lnTo>
                    <a:pt x="4593887" y="323794"/>
                  </a:lnTo>
                  <a:lnTo>
                    <a:pt x="4630276" y="350857"/>
                  </a:lnTo>
                  <a:lnTo>
                    <a:pt x="4658002" y="378550"/>
                  </a:lnTo>
                  <a:lnTo>
                    <a:pt x="4682709" y="421149"/>
                  </a:lnTo>
                  <a:lnTo>
                    <a:pt x="4687502" y="450172"/>
                  </a:lnTo>
                  <a:lnTo>
                    <a:pt x="4686298" y="464740"/>
                  </a:lnTo>
                  <a:lnTo>
                    <a:pt x="4668525" y="507721"/>
                  </a:lnTo>
                  <a:lnTo>
                    <a:pt x="4630276" y="549474"/>
                  </a:lnTo>
                  <a:lnTo>
                    <a:pt x="4593887" y="576534"/>
                  </a:lnTo>
                  <a:lnTo>
                    <a:pt x="4549124" y="602908"/>
                  </a:lnTo>
                  <a:lnTo>
                    <a:pt x="4496280" y="628541"/>
                  </a:lnTo>
                  <a:lnTo>
                    <a:pt x="4435645" y="653376"/>
                  </a:lnTo>
                  <a:lnTo>
                    <a:pt x="4367510" y="677358"/>
                  </a:lnTo>
                  <a:lnTo>
                    <a:pt x="4330721" y="689012"/>
                  </a:lnTo>
                  <a:lnTo>
                    <a:pt x="4292166" y="700431"/>
                  </a:lnTo>
                  <a:lnTo>
                    <a:pt x="4251882" y="711609"/>
                  </a:lnTo>
                  <a:lnTo>
                    <a:pt x="4209904" y="722538"/>
                  </a:lnTo>
                  <a:lnTo>
                    <a:pt x="4166270" y="733212"/>
                  </a:lnTo>
                  <a:lnTo>
                    <a:pt x="4121016" y="743624"/>
                  </a:lnTo>
                  <a:lnTo>
                    <a:pt x="4074178" y="753767"/>
                  </a:lnTo>
                  <a:lnTo>
                    <a:pt x="4025792" y="763634"/>
                  </a:lnTo>
                  <a:lnTo>
                    <a:pt x="3975895" y="773217"/>
                  </a:lnTo>
                  <a:lnTo>
                    <a:pt x="3924523" y="782510"/>
                  </a:lnTo>
                  <a:lnTo>
                    <a:pt x="3871713" y="791506"/>
                  </a:lnTo>
                  <a:lnTo>
                    <a:pt x="3817501" y="800198"/>
                  </a:lnTo>
                  <a:lnTo>
                    <a:pt x="3761923" y="808578"/>
                  </a:lnTo>
                  <a:lnTo>
                    <a:pt x="3705016" y="816640"/>
                  </a:lnTo>
                  <a:lnTo>
                    <a:pt x="3646816" y="824378"/>
                  </a:lnTo>
                  <a:lnTo>
                    <a:pt x="3587360" y="831783"/>
                  </a:lnTo>
                  <a:lnTo>
                    <a:pt x="3526683" y="838848"/>
                  </a:lnTo>
                  <a:lnTo>
                    <a:pt x="3464823" y="845568"/>
                  </a:lnTo>
                  <a:lnTo>
                    <a:pt x="3401815" y="851935"/>
                  </a:lnTo>
                  <a:lnTo>
                    <a:pt x="3337697" y="857941"/>
                  </a:lnTo>
                  <a:lnTo>
                    <a:pt x="3272503" y="863581"/>
                  </a:lnTo>
                  <a:lnTo>
                    <a:pt x="3206272" y="868846"/>
                  </a:lnTo>
                  <a:lnTo>
                    <a:pt x="3139038" y="873730"/>
                  </a:lnTo>
                  <a:lnTo>
                    <a:pt x="3070839" y="878227"/>
                  </a:lnTo>
                  <a:lnTo>
                    <a:pt x="3001711" y="882328"/>
                  </a:lnTo>
                  <a:lnTo>
                    <a:pt x="2931690" y="886027"/>
                  </a:lnTo>
                  <a:lnTo>
                    <a:pt x="2860813" y="889317"/>
                  </a:lnTo>
                  <a:lnTo>
                    <a:pt x="2789116" y="892191"/>
                  </a:lnTo>
                  <a:lnTo>
                    <a:pt x="2716635" y="894642"/>
                  </a:lnTo>
                  <a:lnTo>
                    <a:pt x="2643407" y="896663"/>
                  </a:lnTo>
                  <a:lnTo>
                    <a:pt x="2569468" y="898248"/>
                  </a:lnTo>
                  <a:lnTo>
                    <a:pt x="2494855" y="899388"/>
                  </a:lnTo>
                  <a:lnTo>
                    <a:pt x="2419604" y="900077"/>
                  </a:lnTo>
                  <a:lnTo>
                    <a:pt x="2343751" y="900308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171432" y="8305992"/>
              <a:ext cx="4199255" cy="722630"/>
            </a:xfrm>
            <a:custGeom>
              <a:avLst/>
              <a:gdLst/>
              <a:ahLst/>
              <a:cxnLst/>
              <a:rect l="l" t="t" r="r" b="b"/>
              <a:pathLst>
                <a:path w="4199255" h="722629">
                  <a:moveTo>
                    <a:pt x="1685834" y="67840"/>
                  </a:moveTo>
                  <a:lnTo>
                    <a:pt x="1647144" y="67840"/>
                  </a:lnTo>
                  <a:lnTo>
                    <a:pt x="1878040" y="694"/>
                  </a:lnTo>
                  <a:lnTo>
                    <a:pt x="1919092" y="0"/>
                  </a:lnTo>
                  <a:lnTo>
                    <a:pt x="1685834" y="67840"/>
                  </a:lnTo>
                  <a:close/>
                </a:path>
                <a:path w="4199255" h="722629">
                  <a:moveTo>
                    <a:pt x="2138208" y="199463"/>
                  </a:moveTo>
                  <a:lnTo>
                    <a:pt x="2099525" y="199463"/>
                  </a:lnTo>
                  <a:lnTo>
                    <a:pt x="2532569" y="73469"/>
                  </a:lnTo>
                  <a:lnTo>
                    <a:pt x="2279957" y="0"/>
                  </a:lnTo>
                  <a:lnTo>
                    <a:pt x="2321046" y="694"/>
                  </a:lnTo>
                  <a:lnTo>
                    <a:pt x="2551905" y="67840"/>
                  </a:lnTo>
                  <a:lnTo>
                    <a:pt x="2590606" y="67840"/>
                  </a:lnTo>
                  <a:lnTo>
                    <a:pt x="2571241" y="73469"/>
                  </a:lnTo>
                  <a:lnTo>
                    <a:pt x="2590585" y="79098"/>
                  </a:lnTo>
                  <a:lnTo>
                    <a:pt x="2551905" y="79098"/>
                  </a:lnTo>
                  <a:lnTo>
                    <a:pt x="2138208" y="199463"/>
                  </a:lnTo>
                  <a:close/>
                </a:path>
                <a:path w="4199255" h="722629">
                  <a:moveTo>
                    <a:pt x="1284127" y="184733"/>
                  </a:moveTo>
                  <a:lnTo>
                    <a:pt x="1245447" y="184733"/>
                  </a:lnTo>
                  <a:lnTo>
                    <a:pt x="1627808" y="73469"/>
                  </a:lnTo>
                  <a:lnTo>
                    <a:pt x="1436426" y="17837"/>
                  </a:lnTo>
                  <a:lnTo>
                    <a:pt x="1468763" y="15973"/>
                  </a:lnTo>
                  <a:lnTo>
                    <a:pt x="1647144" y="67840"/>
                  </a:lnTo>
                  <a:lnTo>
                    <a:pt x="1685834" y="67840"/>
                  </a:lnTo>
                  <a:lnTo>
                    <a:pt x="1666480" y="73469"/>
                  </a:lnTo>
                  <a:lnTo>
                    <a:pt x="1685827" y="79098"/>
                  </a:lnTo>
                  <a:lnTo>
                    <a:pt x="1647144" y="79098"/>
                  </a:lnTo>
                  <a:lnTo>
                    <a:pt x="1284127" y="184733"/>
                  </a:lnTo>
                  <a:close/>
                </a:path>
                <a:path w="4199255" h="722629">
                  <a:moveTo>
                    <a:pt x="2590606" y="67840"/>
                  </a:moveTo>
                  <a:lnTo>
                    <a:pt x="2551905" y="67840"/>
                  </a:lnTo>
                  <a:lnTo>
                    <a:pt x="2730287" y="16009"/>
                  </a:lnTo>
                  <a:lnTo>
                    <a:pt x="2762623" y="17837"/>
                  </a:lnTo>
                  <a:lnTo>
                    <a:pt x="2590606" y="67840"/>
                  </a:lnTo>
                  <a:close/>
                </a:path>
                <a:path w="4199255" h="722629">
                  <a:moveTo>
                    <a:pt x="897222" y="72299"/>
                  </a:moveTo>
                  <a:lnTo>
                    <a:pt x="858655" y="72299"/>
                  </a:lnTo>
                  <a:lnTo>
                    <a:pt x="861658" y="71385"/>
                  </a:lnTo>
                  <a:lnTo>
                    <a:pt x="867737" y="69631"/>
                  </a:lnTo>
                  <a:lnTo>
                    <a:pt x="934680" y="61407"/>
                  </a:lnTo>
                  <a:lnTo>
                    <a:pt x="897222" y="72299"/>
                  </a:lnTo>
                  <a:close/>
                </a:path>
                <a:path w="4199255" h="722629">
                  <a:moveTo>
                    <a:pt x="2992298" y="184733"/>
                  </a:moveTo>
                  <a:lnTo>
                    <a:pt x="2953602" y="184733"/>
                  </a:lnTo>
                  <a:lnTo>
                    <a:pt x="3321059" y="77892"/>
                  </a:lnTo>
                  <a:lnTo>
                    <a:pt x="3264369" y="61407"/>
                  </a:lnTo>
                  <a:lnTo>
                    <a:pt x="3331312" y="69631"/>
                  </a:lnTo>
                  <a:lnTo>
                    <a:pt x="3340394" y="72299"/>
                  </a:lnTo>
                  <a:lnTo>
                    <a:pt x="3351989" y="72299"/>
                  </a:lnTo>
                  <a:lnTo>
                    <a:pt x="3370534" y="74785"/>
                  </a:lnTo>
                  <a:lnTo>
                    <a:pt x="3366945" y="75808"/>
                  </a:lnTo>
                  <a:lnTo>
                    <a:pt x="3363393" y="76868"/>
                  </a:lnTo>
                  <a:lnTo>
                    <a:pt x="3359730" y="77892"/>
                  </a:lnTo>
                  <a:lnTo>
                    <a:pt x="3379065" y="83520"/>
                  </a:lnTo>
                  <a:lnTo>
                    <a:pt x="3340394" y="83520"/>
                  </a:lnTo>
                  <a:lnTo>
                    <a:pt x="2992298" y="184733"/>
                  </a:lnTo>
                  <a:close/>
                </a:path>
                <a:path w="4199255" h="722629">
                  <a:moveTo>
                    <a:pt x="411206" y="213755"/>
                  </a:moveTo>
                  <a:lnTo>
                    <a:pt x="372656" y="213755"/>
                  </a:lnTo>
                  <a:lnTo>
                    <a:pt x="839319" y="77892"/>
                  </a:lnTo>
                  <a:lnTo>
                    <a:pt x="835657" y="76868"/>
                  </a:lnTo>
                  <a:lnTo>
                    <a:pt x="832104" y="75808"/>
                  </a:lnTo>
                  <a:lnTo>
                    <a:pt x="828479" y="74785"/>
                  </a:lnTo>
                  <a:lnTo>
                    <a:pt x="855066" y="71239"/>
                  </a:lnTo>
                  <a:lnTo>
                    <a:pt x="858655" y="72299"/>
                  </a:lnTo>
                  <a:lnTo>
                    <a:pt x="897222" y="72299"/>
                  </a:lnTo>
                  <a:lnTo>
                    <a:pt x="877991" y="77892"/>
                  </a:lnTo>
                  <a:lnTo>
                    <a:pt x="897350" y="83520"/>
                  </a:lnTo>
                  <a:lnTo>
                    <a:pt x="858655" y="83520"/>
                  </a:lnTo>
                  <a:lnTo>
                    <a:pt x="411206" y="213755"/>
                  </a:lnTo>
                  <a:close/>
                </a:path>
                <a:path w="4199255" h="722629">
                  <a:moveTo>
                    <a:pt x="3351989" y="72299"/>
                  </a:moveTo>
                  <a:lnTo>
                    <a:pt x="3340394" y="72299"/>
                  </a:lnTo>
                  <a:lnTo>
                    <a:pt x="3342775" y="71605"/>
                  </a:lnTo>
                  <a:lnTo>
                    <a:pt x="3343947" y="71239"/>
                  </a:lnTo>
                  <a:lnTo>
                    <a:pt x="3351989" y="72299"/>
                  </a:lnTo>
                  <a:close/>
                </a:path>
                <a:path w="4199255" h="722629">
                  <a:moveTo>
                    <a:pt x="1736501" y="316356"/>
                  </a:moveTo>
                  <a:lnTo>
                    <a:pt x="1697791" y="316356"/>
                  </a:lnTo>
                  <a:lnTo>
                    <a:pt x="2080189" y="205092"/>
                  </a:lnTo>
                  <a:lnTo>
                    <a:pt x="1647144" y="79098"/>
                  </a:lnTo>
                  <a:lnTo>
                    <a:pt x="1685827" y="79098"/>
                  </a:lnTo>
                  <a:lnTo>
                    <a:pt x="2099525" y="199463"/>
                  </a:lnTo>
                  <a:lnTo>
                    <a:pt x="2138208" y="199463"/>
                  </a:lnTo>
                  <a:lnTo>
                    <a:pt x="2118861" y="205092"/>
                  </a:lnTo>
                  <a:lnTo>
                    <a:pt x="2138081" y="210684"/>
                  </a:lnTo>
                  <a:lnTo>
                    <a:pt x="2099525" y="210684"/>
                  </a:lnTo>
                  <a:lnTo>
                    <a:pt x="1736501" y="316356"/>
                  </a:lnTo>
                  <a:close/>
                </a:path>
                <a:path w="4199255" h="722629">
                  <a:moveTo>
                    <a:pt x="2539905" y="316356"/>
                  </a:moveTo>
                  <a:lnTo>
                    <a:pt x="2501258" y="316356"/>
                  </a:lnTo>
                  <a:lnTo>
                    <a:pt x="2934266" y="190362"/>
                  </a:lnTo>
                  <a:lnTo>
                    <a:pt x="2551905" y="79098"/>
                  </a:lnTo>
                  <a:lnTo>
                    <a:pt x="2590585" y="79098"/>
                  </a:lnTo>
                  <a:lnTo>
                    <a:pt x="2953602" y="184733"/>
                  </a:lnTo>
                  <a:lnTo>
                    <a:pt x="2992298" y="184733"/>
                  </a:lnTo>
                  <a:lnTo>
                    <a:pt x="2972938" y="190362"/>
                  </a:lnTo>
                  <a:lnTo>
                    <a:pt x="2992279" y="195991"/>
                  </a:lnTo>
                  <a:lnTo>
                    <a:pt x="2953602" y="195991"/>
                  </a:lnTo>
                  <a:lnTo>
                    <a:pt x="2539905" y="316356"/>
                  </a:lnTo>
                  <a:close/>
                </a:path>
                <a:path w="4199255" h="722629">
                  <a:moveTo>
                    <a:pt x="798089" y="326188"/>
                  </a:moveTo>
                  <a:lnTo>
                    <a:pt x="759412" y="326188"/>
                  </a:lnTo>
                  <a:lnTo>
                    <a:pt x="1226111" y="190362"/>
                  </a:lnTo>
                  <a:lnTo>
                    <a:pt x="858655" y="83520"/>
                  </a:lnTo>
                  <a:lnTo>
                    <a:pt x="897350" y="83520"/>
                  </a:lnTo>
                  <a:lnTo>
                    <a:pt x="1245447" y="184733"/>
                  </a:lnTo>
                  <a:lnTo>
                    <a:pt x="1284127" y="184733"/>
                  </a:lnTo>
                  <a:lnTo>
                    <a:pt x="1264783" y="190362"/>
                  </a:lnTo>
                  <a:lnTo>
                    <a:pt x="1284128" y="195991"/>
                  </a:lnTo>
                  <a:lnTo>
                    <a:pt x="1245447" y="195991"/>
                  </a:lnTo>
                  <a:lnTo>
                    <a:pt x="798089" y="326188"/>
                  </a:lnTo>
                  <a:close/>
                </a:path>
                <a:path w="4199255" h="722629">
                  <a:moveTo>
                    <a:pt x="3478331" y="326188"/>
                  </a:moveTo>
                  <a:lnTo>
                    <a:pt x="3439638" y="326188"/>
                  </a:lnTo>
                  <a:lnTo>
                    <a:pt x="3807057" y="219347"/>
                  </a:lnTo>
                  <a:lnTo>
                    <a:pt x="3340394" y="83520"/>
                  </a:lnTo>
                  <a:lnTo>
                    <a:pt x="3379065" y="83520"/>
                  </a:lnTo>
                  <a:lnTo>
                    <a:pt x="3826393" y="213755"/>
                  </a:lnTo>
                  <a:lnTo>
                    <a:pt x="3864994" y="213755"/>
                  </a:lnTo>
                  <a:lnTo>
                    <a:pt x="3845729" y="219347"/>
                  </a:lnTo>
                  <a:lnTo>
                    <a:pt x="3865065" y="224976"/>
                  </a:lnTo>
                  <a:lnTo>
                    <a:pt x="3826393" y="224976"/>
                  </a:lnTo>
                  <a:lnTo>
                    <a:pt x="3478331" y="326188"/>
                  </a:lnTo>
                  <a:close/>
                </a:path>
                <a:path w="4199255" h="722629">
                  <a:moveTo>
                    <a:pt x="7177" y="331379"/>
                  </a:moveTo>
                  <a:lnTo>
                    <a:pt x="9411" y="326810"/>
                  </a:lnTo>
                  <a:lnTo>
                    <a:pt x="12194" y="322241"/>
                  </a:lnTo>
                  <a:lnTo>
                    <a:pt x="15454" y="317708"/>
                  </a:lnTo>
                  <a:lnTo>
                    <a:pt x="353320" y="219347"/>
                  </a:lnTo>
                  <a:lnTo>
                    <a:pt x="254516" y="190654"/>
                  </a:lnTo>
                  <a:lnTo>
                    <a:pt x="260669" y="188717"/>
                  </a:lnTo>
                  <a:lnTo>
                    <a:pt x="273339" y="184879"/>
                  </a:lnTo>
                  <a:lnTo>
                    <a:pt x="372656" y="213755"/>
                  </a:lnTo>
                  <a:lnTo>
                    <a:pt x="411206" y="213755"/>
                  </a:lnTo>
                  <a:lnTo>
                    <a:pt x="391992" y="219347"/>
                  </a:lnTo>
                  <a:lnTo>
                    <a:pt x="411350" y="224976"/>
                  </a:lnTo>
                  <a:lnTo>
                    <a:pt x="372656" y="224976"/>
                  </a:lnTo>
                  <a:lnTo>
                    <a:pt x="7177" y="331379"/>
                  </a:lnTo>
                  <a:close/>
                </a:path>
                <a:path w="4199255" h="722629">
                  <a:moveTo>
                    <a:pt x="3864994" y="213755"/>
                  </a:moveTo>
                  <a:lnTo>
                    <a:pt x="3826393" y="213755"/>
                  </a:lnTo>
                  <a:lnTo>
                    <a:pt x="3925746" y="184879"/>
                  </a:lnTo>
                  <a:lnTo>
                    <a:pt x="3944570" y="190654"/>
                  </a:lnTo>
                  <a:lnTo>
                    <a:pt x="3864994" y="213755"/>
                  </a:lnTo>
                  <a:close/>
                </a:path>
                <a:path w="4199255" h="722629">
                  <a:moveTo>
                    <a:pt x="1250463" y="457812"/>
                  </a:moveTo>
                  <a:lnTo>
                    <a:pt x="1211792" y="457812"/>
                  </a:lnTo>
                  <a:lnTo>
                    <a:pt x="1678492" y="321985"/>
                  </a:lnTo>
                  <a:lnTo>
                    <a:pt x="1245447" y="195991"/>
                  </a:lnTo>
                  <a:lnTo>
                    <a:pt x="1284128" y="195991"/>
                  </a:lnTo>
                  <a:lnTo>
                    <a:pt x="1697791" y="316356"/>
                  </a:lnTo>
                  <a:lnTo>
                    <a:pt x="1736501" y="316356"/>
                  </a:lnTo>
                  <a:lnTo>
                    <a:pt x="1717164" y="321985"/>
                  </a:lnTo>
                  <a:lnTo>
                    <a:pt x="1736382" y="327577"/>
                  </a:lnTo>
                  <a:lnTo>
                    <a:pt x="1697791" y="327577"/>
                  </a:lnTo>
                  <a:lnTo>
                    <a:pt x="1250463" y="457812"/>
                  </a:lnTo>
                  <a:close/>
                </a:path>
                <a:path w="4199255" h="722629">
                  <a:moveTo>
                    <a:pt x="3025940" y="457812"/>
                  </a:moveTo>
                  <a:lnTo>
                    <a:pt x="2987257" y="457812"/>
                  </a:lnTo>
                  <a:lnTo>
                    <a:pt x="3420302" y="331817"/>
                  </a:lnTo>
                  <a:lnTo>
                    <a:pt x="2953602" y="195991"/>
                  </a:lnTo>
                  <a:lnTo>
                    <a:pt x="2992279" y="195991"/>
                  </a:lnTo>
                  <a:lnTo>
                    <a:pt x="3439638" y="326188"/>
                  </a:lnTo>
                  <a:lnTo>
                    <a:pt x="3478331" y="326188"/>
                  </a:lnTo>
                  <a:lnTo>
                    <a:pt x="3458974" y="331817"/>
                  </a:lnTo>
                  <a:lnTo>
                    <a:pt x="3478305" y="337446"/>
                  </a:lnTo>
                  <a:lnTo>
                    <a:pt x="3439638" y="337446"/>
                  </a:lnTo>
                  <a:lnTo>
                    <a:pt x="3025940" y="457812"/>
                  </a:lnTo>
                  <a:close/>
                </a:path>
                <a:path w="4199255" h="722629">
                  <a:moveTo>
                    <a:pt x="2138200" y="433249"/>
                  </a:moveTo>
                  <a:lnTo>
                    <a:pt x="2099525" y="433249"/>
                  </a:lnTo>
                  <a:lnTo>
                    <a:pt x="2481886" y="321985"/>
                  </a:lnTo>
                  <a:lnTo>
                    <a:pt x="2099525" y="210684"/>
                  </a:lnTo>
                  <a:lnTo>
                    <a:pt x="2138081" y="210684"/>
                  </a:lnTo>
                  <a:lnTo>
                    <a:pt x="2501258" y="316356"/>
                  </a:lnTo>
                  <a:lnTo>
                    <a:pt x="2539905" y="316356"/>
                  </a:lnTo>
                  <a:lnTo>
                    <a:pt x="2520558" y="321985"/>
                  </a:lnTo>
                  <a:lnTo>
                    <a:pt x="2539773" y="327577"/>
                  </a:lnTo>
                  <a:lnTo>
                    <a:pt x="2501258" y="327577"/>
                  </a:lnTo>
                  <a:lnTo>
                    <a:pt x="2138200" y="433249"/>
                  </a:lnTo>
                  <a:close/>
                </a:path>
                <a:path w="4199255" h="722629">
                  <a:moveTo>
                    <a:pt x="369860" y="450830"/>
                  </a:moveTo>
                  <a:lnTo>
                    <a:pt x="331347" y="450830"/>
                  </a:lnTo>
                  <a:lnTo>
                    <a:pt x="740076" y="331817"/>
                  </a:lnTo>
                  <a:lnTo>
                    <a:pt x="372656" y="224976"/>
                  </a:lnTo>
                  <a:lnTo>
                    <a:pt x="411350" y="224976"/>
                  </a:lnTo>
                  <a:lnTo>
                    <a:pt x="759412" y="326188"/>
                  </a:lnTo>
                  <a:lnTo>
                    <a:pt x="798089" y="326188"/>
                  </a:lnTo>
                  <a:lnTo>
                    <a:pt x="778748" y="331817"/>
                  </a:lnTo>
                  <a:lnTo>
                    <a:pt x="798094" y="337446"/>
                  </a:lnTo>
                  <a:lnTo>
                    <a:pt x="759412" y="337446"/>
                  </a:lnTo>
                  <a:lnTo>
                    <a:pt x="369860" y="450830"/>
                  </a:lnTo>
                  <a:close/>
                </a:path>
                <a:path w="4199255" h="722629">
                  <a:moveTo>
                    <a:pt x="4191872" y="331379"/>
                  </a:moveTo>
                  <a:lnTo>
                    <a:pt x="3826393" y="224976"/>
                  </a:lnTo>
                  <a:lnTo>
                    <a:pt x="3865065" y="224976"/>
                  </a:lnTo>
                  <a:lnTo>
                    <a:pt x="4183596" y="317708"/>
                  </a:lnTo>
                  <a:lnTo>
                    <a:pt x="4186855" y="322241"/>
                  </a:lnTo>
                  <a:lnTo>
                    <a:pt x="4189638" y="326810"/>
                  </a:lnTo>
                  <a:lnTo>
                    <a:pt x="4191872" y="331379"/>
                  </a:lnTo>
                  <a:close/>
                </a:path>
                <a:path w="4199255" h="722629">
                  <a:moveTo>
                    <a:pt x="1652161" y="574704"/>
                  </a:moveTo>
                  <a:lnTo>
                    <a:pt x="1613489" y="574704"/>
                  </a:lnTo>
                  <a:lnTo>
                    <a:pt x="2080189" y="438878"/>
                  </a:lnTo>
                  <a:lnTo>
                    <a:pt x="1697791" y="327577"/>
                  </a:lnTo>
                  <a:lnTo>
                    <a:pt x="1736382" y="327577"/>
                  </a:lnTo>
                  <a:lnTo>
                    <a:pt x="2099525" y="433249"/>
                  </a:lnTo>
                  <a:lnTo>
                    <a:pt x="2138200" y="433249"/>
                  </a:lnTo>
                  <a:lnTo>
                    <a:pt x="2118861" y="438878"/>
                  </a:lnTo>
                  <a:lnTo>
                    <a:pt x="2138076" y="444470"/>
                  </a:lnTo>
                  <a:lnTo>
                    <a:pt x="2099525" y="444470"/>
                  </a:lnTo>
                  <a:lnTo>
                    <a:pt x="1652161" y="574704"/>
                  </a:lnTo>
                  <a:close/>
                </a:path>
                <a:path w="4199255" h="722629">
                  <a:moveTo>
                    <a:pt x="2624199" y="574704"/>
                  </a:moveTo>
                  <a:lnTo>
                    <a:pt x="2585560" y="574704"/>
                  </a:lnTo>
                  <a:lnTo>
                    <a:pt x="2967958" y="463441"/>
                  </a:lnTo>
                  <a:lnTo>
                    <a:pt x="2501258" y="327577"/>
                  </a:lnTo>
                  <a:lnTo>
                    <a:pt x="2539773" y="327577"/>
                  </a:lnTo>
                  <a:lnTo>
                    <a:pt x="2987257" y="457812"/>
                  </a:lnTo>
                  <a:lnTo>
                    <a:pt x="3025940" y="457812"/>
                  </a:lnTo>
                  <a:lnTo>
                    <a:pt x="3006593" y="463441"/>
                  </a:lnTo>
                  <a:lnTo>
                    <a:pt x="3025809" y="469033"/>
                  </a:lnTo>
                  <a:lnTo>
                    <a:pt x="2987257" y="469033"/>
                  </a:lnTo>
                  <a:lnTo>
                    <a:pt x="2624199" y="574704"/>
                  </a:lnTo>
                  <a:close/>
                </a:path>
                <a:path w="4199255" h="722629">
                  <a:moveTo>
                    <a:pt x="822326" y="582417"/>
                  </a:moveTo>
                  <a:lnTo>
                    <a:pt x="783655" y="582417"/>
                  </a:lnTo>
                  <a:lnTo>
                    <a:pt x="1192456" y="463441"/>
                  </a:lnTo>
                  <a:lnTo>
                    <a:pt x="759412" y="337446"/>
                  </a:lnTo>
                  <a:lnTo>
                    <a:pt x="798094" y="337446"/>
                  </a:lnTo>
                  <a:lnTo>
                    <a:pt x="1211792" y="457812"/>
                  </a:lnTo>
                  <a:lnTo>
                    <a:pt x="1250463" y="457812"/>
                  </a:lnTo>
                  <a:lnTo>
                    <a:pt x="1231128" y="463441"/>
                  </a:lnTo>
                  <a:lnTo>
                    <a:pt x="1250347" y="469033"/>
                  </a:lnTo>
                  <a:lnTo>
                    <a:pt x="1211792" y="469033"/>
                  </a:lnTo>
                  <a:lnTo>
                    <a:pt x="822326" y="582417"/>
                  </a:lnTo>
                  <a:close/>
                </a:path>
                <a:path w="4199255" h="722629">
                  <a:moveTo>
                    <a:pt x="3454074" y="582417"/>
                  </a:moveTo>
                  <a:lnTo>
                    <a:pt x="3415395" y="582417"/>
                  </a:lnTo>
                  <a:lnTo>
                    <a:pt x="3848403" y="456423"/>
                  </a:lnTo>
                  <a:lnTo>
                    <a:pt x="3439638" y="337446"/>
                  </a:lnTo>
                  <a:lnTo>
                    <a:pt x="3478305" y="337446"/>
                  </a:lnTo>
                  <a:lnTo>
                    <a:pt x="3867702" y="450830"/>
                  </a:lnTo>
                  <a:lnTo>
                    <a:pt x="3906426" y="450830"/>
                  </a:lnTo>
                  <a:lnTo>
                    <a:pt x="3887074" y="456459"/>
                  </a:lnTo>
                  <a:lnTo>
                    <a:pt x="3906283" y="462052"/>
                  </a:lnTo>
                  <a:lnTo>
                    <a:pt x="3867702" y="462052"/>
                  </a:lnTo>
                  <a:lnTo>
                    <a:pt x="3454074" y="582417"/>
                  </a:lnTo>
                  <a:close/>
                </a:path>
                <a:path w="4199255" h="722629">
                  <a:moveTo>
                    <a:pt x="182483" y="505402"/>
                  </a:moveTo>
                  <a:lnTo>
                    <a:pt x="171313" y="501125"/>
                  </a:lnTo>
                  <a:lnTo>
                    <a:pt x="165966" y="498969"/>
                  </a:lnTo>
                  <a:lnTo>
                    <a:pt x="312011" y="456459"/>
                  </a:lnTo>
                  <a:lnTo>
                    <a:pt x="402" y="365847"/>
                  </a:lnTo>
                  <a:lnTo>
                    <a:pt x="256" y="364056"/>
                  </a:lnTo>
                  <a:lnTo>
                    <a:pt x="0" y="362265"/>
                  </a:lnTo>
                  <a:lnTo>
                    <a:pt x="0" y="358537"/>
                  </a:lnTo>
                  <a:lnTo>
                    <a:pt x="256" y="356563"/>
                  </a:lnTo>
                  <a:lnTo>
                    <a:pt x="439" y="354589"/>
                  </a:lnTo>
                  <a:lnTo>
                    <a:pt x="331347" y="450830"/>
                  </a:lnTo>
                  <a:lnTo>
                    <a:pt x="369860" y="450830"/>
                  </a:lnTo>
                  <a:lnTo>
                    <a:pt x="350647" y="456423"/>
                  </a:lnTo>
                  <a:lnTo>
                    <a:pt x="369992" y="462052"/>
                  </a:lnTo>
                  <a:lnTo>
                    <a:pt x="331347" y="462052"/>
                  </a:lnTo>
                  <a:lnTo>
                    <a:pt x="182483" y="505402"/>
                  </a:lnTo>
                  <a:close/>
                </a:path>
                <a:path w="4199255" h="722629">
                  <a:moveTo>
                    <a:pt x="3906426" y="450830"/>
                  </a:moveTo>
                  <a:lnTo>
                    <a:pt x="3867702" y="450830"/>
                  </a:lnTo>
                  <a:lnTo>
                    <a:pt x="4198610" y="354589"/>
                  </a:lnTo>
                  <a:lnTo>
                    <a:pt x="4198793" y="356563"/>
                  </a:lnTo>
                  <a:lnTo>
                    <a:pt x="4199050" y="358537"/>
                  </a:lnTo>
                  <a:lnTo>
                    <a:pt x="4199050" y="362265"/>
                  </a:lnTo>
                  <a:lnTo>
                    <a:pt x="4198830" y="364056"/>
                  </a:lnTo>
                  <a:lnTo>
                    <a:pt x="4198647" y="365847"/>
                  </a:lnTo>
                  <a:lnTo>
                    <a:pt x="3906426" y="450830"/>
                  </a:lnTo>
                  <a:close/>
                </a:path>
                <a:path w="4199255" h="722629">
                  <a:moveTo>
                    <a:pt x="2138202" y="716160"/>
                  </a:moveTo>
                  <a:lnTo>
                    <a:pt x="2099525" y="716160"/>
                  </a:lnTo>
                  <a:lnTo>
                    <a:pt x="2566224" y="580333"/>
                  </a:lnTo>
                  <a:lnTo>
                    <a:pt x="2099525" y="444470"/>
                  </a:lnTo>
                  <a:lnTo>
                    <a:pt x="2138076" y="444470"/>
                  </a:lnTo>
                  <a:lnTo>
                    <a:pt x="2585560" y="574704"/>
                  </a:lnTo>
                  <a:lnTo>
                    <a:pt x="2624199" y="574704"/>
                  </a:lnTo>
                  <a:lnTo>
                    <a:pt x="2604859" y="580333"/>
                  </a:lnTo>
                  <a:lnTo>
                    <a:pt x="2624195" y="585962"/>
                  </a:lnTo>
                  <a:lnTo>
                    <a:pt x="2585560" y="585962"/>
                  </a:lnTo>
                  <a:lnTo>
                    <a:pt x="2138202" y="716160"/>
                  </a:lnTo>
                  <a:close/>
                </a:path>
                <a:path w="4199255" h="722629">
                  <a:moveTo>
                    <a:pt x="678662" y="624269"/>
                  </a:moveTo>
                  <a:lnTo>
                    <a:pt x="653833" y="620211"/>
                  </a:lnTo>
                  <a:lnTo>
                    <a:pt x="764319" y="588046"/>
                  </a:lnTo>
                  <a:lnTo>
                    <a:pt x="331347" y="462052"/>
                  </a:lnTo>
                  <a:lnTo>
                    <a:pt x="369992" y="462052"/>
                  </a:lnTo>
                  <a:lnTo>
                    <a:pt x="783655" y="582417"/>
                  </a:lnTo>
                  <a:lnTo>
                    <a:pt x="822326" y="582417"/>
                  </a:lnTo>
                  <a:lnTo>
                    <a:pt x="802991" y="588046"/>
                  </a:lnTo>
                  <a:lnTo>
                    <a:pt x="822335" y="593675"/>
                  </a:lnTo>
                  <a:lnTo>
                    <a:pt x="783655" y="593675"/>
                  </a:lnTo>
                  <a:lnTo>
                    <a:pt x="678662" y="624269"/>
                  </a:lnTo>
                  <a:close/>
                </a:path>
                <a:path w="4199255" h="722629">
                  <a:moveTo>
                    <a:pt x="4016567" y="505402"/>
                  </a:moveTo>
                  <a:lnTo>
                    <a:pt x="3867702" y="462052"/>
                  </a:lnTo>
                  <a:lnTo>
                    <a:pt x="3906283" y="462052"/>
                  </a:lnTo>
                  <a:lnTo>
                    <a:pt x="4033083" y="498969"/>
                  </a:lnTo>
                  <a:lnTo>
                    <a:pt x="4027736" y="501125"/>
                  </a:lnTo>
                  <a:lnTo>
                    <a:pt x="4022206" y="503282"/>
                  </a:lnTo>
                  <a:lnTo>
                    <a:pt x="4016567" y="505402"/>
                  </a:lnTo>
                  <a:close/>
                </a:path>
                <a:path w="4199255" h="722629">
                  <a:moveTo>
                    <a:pt x="1254053" y="690574"/>
                  </a:moveTo>
                  <a:lnTo>
                    <a:pt x="1223804" y="688161"/>
                  </a:lnTo>
                  <a:lnTo>
                    <a:pt x="1594190" y="580333"/>
                  </a:lnTo>
                  <a:lnTo>
                    <a:pt x="1211792" y="469033"/>
                  </a:lnTo>
                  <a:lnTo>
                    <a:pt x="1250347" y="469033"/>
                  </a:lnTo>
                  <a:lnTo>
                    <a:pt x="1613489" y="574704"/>
                  </a:lnTo>
                  <a:lnTo>
                    <a:pt x="1652161" y="574704"/>
                  </a:lnTo>
                  <a:lnTo>
                    <a:pt x="1632825" y="580333"/>
                  </a:lnTo>
                  <a:lnTo>
                    <a:pt x="1652166" y="585962"/>
                  </a:lnTo>
                  <a:lnTo>
                    <a:pt x="1613489" y="585962"/>
                  </a:lnTo>
                  <a:lnTo>
                    <a:pt x="1254053" y="690574"/>
                  </a:lnTo>
                  <a:close/>
                </a:path>
                <a:path w="4199255" h="722629">
                  <a:moveTo>
                    <a:pt x="3085292" y="678475"/>
                  </a:moveTo>
                  <a:lnTo>
                    <a:pt x="3396059" y="588046"/>
                  </a:lnTo>
                  <a:lnTo>
                    <a:pt x="2987257" y="469033"/>
                  </a:lnTo>
                  <a:lnTo>
                    <a:pt x="3025809" y="469033"/>
                  </a:lnTo>
                  <a:lnTo>
                    <a:pt x="3415395" y="582417"/>
                  </a:lnTo>
                  <a:lnTo>
                    <a:pt x="3454074" y="582417"/>
                  </a:lnTo>
                  <a:lnTo>
                    <a:pt x="3434730" y="588046"/>
                  </a:lnTo>
                  <a:lnTo>
                    <a:pt x="3454066" y="593675"/>
                  </a:lnTo>
                  <a:lnTo>
                    <a:pt x="3415395" y="593675"/>
                  </a:lnTo>
                  <a:lnTo>
                    <a:pt x="3143629" y="672773"/>
                  </a:lnTo>
                  <a:lnTo>
                    <a:pt x="3085292" y="678475"/>
                  </a:lnTo>
                  <a:close/>
                </a:path>
                <a:path w="4199255" h="722629">
                  <a:moveTo>
                    <a:pt x="2120838" y="722374"/>
                  </a:moveTo>
                  <a:lnTo>
                    <a:pt x="2078211" y="722374"/>
                  </a:lnTo>
                  <a:lnTo>
                    <a:pt x="2078870" y="722191"/>
                  </a:lnTo>
                  <a:lnTo>
                    <a:pt x="2079530" y="721972"/>
                  </a:lnTo>
                  <a:lnTo>
                    <a:pt x="2080189" y="721789"/>
                  </a:lnTo>
                  <a:lnTo>
                    <a:pt x="1613489" y="585962"/>
                  </a:lnTo>
                  <a:lnTo>
                    <a:pt x="1652166" y="585962"/>
                  </a:lnTo>
                  <a:lnTo>
                    <a:pt x="2099525" y="716160"/>
                  </a:lnTo>
                  <a:lnTo>
                    <a:pt x="2138202" y="716160"/>
                  </a:lnTo>
                  <a:lnTo>
                    <a:pt x="2118861" y="721789"/>
                  </a:lnTo>
                  <a:lnTo>
                    <a:pt x="2119520" y="721972"/>
                  </a:lnTo>
                  <a:lnTo>
                    <a:pt x="2120179" y="722191"/>
                  </a:lnTo>
                  <a:lnTo>
                    <a:pt x="2120838" y="722374"/>
                  </a:lnTo>
                  <a:close/>
                </a:path>
                <a:path w="4199255" h="722629">
                  <a:moveTo>
                    <a:pt x="2944996" y="690574"/>
                  </a:moveTo>
                  <a:lnTo>
                    <a:pt x="2585560" y="585962"/>
                  </a:lnTo>
                  <a:lnTo>
                    <a:pt x="2624195" y="585962"/>
                  </a:lnTo>
                  <a:lnTo>
                    <a:pt x="2975245" y="688161"/>
                  </a:lnTo>
                  <a:lnTo>
                    <a:pt x="2944996" y="690574"/>
                  </a:lnTo>
                  <a:close/>
                </a:path>
                <a:path w="4199255" h="722629">
                  <a:moveTo>
                    <a:pt x="1113757" y="678475"/>
                  </a:moveTo>
                  <a:lnTo>
                    <a:pt x="1055420" y="672773"/>
                  </a:lnTo>
                  <a:lnTo>
                    <a:pt x="783655" y="593675"/>
                  </a:lnTo>
                  <a:lnTo>
                    <a:pt x="822335" y="593675"/>
                  </a:lnTo>
                  <a:lnTo>
                    <a:pt x="1113757" y="678475"/>
                  </a:lnTo>
                  <a:close/>
                </a:path>
                <a:path w="4199255" h="722629">
                  <a:moveTo>
                    <a:pt x="3520387" y="624269"/>
                  </a:moveTo>
                  <a:lnTo>
                    <a:pt x="3415395" y="593675"/>
                  </a:lnTo>
                  <a:lnTo>
                    <a:pt x="3454066" y="593675"/>
                  </a:lnTo>
                  <a:lnTo>
                    <a:pt x="3545216" y="620211"/>
                  </a:lnTo>
                  <a:lnTo>
                    <a:pt x="3520387" y="624269"/>
                  </a:lnTo>
                  <a:close/>
                </a:path>
                <a:path w="4199255" h="722629">
                  <a:moveTo>
                    <a:pt x="2106629" y="722410"/>
                  </a:moveTo>
                  <a:lnTo>
                    <a:pt x="2092383" y="722410"/>
                  </a:lnTo>
                  <a:lnTo>
                    <a:pt x="2085316" y="722374"/>
                  </a:lnTo>
                  <a:lnTo>
                    <a:pt x="2113734" y="722374"/>
                  </a:lnTo>
                  <a:lnTo>
                    <a:pt x="2106629" y="722410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7206" y="5506576"/>
              <a:ext cx="5766956" cy="37415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649206" y="5592252"/>
              <a:ext cx="3070860" cy="2940050"/>
            </a:xfrm>
            <a:custGeom>
              <a:avLst/>
              <a:gdLst/>
              <a:ahLst/>
              <a:cxnLst/>
              <a:rect l="l" t="t" r="r" b="b"/>
              <a:pathLst>
                <a:path w="3070859" h="2940050">
                  <a:moveTo>
                    <a:pt x="2265272" y="1602760"/>
                  </a:moveTo>
                  <a:lnTo>
                    <a:pt x="2263653" y="1599576"/>
                  </a:lnTo>
                  <a:lnTo>
                    <a:pt x="2261477" y="1596493"/>
                  </a:lnTo>
                  <a:lnTo>
                    <a:pt x="2260440" y="1591920"/>
                  </a:lnTo>
                  <a:lnTo>
                    <a:pt x="2263653" y="1590000"/>
                  </a:lnTo>
                  <a:lnTo>
                    <a:pt x="2265272" y="1588383"/>
                  </a:lnTo>
                  <a:lnTo>
                    <a:pt x="2266891" y="1591591"/>
                  </a:lnTo>
                  <a:lnTo>
                    <a:pt x="2269067" y="1594649"/>
                  </a:lnTo>
                  <a:lnTo>
                    <a:pt x="2269851" y="1598035"/>
                  </a:lnTo>
                  <a:lnTo>
                    <a:pt x="2270104" y="1599222"/>
                  </a:lnTo>
                  <a:lnTo>
                    <a:pt x="2266891" y="1601168"/>
                  </a:lnTo>
                  <a:lnTo>
                    <a:pt x="2265272" y="1602760"/>
                  </a:lnTo>
                  <a:close/>
                </a:path>
                <a:path w="3070859" h="2940050">
                  <a:moveTo>
                    <a:pt x="17886" y="1401559"/>
                  </a:moveTo>
                  <a:lnTo>
                    <a:pt x="16267" y="1399942"/>
                  </a:lnTo>
                  <a:lnTo>
                    <a:pt x="13054" y="1397996"/>
                  </a:lnTo>
                  <a:lnTo>
                    <a:pt x="13307" y="1396808"/>
                  </a:lnTo>
                  <a:lnTo>
                    <a:pt x="14091" y="1393448"/>
                  </a:lnTo>
                  <a:lnTo>
                    <a:pt x="16267" y="1390365"/>
                  </a:lnTo>
                  <a:lnTo>
                    <a:pt x="17886" y="1387182"/>
                  </a:lnTo>
                  <a:lnTo>
                    <a:pt x="23073" y="1392286"/>
                  </a:lnTo>
                  <a:lnTo>
                    <a:pt x="17886" y="1401559"/>
                  </a:lnTo>
                  <a:close/>
                </a:path>
                <a:path w="3070859" h="2940050">
                  <a:moveTo>
                    <a:pt x="2221504" y="1372805"/>
                  </a:moveTo>
                  <a:lnTo>
                    <a:pt x="2216318" y="1367676"/>
                  </a:lnTo>
                  <a:lnTo>
                    <a:pt x="2217987" y="1364669"/>
                  </a:lnTo>
                  <a:lnTo>
                    <a:pt x="2221504" y="1358428"/>
                  </a:lnTo>
                  <a:lnTo>
                    <a:pt x="2223123" y="1360020"/>
                  </a:lnTo>
                  <a:lnTo>
                    <a:pt x="2226336" y="1361965"/>
                  </a:lnTo>
                  <a:lnTo>
                    <a:pt x="2225299" y="1366539"/>
                  </a:lnTo>
                  <a:lnTo>
                    <a:pt x="2223123" y="1369596"/>
                  </a:lnTo>
                  <a:lnTo>
                    <a:pt x="2221504" y="1372805"/>
                  </a:lnTo>
                  <a:close/>
                </a:path>
                <a:path w="3070859" h="2940050">
                  <a:moveTo>
                    <a:pt x="189291" y="1499721"/>
                  </a:moveTo>
                  <a:lnTo>
                    <a:pt x="187318" y="1496562"/>
                  </a:lnTo>
                  <a:lnTo>
                    <a:pt x="185698" y="1494971"/>
                  </a:lnTo>
                  <a:lnTo>
                    <a:pt x="195110" y="1489867"/>
                  </a:lnTo>
                  <a:lnTo>
                    <a:pt x="200296" y="1494971"/>
                  </a:lnTo>
                  <a:lnTo>
                    <a:pt x="197058" y="1496562"/>
                  </a:lnTo>
                  <a:lnTo>
                    <a:pt x="193946" y="1498710"/>
                  </a:lnTo>
                  <a:lnTo>
                    <a:pt x="189291" y="1499721"/>
                  </a:lnTo>
                  <a:close/>
                </a:path>
                <a:path w="3070859" h="2940050">
                  <a:moveTo>
                    <a:pt x="2425798" y="1803986"/>
                  </a:moveTo>
                  <a:lnTo>
                    <a:pt x="2424179" y="1802394"/>
                  </a:lnTo>
                  <a:lnTo>
                    <a:pt x="2420966" y="1800448"/>
                  </a:lnTo>
                  <a:lnTo>
                    <a:pt x="2422003" y="1795875"/>
                  </a:lnTo>
                  <a:lnTo>
                    <a:pt x="2424179" y="1792792"/>
                  </a:lnTo>
                  <a:lnTo>
                    <a:pt x="2425798" y="1789609"/>
                  </a:lnTo>
                  <a:lnTo>
                    <a:pt x="2427417" y="1791226"/>
                  </a:lnTo>
                  <a:lnTo>
                    <a:pt x="2429036" y="1792792"/>
                  </a:lnTo>
                  <a:lnTo>
                    <a:pt x="2430984" y="1794738"/>
                  </a:lnTo>
                  <a:lnTo>
                    <a:pt x="2429315" y="1797745"/>
                  </a:lnTo>
                  <a:lnTo>
                    <a:pt x="2427544" y="1800853"/>
                  </a:lnTo>
                  <a:lnTo>
                    <a:pt x="2425798" y="1803986"/>
                  </a:lnTo>
                  <a:close/>
                </a:path>
                <a:path w="3070859" h="2940050">
                  <a:moveTo>
                    <a:pt x="1637767" y="884116"/>
                  </a:moveTo>
                  <a:lnTo>
                    <a:pt x="1636148" y="882525"/>
                  </a:lnTo>
                  <a:lnTo>
                    <a:pt x="1632935" y="880579"/>
                  </a:lnTo>
                  <a:lnTo>
                    <a:pt x="1633188" y="879391"/>
                  </a:lnTo>
                  <a:lnTo>
                    <a:pt x="1633972" y="876031"/>
                  </a:lnTo>
                  <a:lnTo>
                    <a:pt x="1636148" y="872948"/>
                  </a:lnTo>
                  <a:lnTo>
                    <a:pt x="1637767" y="869765"/>
                  </a:lnTo>
                  <a:lnTo>
                    <a:pt x="1642953" y="874869"/>
                  </a:lnTo>
                  <a:lnTo>
                    <a:pt x="1637767" y="884116"/>
                  </a:lnTo>
                  <a:close/>
                </a:path>
                <a:path w="3070859" h="2940050">
                  <a:moveTo>
                    <a:pt x="1608571" y="884116"/>
                  </a:moveTo>
                  <a:lnTo>
                    <a:pt x="1606952" y="880933"/>
                  </a:lnTo>
                  <a:lnTo>
                    <a:pt x="1604776" y="877850"/>
                  </a:lnTo>
                  <a:lnTo>
                    <a:pt x="1604017" y="874464"/>
                  </a:lnTo>
                  <a:lnTo>
                    <a:pt x="1603739" y="873302"/>
                  </a:lnTo>
                  <a:lnTo>
                    <a:pt x="1606952" y="871357"/>
                  </a:lnTo>
                  <a:lnTo>
                    <a:pt x="1608571" y="869739"/>
                  </a:lnTo>
                  <a:lnTo>
                    <a:pt x="1610190" y="872948"/>
                  </a:lnTo>
                  <a:lnTo>
                    <a:pt x="1612366" y="876031"/>
                  </a:lnTo>
                  <a:lnTo>
                    <a:pt x="1613404" y="880579"/>
                  </a:lnTo>
                  <a:lnTo>
                    <a:pt x="1610190" y="882525"/>
                  </a:lnTo>
                  <a:lnTo>
                    <a:pt x="1608571" y="884116"/>
                  </a:lnTo>
                  <a:close/>
                </a:path>
                <a:path w="3070859" h="2940050">
                  <a:moveTo>
                    <a:pt x="1663244" y="838585"/>
                  </a:moveTo>
                  <a:lnTo>
                    <a:pt x="1661270" y="835402"/>
                  </a:lnTo>
                  <a:lnTo>
                    <a:pt x="1659651" y="833810"/>
                  </a:lnTo>
                  <a:lnTo>
                    <a:pt x="1669063" y="828706"/>
                  </a:lnTo>
                  <a:lnTo>
                    <a:pt x="1674249" y="833810"/>
                  </a:lnTo>
                  <a:lnTo>
                    <a:pt x="1671011" y="835427"/>
                  </a:lnTo>
                  <a:lnTo>
                    <a:pt x="1667873" y="837549"/>
                  </a:lnTo>
                  <a:lnTo>
                    <a:pt x="1663244" y="838585"/>
                  </a:lnTo>
                  <a:close/>
                </a:path>
                <a:path w="3070859" h="2940050">
                  <a:moveTo>
                    <a:pt x="1780001" y="723595"/>
                  </a:moveTo>
                  <a:lnTo>
                    <a:pt x="1778003" y="720437"/>
                  </a:lnTo>
                  <a:lnTo>
                    <a:pt x="1776383" y="718845"/>
                  </a:lnTo>
                  <a:lnTo>
                    <a:pt x="1779647" y="717253"/>
                  </a:lnTo>
                  <a:lnTo>
                    <a:pt x="1782759" y="715106"/>
                  </a:lnTo>
                  <a:lnTo>
                    <a:pt x="1787389" y="714070"/>
                  </a:lnTo>
                  <a:lnTo>
                    <a:pt x="1789362" y="717253"/>
                  </a:lnTo>
                  <a:lnTo>
                    <a:pt x="1790981" y="718845"/>
                  </a:lnTo>
                  <a:lnTo>
                    <a:pt x="1787743" y="720437"/>
                  </a:lnTo>
                  <a:lnTo>
                    <a:pt x="1784631" y="722585"/>
                  </a:lnTo>
                  <a:lnTo>
                    <a:pt x="1781190" y="723317"/>
                  </a:lnTo>
                  <a:lnTo>
                    <a:pt x="1780001" y="723595"/>
                  </a:lnTo>
                  <a:close/>
                </a:path>
                <a:path w="3070859" h="2940050">
                  <a:moveTo>
                    <a:pt x="2469592" y="812257"/>
                  </a:moveTo>
                  <a:lnTo>
                    <a:pt x="2467947" y="809073"/>
                  </a:lnTo>
                  <a:lnTo>
                    <a:pt x="2465797" y="805991"/>
                  </a:lnTo>
                  <a:lnTo>
                    <a:pt x="2465012" y="802605"/>
                  </a:lnTo>
                  <a:lnTo>
                    <a:pt x="2464759" y="801418"/>
                  </a:lnTo>
                  <a:lnTo>
                    <a:pt x="2467947" y="799497"/>
                  </a:lnTo>
                  <a:lnTo>
                    <a:pt x="2469592" y="797880"/>
                  </a:lnTo>
                  <a:lnTo>
                    <a:pt x="2474778" y="807153"/>
                  </a:lnTo>
                  <a:lnTo>
                    <a:pt x="2469592" y="812257"/>
                  </a:lnTo>
                  <a:close/>
                </a:path>
                <a:path w="3070859" h="2940050">
                  <a:moveTo>
                    <a:pt x="1783695" y="2551357"/>
                  </a:moveTo>
                  <a:lnTo>
                    <a:pt x="1782076" y="2548174"/>
                  </a:lnTo>
                  <a:lnTo>
                    <a:pt x="1779900" y="2545116"/>
                  </a:lnTo>
                  <a:lnTo>
                    <a:pt x="1778863" y="2540543"/>
                  </a:lnTo>
                  <a:lnTo>
                    <a:pt x="1782076" y="2538597"/>
                  </a:lnTo>
                  <a:lnTo>
                    <a:pt x="1783695" y="2537006"/>
                  </a:lnTo>
                  <a:lnTo>
                    <a:pt x="1788881" y="2546253"/>
                  </a:lnTo>
                  <a:lnTo>
                    <a:pt x="1783695" y="2551357"/>
                  </a:lnTo>
                  <a:close/>
                </a:path>
                <a:path w="3070859" h="2940050">
                  <a:moveTo>
                    <a:pt x="659989" y="2551357"/>
                  </a:moveTo>
                  <a:lnTo>
                    <a:pt x="658370" y="2548174"/>
                  </a:lnTo>
                  <a:lnTo>
                    <a:pt x="656194" y="2545116"/>
                  </a:lnTo>
                  <a:lnTo>
                    <a:pt x="655157" y="2540543"/>
                  </a:lnTo>
                  <a:lnTo>
                    <a:pt x="658370" y="2538597"/>
                  </a:lnTo>
                  <a:lnTo>
                    <a:pt x="659989" y="2537006"/>
                  </a:lnTo>
                  <a:lnTo>
                    <a:pt x="663506" y="2543247"/>
                  </a:lnTo>
                  <a:lnTo>
                    <a:pt x="665176" y="2546253"/>
                  </a:lnTo>
                  <a:lnTo>
                    <a:pt x="659989" y="2551357"/>
                  </a:lnTo>
                  <a:close/>
                </a:path>
                <a:path w="3070859" h="2940050">
                  <a:moveTo>
                    <a:pt x="1915025" y="2508252"/>
                  </a:moveTo>
                  <a:lnTo>
                    <a:pt x="1913406" y="2506660"/>
                  </a:lnTo>
                  <a:lnTo>
                    <a:pt x="1910193" y="2504714"/>
                  </a:lnTo>
                  <a:lnTo>
                    <a:pt x="1911230" y="2500141"/>
                  </a:lnTo>
                  <a:lnTo>
                    <a:pt x="1913406" y="2497084"/>
                  </a:lnTo>
                  <a:lnTo>
                    <a:pt x="1915025" y="2493875"/>
                  </a:lnTo>
                  <a:lnTo>
                    <a:pt x="1920211" y="2499004"/>
                  </a:lnTo>
                  <a:lnTo>
                    <a:pt x="1918542" y="2502011"/>
                  </a:lnTo>
                  <a:lnTo>
                    <a:pt x="1915025" y="2508252"/>
                  </a:lnTo>
                  <a:close/>
                </a:path>
                <a:path w="3070859" h="2940050">
                  <a:moveTo>
                    <a:pt x="1086894" y="2505826"/>
                  </a:moveTo>
                  <a:lnTo>
                    <a:pt x="1085705" y="2505548"/>
                  </a:lnTo>
                  <a:lnTo>
                    <a:pt x="1082264" y="2504816"/>
                  </a:lnTo>
                  <a:lnTo>
                    <a:pt x="1079153" y="2502668"/>
                  </a:lnTo>
                  <a:lnTo>
                    <a:pt x="1075914" y="2501051"/>
                  </a:lnTo>
                  <a:lnTo>
                    <a:pt x="1081101" y="2495947"/>
                  </a:lnTo>
                  <a:lnTo>
                    <a:pt x="1090512" y="2501051"/>
                  </a:lnTo>
                  <a:lnTo>
                    <a:pt x="1088893" y="2502668"/>
                  </a:lnTo>
                  <a:lnTo>
                    <a:pt x="1086894" y="2505826"/>
                  </a:lnTo>
                  <a:close/>
                </a:path>
                <a:path w="3070859" h="2940050">
                  <a:moveTo>
                    <a:pt x="670893" y="2505826"/>
                  </a:moveTo>
                  <a:lnTo>
                    <a:pt x="668920" y="2502668"/>
                  </a:lnTo>
                  <a:lnTo>
                    <a:pt x="667301" y="2501051"/>
                  </a:lnTo>
                  <a:lnTo>
                    <a:pt x="676687" y="2495947"/>
                  </a:lnTo>
                  <a:lnTo>
                    <a:pt x="681899" y="2501051"/>
                  </a:lnTo>
                  <a:lnTo>
                    <a:pt x="678635" y="2502668"/>
                  </a:lnTo>
                  <a:lnTo>
                    <a:pt x="675523" y="2504790"/>
                  </a:lnTo>
                  <a:lnTo>
                    <a:pt x="670893" y="2505826"/>
                  </a:lnTo>
                  <a:close/>
                </a:path>
                <a:path w="3070859" h="2940050">
                  <a:moveTo>
                    <a:pt x="773053" y="2477072"/>
                  </a:moveTo>
                  <a:lnTo>
                    <a:pt x="771054" y="2473914"/>
                  </a:lnTo>
                  <a:lnTo>
                    <a:pt x="769435" y="2472322"/>
                  </a:lnTo>
                  <a:lnTo>
                    <a:pt x="778847" y="2467218"/>
                  </a:lnTo>
                  <a:lnTo>
                    <a:pt x="784033" y="2472322"/>
                  </a:lnTo>
                  <a:lnTo>
                    <a:pt x="780795" y="2473914"/>
                  </a:lnTo>
                  <a:lnTo>
                    <a:pt x="777683" y="2476062"/>
                  </a:lnTo>
                  <a:lnTo>
                    <a:pt x="773053" y="2477072"/>
                  </a:lnTo>
                  <a:close/>
                </a:path>
                <a:path w="3070859" h="2940050">
                  <a:moveTo>
                    <a:pt x="163814" y="2479498"/>
                  </a:moveTo>
                  <a:lnTo>
                    <a:pt x="162195" y="2476314"/>
                  </a:lnTo>
                  <a:lnTo>
                    <a:pt x="160019" y="2473232"/>
                  </a:lnTo>
                  <a:lnTo>
                    <a:pt x="158982" y="2468684"/>
                  </a:lnTo>
                  <a:lnTo>
                    <a:pt x="162195" y="2466738"/>
                  </a:lnTo>
                  <a:lnTo>
                    <a:pt x="163814" y="2465121"/>
                  </a:lnTo>
                  <a:lnTo>
                    <a:pt x="169001" y="2474394"/>
                  </a:lnTo>
                  <a:lnTo>
                    <a:pt x="163814" y="2479498"/>
                  </a:lnTo>
                  <a:close/>
                </a:path>
                <a:path w="3070859" h="2940050">
                  <a:moveTo>
                    <a:pt x="213743" y="2465516"/>
                  </a:moveTo>
                  <a:lnTo>
                    <a:pt x="199601" y="2464200"/>
                  </a:lnTo>
                  <a:lnTo>
                    <a:pt x="183624" y="2460598"/>
                  </a:lnTo>
                  <a:lnTo>
                    <a:pt x="193652" y="2453136"/>
                  </a:lnTo>
                  <a:lnTo>
                    <a:pt x="204705" y="2449456"/>
                  </a:lnTo>
                  <a:lnTo>
                    <a:pt x="214647" y="2445394"/>
                  </a:lnTo>
                  <a:lnTo>
                    <a:pt x="221573" y="2436696"/>
                  </a:lnTo>
                  <a:lnTo>
                    <a:pt x="226760" y="2441471"/>
                  </a:lnTo>
                  <a:lnTo>
                    <a:pt x="231339" y="2449203"/>
                  </a:lnTo>
                  <a:lnTo>
                    <a:pt x="243710" y="2450921"/>
                  </a:lnTo>
                  <a:lnTo>
                    <a:pt x="244714" y="2450921"/>
                  </a:lnTo>
                  <a:lnTo>
                    <a:pt x="245405" y="2451603"/>
                  </a:lnTo>
                  <a:lnTo>
                    <a:pt x="246417" y="2451610"/>
                  </a:lnTo>
                  <a:lnTo>
                    <a:pt x="243128" y="2459891"/>
                  </a:lnTo>
                  <a:lnTo>
                    <a:pt x="240927" y="2462367"/>
                  </a:lnTo>
                  <a:lnTo>
                    <a:pt x="238929" y="2462797"/>
                  </a:lnTo>
                  <a:lnTo>
                    <a:pt x="226651" y="2464923"/>
                  </a:lnTo>
                  <a:lnTo>
                    <a:pt x="213743" y="2465516"/>
                  </a:lnTo>
                  <a:close/>
                </a:path>
                <a:path w="3070859" h="2940050">
                  <a:moveTo>
                    <a:pt x="249150" y="2451629"/>
                  </a:moveTo>
                  <a:lnTo>
                    <a:pt x="246417" y="2451610"/>
                  </a:lnTo>
                  <a:lnTo>
                    <a:pt x="246721" y="2450845"/>
                  </a:lnTo>
                  <a:lnTo>
                    <a:pt x="244637" y="2450845"/>
                  </a:lnTo>
                  <a:lnTo>
                    <a:pt x="243246" y="2449471"/>
                  </a:lnTo>
                  <a:lnTo>
                    <a:pt x="243204" y="2445792"/>
                  </a:lnTo>
                  <a:lnTo>
                    <a:pt x="246493" y="2441749"/>
                  </a:lnTo>
                  <a:lnTo>
                    <a:pt x="249757" y="2439804"/>
                  </a:lnTo>
                  <a:lnTo>
                    <a:pt x="252565" y="2437555"/>
                  </a:lnTo>
                  <a:lnTo>
                    <a:pt x="254260" y="2439222"/>
                  </a:lnTo>
                  <a:lnTo>
                    <a:pt x="257347" y="2441572"/>
                  </a:lnTo>
                  <a:lnTo>
                    <a:pt x="255348" y="2445236"/>
                  </a:lnTo>
                  <a:lnTo>
                    <a:pt x="253172" y="2448344"/>
                  </a:lnTo>
                  <a:lnTo>
                    <a:pt x="250102" y="2450845"/>
                  </a:lnTo>
                  <a:lnTo>
                    <a:pt x="246721" y="2450845"/>
                  </a:lnTo>
                  <a:lnTo>
                    <a:pt x="244689" y="2450896"/>
                  </a:lnTo>
                  <a:lnTo>
                    <a:pt x="250040" y="2450896"/>
                  </a:lnTo>
                  <a:lnTo>
                    <a:pt x="249150" y="2451629"/>
                  </a:lnTo>
                  <a:close/>
                </a:path>
                <a:path w="3070859" h="2940050">
                  <a:moveTo>
                    <a:pt x="246417" y="2451610"/>
                  </a:moveTo>
                  <a:lnTo>
                    <a:pt x="245405" y="2451603"/>
                  </a:lnTo>
                  <a:lnTo>
                    <a:pt x="244689" y="2450896"/>
                  </a:lnTo>
                  <a:lnTo>
                    <a:pt x="246721" y="2450845"/>
                  </a:lnTo>
                  <a:lnTo>
                    <a:pt x="246417" y="2451610"/>
                  </a:lnTo>
                  <a:close/>
                </a:path>
                <a:path w="3070859" h="2940050">
                  <a:moveTo>
                    <a:pt x="244714" y="2450921"/>
                  </a:moveTo>
                  <a:lnTo>
                    <a:pt x="243710" y="2450921"/>
                  </a:lnTo>
                  <a:lnTo>
                    <a:pt x="244689" y="2450896"/>
                  </a:lnTo>
                  <a:close/>
                </a:path>
                <a:path w="3070859" h="2940050">
                  <a:moveTo>
                    <a:pt x="1356790" y="2103399"/>
                  </a:moveTo>
                  <a:lnTo>
                    <a:pt x="1354791" y="2100216"/>
                  </a:lnTo>
                  <a:lnTo>
                    <a:pt x="1353172" y="2098624"/>
                  </a:lnTo>
                  <a:lnTo>
                    <a:pt x="1362584" y="2093520"/>
                  </a:lnTo>
                  <a:lnTo>
                    <a:pt x="1367770" y="2098624"/>
                  </a:lnTo>
                  <a:lnTo>
                    <a:pt x="1364532" y="2100216"/>
                  </a:lnTo>
                  <a:lnTo>
                    <a:pt x="1361420" y="2102363"/>
                  </a:lnTo>
                  <a:lnTo>
                    <a:pt x="1356790" y="2103399"/>
                  </a:lnTo>
                  <a:close/>
                </a:path>
                <a:path w="3070859" h="2940050">
                  <a:moveTo>
                    <a:pt x="1364178" y="1959655"/>
                  </a:moveTo>
                  <a:lnTo>
                    <a:pt x="1359548" y="1958645"/>
                  </a:lnTo>
                  <a:lnTo>
                    <a:pt x="1356436" y="1956497"/>
                  </a:lnTo>
                  <a:lnTo>
                    <a:pt x="1353172" y="1954905"/>
                  </a:lnTo>
                  <a:lnTo>
                    <a:pt x="1354817" y="1953313"/>
                  </a:lnTo>
                  <a:lnTo>
                    <a:pt x="1356436" y="1951696"/>
                  </a:lnTo>
                  <a:lnTo>
                    <a:pt x="1358384" y="1949801"/>
                  </a:lnTo>
                  <a:lnTo>
                    <a:pt x="1361445" y="1951444"/>
                  </a:lnTo>
                  <a:lnTo>
                    <a:pt x="1367770" y="1954905"/>
                  </a:lnTo>
                  <a:lnTo>
                    <a:pt x="1366151" y="1956497"/>
                  </a:lnTo>
                  <a:lnTo>
                    <a:pt x="1364178" y="1959655"/>
                  </a:lnTo>
                  <a:close/>
                </a:path>
                <a:path w="3070859" h="2940050">
                  <a:moveTo>
                    <a:pt x="1552305" y="1931255"/>
                  </a:moveTo>
                  <a:lnTo>
                    <a:pt x="1542894" y="1926151"/>
                  </a:lnTo>
                  <a:lnTo>
                    <a:pt x="1544513" y="1924560"/>
                  </a:lnTo>
                  <a:lnTo>
                    <a:pt x="1546486" y="1921401"/>
                  </a:lnTo>
                  <a:lnTo>
                    <a:pt x="1551141" y="1922412"/>
                  </a:lnTo>
                  <a:lnTo>
                    <a:pt x="1554253" y="1924560"/>
                  </a:lnTo>
                  <a:lnTo>
                    <a:pt x="1557491" y="1926151"/>
                  </a:lnTo>
                  <a:lnTo>
                    <a:pt x="1552305" y="1931255"/>
                  </a:lnTo>
                  <a:close/>
                </a:path>
                <a:path w="3070859" h="2940050">
                  <a:moveTo>
                    <a:pt x="1400558" y="1930927"/>
                  </a:moveTo>
                  <a:lnTo>
                    <a:pt x="1398585" y="1927743"/>
                  </a:lnTo>
                  <a:lnTo>
                    <a:pt x="1396966" y="1926151"/>
                  </a:lnTo>
                  <a:lnTo>
                    <a:pt x="1406377" y="1921048"/>
                  </a:lnTo>
                  <a:lnTo>
                    <a:pt x="1411564" y="1926151"/>
                  </a:lnTo>
                  <a:lnTo>
                    <a:pt x="1408325" y="1927743"/>
                  </a:lnTo>
                  <a:lnTo>
                    <a:pt x="1405188" y="1929891"/>
                  </a:lnTo>
                  <a:lnTo>
                    <a:pt x="1400558" y="1930927"/>
                  </a:lnTo>
                  <a:close/>
                </a:path>
                <a:path w="3070859" h="2940050">
                  <a:moveTo>
                    <a:pt x="315738" y="1919809"/>
                  </a:moveTo>
                  <a:lnTo>
                    <a:pt x="312702" y="1918976"/>
                  </a:lnTo>
                  <a:lnTo>
                    <a:pt x="310552" y="1918976"/>
                  </a:lnTo>
                  <a:lnTo>
                    <a:pt x="308300" y="1916120"/>
                  </a:lnTo>
                  <a:lnTo>
                    <a:pt x="303518" y="1911825"/>
                  </a:lnTo>
                  <a:lnTo>
                    <a:pt x="309337" y="1902047"/>
                  </a:lnTo>
                  <a:lnTo>
                    <a:pt x="313512" y="1907959"/>
                  </a:lnTo>
                  <a:lnTo>
                    <a:pt x="316902" y="1912659"/>
                  </a:lnTo>
                  <a:lnTo>
                    <a:pt x="317914" y="1914099"/>
                  </a:lnTo>
                  <a:lnTo>
                    <a:pt x="317889" y="1917662"/>
                  </a:lnTo>
                  <a:lnTo>
                    <a:pt x="315738" y="1919809"/>
                  </a:lnTo>
                  <a:close/>
                </a:path>
                <a:path w="3070859" h="2940050">
                  <a:moveTo>
                    <a:pt x="327072" y="1946138"/>
                  </a:moveTo>
                  <a:lnTo>
                    <a:pt x="325681" y="1945935"/>
                  </a:lnTo>
                  <a:lnTo>
                    <a:pt x="318572" y="1944798"/>
                  </a:lnTo>
                  <a:lnTo>
                    <a:pt x="315257" y="1939038"/>
                  </a:lnTo>
                  <a:lnTo>
                    <a:pt x="317332" y="1932443"/>
                  </a:lnTo>
                  <a:lnTo>
                    <a:pt x="317059" y="1928178"/>
                  </a:lnTo>
                  <a:lnTo>
                    <a:pt x="316042" y="1923410"/>
                  </a:lnTo>
                  <a:lnTo>
                    <a:pt x="317282" y="1919893"/>
                  </a:lnTo>
                  <a:lnTo>
                    <a:pt x="323783" y="1919380"/>
                  </a:lnTo>
                  <a:lnTo>
                    <a:pt x="326819" y="1919860"/>
                  </a:lnTo>
                  <a:lnTo>
                    <a:pt x="329425" y="1925368"/>
                  </a:lnTo>
                  <a:lnTo>
                    <a:pt x="332436" y="1930674"/>
                  </a:lnTo>
                  <a:lnTo>
                    <a:pt x="331652" y="1933353"/>
                  </a:lnTo>
                  <a:lnTo>
                    <a:pt x="331652" y="1935576"/>
                  </a:lnTo>
                  <a:lnTo>
                    <a:pt x="329628" y="1939214"/>
                  </a:lnTo>
                  <a:lnTo>
                    <a:pt x="327072" y="1946138"/>
                  </a:lnTo>
                  <a:close/>
                </a:path>
                <a:path w="3070859" h="2940050">
                  <a:moveTo>
                    <a:pt x="1473522" y="1988409"/>
                  </a:moveTo>
                  <a:lnTo>
                    <a:pt x="1471549" y="1985251"/>
                  </a:lnTo>
                  <a:lnTo>
                    <a:pt x="1469930" y="1983659"/>
                  </a:lnTo>
                  <a:lnTo>
                    <a:pt x="1479341" y="1978530"/>
                  </a:lnTo>
                  <a:lnTo>
                    <a:pt x="1484528" y="1983659"/>
                  </a:lnTo>
                  <a:lnTo>
                    <a:pt x="1481289" y="1985251"/>
                  </a:lnTo>
                  <a:lnTo>
                    <a:pt x="1478152" y="1987373"/>
                  </a:lnTo>
                  <a:lnTo>
                    <a:pt x="1473522" y="1988409"/>
                  </a:lnTo>
                  <a:close/>
                </a:path>
                <a:path w="3070859" h="2940050">
                  <a:moveTo>
                    <a:pt x="1316690" y="1976458"/>
                  </a:moveTo>
                  <a:lnTo>
                    <a:pt x="1315071" y="1973249"/>
                  </a:lnTo>
                  <a:lnTo>
                    <a:pt x="1312895" y="1970192"/>
                  </a:lnTo>
                  <a:lnTo>
                    <a:pt x="1312136" y="1966806"/>
                  </a:lnTo>
                  <a:lnTo>
                    <a:pt x="1311858" y="1965644"/>
                  </a:lnTo>
                  <a:lnTo>
                    <a:pt x="1315071" y="1963698"/>
                  </a:lnTo>
                  <a:lnTo>
                    <a:pt x="1316690" y="1962081"/>
                  </a:lnTo>
                  <a:lnTo>
                    <a:pt x="1318461" y="1965214"/>
                  </a:lnTo>
                  <a:lnTo>
                    <a:pt x="1321877" y="1971354"/>
                  </a:lnTo>
                  <a:lnTo>
                    <a:pt x="1318335" y="1974866"/>
                  </a:lnTo>
                  <a:lnTo>
                    <a:pt x="1316690" y="1976458"/>
                  </a:lnTo>
                  <a:close/>
                </a:path>
                <a:path w="3070859" h="2940050">
                  <a:moveTo>
                    <a:pt x="2367432" y="2206413"/>
                  </a:moveTo>
                  <a:lnTo>
                    <a:pt x="2362245" y="2201309"/>
                  </a:lnTo>
                  <a:lnTo>
                    <a:pt x="2367432" y="2192061"/>
                  </a:lnTo>
                  <a:lnTo>
                    <a:pt x="2369051" y="2193653"/>
                  </a:lnTo>
                  <a:lnTo>
                    <a:pt x="2372264" y="2195598"/>
                  </a:lnTo>
                  <a:lnTo>
                    <a:pt x="2371986" y="2196761"/>
                  </a:lnTo>
                  <a:lnTo>
                    <a:pt x="2371227" y="2200172"/>
                  </a:lnTo>
                  <a:lnTo>
                    <a:pt x="2369051" y="2203229"/>
                  </a:lnTo>
                  <a:lnTo>
                    <a:pt x="2367432" y="2206413"/>
                  </a:lnTo>
                  <a:close/>
                </a:path>
                <a:path w="3070859" h="2940050">
                  <a:moveTo>
                    <a:pt x="265974" y="2206413"/>
                  </a:moveTo>
                  <a:lnTo>
                    <a:pt x="264355" y="2203229"/>
                  </a:lnTo>
                  <a:lnTo>
                    <a:pt x="262179" y="2200172"/>
                  </a:lnTo>
                  <a:lnTo>
                    <a:pt x="261142" y="2195598"/>
                  </a:lnTo>
                  <a:lnTo>
                    <a:pt x="264355" y="2193653"/>
                  </a:lnTo>
                  <a:lnTo>
                    <a:pt x="265974" y="2192061"/>
                  </a:lnTo>
                  <a:lnTo>
                    <a:pt x="271160" y="2201309"/>
                  </a:lnTo>
                  <a:lnTo>
                    <a:pt x="265974" y="2206413"/>
                  </a:lnTo>
                  <a:close/>
                </a:path>
                <a:path w="3070859" h="2940050">
                  <a:moveTo>
                    <a:pt x="1626863" y="2117751"/>
                  </a:moveTo>
                  <a:lnTo>
                    <a:pt x="1622233" y="2116740"/>
                  </a:lnTo>
                  <a:lnTo>
                    <a:pt x="1619121" y="2114592"/>
                  </a:lnTo>
                  <a:lnTo>
                    <a:pt x="1615858" y="2113001"/>
                  </a:lnTo>
                  <a:lnTo>
                    <a:pt x="1617502" y="2111409"/>
                  </a:lnTo>
                  <a:lnTo>
                    <a:pt x="1621069" y="2107897"/>
                  </a:lnTo>
                  <a:lnTo>
                    <a:pt x="1630455" y="2113001"/>
                  </a:lnTo>
                  <a:lnTo>
                    <a:pt x="1628836" y="2114592"/>
                  </a:lnTo>
                  <a:lnTo>
                    <a:pt x="1626863" y="2117751"/>
                  </a:lnTo>
                  <a:close/>
                </a:path>
                <a:path w="3070859" h="2940050">
                  <a:moveTo>
                    <a:pt x="962749" y="2117751"/>
                  </a:moveTo>
                  <a:lnTo>
                    <a:pt x="960776" y="2114592"/>
                  </a:lnTo>
                  <a:lnTo>
                    <a:pt x="959157" y="2113001"/>
                  </a:lnTo>
                  <a:lnTo>
                    <a:pt x="962395" y="2111409"/>
                  </a:lnTo>
                  <a:lnTo>
                    <a:pt x="965532" y="2109261"/>
                  </a:lnTo>
                  <a:lnTo>
                    <a:pt x="970162" y="2108250"/>
                  </a:lnTo>
                  <a:lnTo>
                    <a:pt x="972135" y="2111409"/>
                  </a:lnTo>
                  <a:lnTo>
                    <a:pt x="973755" y="2113001"/>
                  </a:lnTo>
                  <a:lnTo>
                    <a:pt x="970516" y="2114592"/>
                  </a:lnTo>
                  <a:lnTo>
                    <a:pt x="967404" y="2116740"/>
                  </a:lnTo>
                  <a:lnTo>
                    <a:pt x="962749" y="2117751"/>
                  </a:lnTo>
                  <a:close/>
                </a:path>
                <a:path w="3070859" h="2940050">
                  <a:moveTo>
                    <a:pt x="2163113" y="151122"/>
                  </a:moveTo>
                  <a:lnTo>
                    <a:pt x="2161493" y="147913"/>
                  </a:lnTo>
                  <a:lnTo>
                    <a:pt x="2159318" y="144855"/>
                  </a:lnTo>
                  <a:lnTo>
                    <a:pt x="2158280" y="140282"/>
                  </a:lnTo>
                  <a:lnTo>
                    <a:pt x="2161493" y="138337"/>
                  </a:lnTo>
                  <a:lnTo>
                    <a:pt x="2163113" y="136745"/>
                  </a:lnTo>
                  <a:lnTo>
                    <a:pt x="2164883" y="139853"/>
                  </a:lnTo>
                  <a:lnTo>
                    <a:pt x="2168324" y="145992"/>
                  </a:lnTo>
                  <a:lnTo>
                    <a:pt x="2166351" y="147913"/>
                  </a:lnTo>
                  <a:lnTo>
                    <a:pt x="2163113" y="151122"/>
                  </a:lnTo>
                  <a:close/>
                </a:path>
                <a:path w="3070859" h="2940050">
                  <a:moveTo>
                    <a:pt x="2550509" y="669177"/>
                  </a:moveTo>
                  <a:lnTo>
                    <a:pt x="2543484" y="667922"/>
                  </a:lnTo>
                  <a:lnTo>
                    <a:pt x="2538027" y="663915"/>
                  </a:lnTo>
                  <a:lnTo>
                    <a:pt x="2537192" y="662803"/>
                  </a:lnTo>
                  <a:lnTo>
                    <a:pt x="2537015" y="660352"/>
                  </a:lnTo>
                  <a:lnTo>
                    <a:pt x="2537673" y="659114"/>
                  </a:lnTo>
                  <a:lnTo>
                    <a:pt x="2542367" y="654969"/>
                  </a:lnTo>
                  <a:lnTo>
                    <a:pt x="2549155" y="653511"/>
                  </a:lnTo>
                  <a:lnTo>
                    <a:pt x="2556205" y="654772"/>
                  </a:lnTo>
                  <a:lnTo>
                    <a:pt x="2561682" y="658786"/>
                  </a:lnTo>
                  <a:lnTo>
                    <a:pt x="2562517" y="659897"/>
                  </a:lnTo>
                  <a:lnTo>
                    <a:pt x="2562011" y="661994"/>
                  </a:lnTo>
                  <a:lnTo>
                    <a:pt x="2562137" y="663637"/>
                  </a:lnTo>
                  <a:lnTo>
                    <a:pt x="2557321" y="667731"/>
                  </a:lnTo>
                  <a:lnTo>
                    <a:pt x="2550509" y="669177"/>
                  </a:lnTo>
                  <a:close/>
                </a:path>
                <a:path w="3070859" h="2940050">
                  <a:moveTo>
                    <a:pt x="1148878" y="1129023"/>
                  </a:moveTo>
                  <a:lnTo>
                    <a:pt x="1141571" y="1127085"/>
                  </a:lnTo>
                  <a:lnTo>
                    <a:pt x="1134255" y="1121272"/>
                  </a:lnTo>
                  <a:lnTo>
                    <a:pt x="1141571" y="1115473"/>
                  </a:lnTo>
                  <a:lnTo>
                    <a:pt x="1148878" y="1113540"/>
                  </a:lnTo>
                  <a:lnTo>
                    <a:pt x="1156185" y="1115473"/>
                  </a:lnTo>
                  <a:lnTo>
                    <a:pt x="1163501" y="1121272"/>
                  </a:lnTo>
                  <a:lnTo>
                    <a:pt x="1156185" y="1127085"/>
                  </a:lnTo>
                  <a:lnTo>
                    <a:pt x="1148878" y="1129023"/>
                  </a:lnTo>
                  <a:close/>
                </a:path>
                <a:path w="3070859" h="2940050">
                  <a:moveTo>
                    <a:pt x="2694539" y="51279"/>
                  </a:moveTo>
                  <a:lnTo>
                    <a:pt x="2687782" y="49825"/>
                  </a:lnTo>
                  <a:lnTo>
                    <a:pt x="2683955" y="45480"/>
                  </a:lnTo>
                  <a:lnTo>
                    <a:pt x="2681779" y="37370"/>
                  </a:lnTo>
                  <a:lnTo>
                    <a:pt x="2688939" y="35525"/>
                  </a:lnTo>
                  <a:lnTo>
                    <a:pt x="2696174" y="36157"/>
                  </a:lnTo>
                  <a:lnTo>
                    <a:pt x="2700045" y="37749"/>
                  </a:lnTo>
                  <a:lnTo>
                    <a:pt x="2704144" y="39214"/>
                  </a:lnTo>
                  <a:lnTo>
                    <a:pt x="2708571" y="41539"/>
                  </a:lnTo>
                  <a:lnTo>
                    <a:pt x="2708445" y="44773"/>
                  </a:lnTo>
                  <a:lnTo>
                    <a:pt x="2707610" y="45859"/>
                  </a:lnTo>
                  <a:lnTo>
                    <a:pt x="2701918" y="49929"/>
                  </a:lnTo>
                  <a:lnTo>
                    <a:pt x="2694539" y="51279"/>
                  </a:lnTo>
                  <a:close/>
                </a:path>
                <a:path w="3070859" h="2940050">
                  <a:moveTo>
                    <a:pt x="2243388" y="194777"/>
                  </a:moveTo>
                  <a:lnTo>
                    <a:pt x="2236081" y="192839"/>
                  </a:lnTo>
                  <a:lnTo>
                    <a:pt x="2228765" y="187026"/>
                  </a:lnTo>
                  <a:lnTo>
                    <a:pt x="2236081" y="181227"/>
                  </a:lnTo>
                  <a:lnTo>
                    <a:pt x="2243388" y="179294"/>
                  </a:lnTo>
                  <a:lnTo>
                    <a:pt x="2250695" y="181227"/>
                  </a:lnTo>
                  <a:lnTo>
                    <a:pt x="2258011" y="187026"/>
                  </a:lnTo>
                  <a:lnTo>
                    <a:pt x="2250695" y="192839"/>
                  </a:lnTo>
                  <a:lnTo>
                    <a:pt x="2243388" y="194777"/>
                  </a:lnTo>
                  <a:close/>
                </a:path>
                <a:path w="3070859" h="2940050">
                  <a:moveTo>
                    <a:pt x="2052980" y="2235814"/>
                  </a:moveTo>
                  <a:lnTo>
                    <a:pt x="2046192" y="2234348"/>
                  </a:lnTo>
                  <a:lnTo>
                    <a:pt x="2041498" y="2230189"/>
                  </a:lnTo>
                  <a:lnTo>
                    <a:pt x="2041078" y="2229431"/>
                  </a:lnTo>
                  <a:lnTo>
                    <a:pt x="2040960" y="2227334"/>
                  </a:lnTo>
                  <a:lnTo>
                    <a:pt x="2041017" y="2226550"/>
                  </a:lnTo>
                  <a:lnTo>
                    <a:pt x="2041852" y="2225439"/>
                  </a:lnTo>
                  <a:lnTo>
                    <a:pt x="2047301" y="2221432"/>
                  </a:lnTo>
                  <a:lnTo>
                    <a:pt x="2054331" y="2220177"/>
                  </a:lnTo>
                  <a:lnTo>
                    <a:pt x="2061142" y="2221623"/>
                  </a:lnTo>
                  <a:lnTo>
                    <a:pt x="2065937" y="2225717"/>
                  </a:lnTo>
                  <a:lnTo>
                    <a:pt x="2065836" y="2227334"/>
                  </a:lnTo>
                  <a:lnTo>
                    <a:pt x="2066342" y="2229431"/>
                  </a:lnTo>
                  <a:lnTo>
                    <a:pt x="2065507" y="2230543"/>
                  </a:lnTo>
                  <a:lnTo>
                    <a:pt x="2060030" y="2234556"/>
                  </a:lnTo>
                  <a:lnTo>
                    <a:pt x="2052980" y="2235814"/>
                  </a:lnTo>
                  <a:close/>
                </a:path>
                <a:path w="3070859" h="2940050">
                  <a:moveTo>
                    <a:pt x="1083656" y="2250150"/>
                  </a:moveTo>
                  <a:lnTo>
                    <a:pt x="1076496" y="2248280"/>
                  </a:lnTo>
                  <a:lnTo>
                    <a:pt x="1078697" y="2240195"/>
                  </a:lnTo>
                  <a:lnTo>
                    <a:pt x="1082510" y="2235846"/>
                  </a:lnTo>
                  <a:lnTo>
                    <a:pt x="1089260" y="2234383"/>
                  </a:lnTo>
                  <a:lnTo>
                    <a:pt x="1096635" y="2235725"/>
                  </a:lnTo>
                  <a:lnTo>
                    <a:pt x="1102327" y="2239790"/>
                  </a:lnTo>
                  <a:lnTo>
                    <a:pt x="1103162" y="2240902"/>
                  </a:lnTo>
                  <a:lnTo>
                    <a:pt x="1103288" y="2244136"/>
                  </a:lnTo>
                  <a:lnTo>
                    <a:pt x="1102681" y="2244439"/>
                  </a:lnTo>
                  <a:lnTo>
                    <a:pt x="1098861" y="2246461"/>
                  </a:lnTo>
                  <a:lnTo>
                    <a:pt x="1094762" y="2247926"/>
                  </a:lnTo>
                  <a:lnTo>
                    <a:pt x="1090892" y="2249518"/>
                  </a:lnTo>
                  <a:lnTo>
                    <a:pt x="1083656" y="2250150"/>
                  </a:lnTo>
                  <a:close/>
                </a:path>
                <a:path w="3070859" h="2940050">
                  <a:moveTo>
                    <a:pt x="1389654" y="2263946"/>
                  </a:moveTo>
                  <a:lnTo>
                    <a:pt x="1383763" y="2256744"/>
                  </a:lnTo>
                  <a:lnTo>
                    <a:pt x="1381799" y="2249543"/>
                  </a:lnTo>
                  <a:lnTo>
                    <a:pt x="1383763" y="2242342"/>
                  </a:lnTo>
                  <a:lnTo>
                    <a:pt x="1389654" y="2235141"/>
                  </a:lnTo>
                  <a:lnTo>
                    <a:pt x="1395560" y="2242342"/>
                  </a:lnTo>
                  <a:lnTo>
                    <a:pt x="1397529" y="2249543"/>
                  </a:lnTo>
                  <a:lnTo>
                    <a:pt x="1395560" y="2256744"/>
                  </a:lnTo>
                  <a:lnTo>
                    <a:pt x="1389654" y="2263946"/>
                  </a:lnTo>
                  <a:close/>
                </a:path>
                <a:path w="3070859" h="2940050">
                  <a:moveTo>
                    <a:pt x="2257287" y="2293309"/>
                  </a:moveTo>
                  <a:lnTo>
                    <a:pt x="2250507" y="2291852"/>
                  </a:lnTo>
                  <a:lnTo>
                    <a:pt x="2245817" y="2287696"/>
                  </a:lnTo>
                  <a:lnTo>
                    <a:pt x="2245376" y="2286913"/>
                  </a:lnTo>
                  <a:lnTo>
                    <a:pt x="2245254" y="2284816"/>
                  </a:lnTo>
                  <a:lnTo>
                    <a:pt x="2245311" y="2284033"/>
                  </a:lnTo>
                  <a:lnTo>
                    <a:pt x="2246146" y="2282921"/>
                  </a:lnTo>
                  <a:lnTo>
                    <a:pt x="2251606" y="2278914"/>
                  </a:lnTo>
                  <a:lnTo>
                    <a:pt x="2258637" y="2277659"/>
                  </a:lnTo>
                  <a:lnTo>
                    <a:pt x="2265450" y="2279105"/>
                  </a:lnTo>
                  <a:lnTo>
                    <a:pt x="2270256" y="2283199"/>
                  </a:lnTo>
                  <a:lnTo>
                    <a:pt x="2270155" y="2284816"/>
                  </a:lnTo>
                  <a:lnTo>
                    <a:pt x="2270636" y="2286913"/>
                  </a:lnTo>
                  <a:lnTo>
                    <a:pt x="2269801" y="2288025"/>
                  </a:lnTo>
                  <a:lnTo>
                    <a:pt x="2264328" y="2292042"/>
                  </a:lnTo>
                  <a:lnTo>
                    <a:pt x="2257287" y="2293309"/>
                  </a:lnTo>
                  <a:close/>
                </a:path>
                <a:path w="3070859" h="2940050">
                  <a:moveTo>
                    <a:pt x="996094" y="2120783"/>
                  </a:moveTo>
                  <a:lnTo>
                    <a:pt x="988934" y="2118938"/>
                  </a:lnTo>
                  <a:lnTo>
                    <a:pt x="991135" y="2110853"/>
                  </a:lnTo>
                  <a:lnTo>
                    <a:pt x="994948" y="2106494"/>
                  </a:lnTo>
                  <a:lnTo>
                    <a:pt x="1001698" y="2105032"/>
                  </a:lnTo>
                  <a:lnTo>
                    <a:pt x="1009074" y="2106380"/>
                  </a:lnTo>
                  <a:lnTo>
                    <a:pt x="1014765" y="2110449"/>
                  </a:lnTo>
                  <a:lnTo>
                    <a:pt x="1015600" y="2111560"/>
                  </a:lnTo>
                  <a:lnTo>
                    <a:pt x="1015727" y="2114769"/>
                  </a:lnTo>
                  <a:lnTo>
                    <a:pt x="1011299" y="2117094"/>
                  </a:lnTo>
                  <a:lnTo>
                    <a:pt x="1007201" y="2118559"/>
                  </a:lnTo>
                  <a:lnTo>
                    <a:pt x="1003330" y="2120151"/>
                  </a:lnTo>
                  <a:lnTo>
                    <a:pt x="996094" y="2120783"/>
                  </a:lnTo>
                  <a:close/>
                </a:path>
                <a:path w="3070859" h="2940050">
                  <a:moveTo>
                    <a:pt x="1863272" y="1660902"/>
                  </a:moveTo>
                  <a:lnTo>
                    <a:pt x="1856492" y="1659445"/>
                  </a:lnTo>
                  <a:lnTo>
                    <a:pt x="1851801" y="1655290"/>
                  </a:lnTo>
                  <a:lnTo>
                    <a:pt x="1851360" y="1654506"/>
                  </a:lnTo>
                  <a:lnTo>
                    <a:pt x="1851237" y="1652434"/>
                  </a:lnTo>
                  <a:lnTo>
                    <a:pt x="1851295" y="1651626"/>
                  </a:lnTo>
                  <a:lnTo>
                    <a:pt x="1852130" y="1650514"/>
                  </a:lnTo>
                  <a:lnTo>
                    <a:pt x="1857591" y="1646507"/>
                  </a:lnTo>
                  <a:lnTo>
                    <a:pt x="1864622" y="1645252"/>
                  </a:lnTo>
                  <a:lnTo>
                    <a:pt x="1871435" y="1646698"/>
                  </a:lnTo>
                  <a:lnTo>
                    <a:pt x="1876241" y="1650792"/>
                  </a:lnTo>
                  <a:lnTo>
                    <a:pt x="1876114" y="1652434"/>
                  </a:lnTo>
                  <a:lnTo>
                    <a:pt x="1876620" y="1654506"/>
                  </a:lnTo>
                  <a:lnTo>
                    <a:pt x="1875785" y="1655618"/>
                  </a:lnTo>
                  <a:lnTo>
                    <a:pt x="1870312" y="1659635"/>
                  </a:lnTo>
                  <a:lnTo>
                    <a:pt x="1863272" y="1660902"/>
                  </a:lnTo>
                  <a:close/>
                </a:path>
                <a:path w="3070859" h="2940050">
                  <a:moveTo>
                    <a:pt x="2486998" y="1629189"/>
                  </a:moveTo>
                  <a:lnTo>
                    <a:pt x="2479283" y="1626102"/>
                  </a:lnTo>
                  <a:lnTo>
                    <a:pt x="2473307" y="1621037"/>
                  </a:lnTo>
                  <a:lnTo>
                    <a:pt x="2468067" y="1615172"/>
                  </a:lnTo>
                  <a:lnTo>
                    <a:pt x="2462558" y="1609683"/>
                  </a:lnTo>
                  <a:lnTo>
                    <a:pt x="2468004" y="1604792"/>
                  </a:lnTo>
                  <a:lnTo>
                    <a:pt x="2474003" y="1602358"/>
                  </a:lnTo>
                  <a:lnTo>
                    <a:pt x="2480244" y="1602544"/>
                  </a:lnTo>
                  <a:lnTo>
                    <a:pt x="2486416" y="1605514"/>
                  </a:lnTo>
                  <a:lnTo>
                    <a:pt x="2491199" y="1610812"/>
                  </a:lnTo>
                  <a:lnTo>
                    <a:pt x="2492522" y="1616726"/>
                  </a:lnTo>
                  <a:lnTo>
                    <a:pt x="2490938" y="1622953"/>
                  </a:lnTo>
                  <a:lnTo>
                    <a:pt x="2486998" y="1629189"/>
                  </a:lnTo>
                  <a:close/>
                </a:path>
                <a:path w="3070859" h="2940050">
                  <a:moveTo>
                    <a:pt x="1470553" y="1129478"/>
                  </a:moveTo>
                  <a:lnTo>
                    <a:pt x="1464207" y="1127924"/>
                  </a:lnTo>
                  <a:lnTo>
                    <a:pt x="1457811" y="1124178"/>
                  </a:lnTo>
                  <a:lnTo>
                    <a:pt x="1460810" y="1116499"/>
                  </a:lnTo>
                  <a:lnTo>
                    <a:pt x="1465954" y="1110600"/>
                  </a:lnTo>
                  <a:lnTo>
                    <a:pt x="1471911" y="1105406"/>
                  </a:lnTo>
                  <a:lnTo>
                    <a:pt x="1477342" y="1099846"/>
                  </a:lnTo>
                  <a:lnTo>
                    <a:pt x="1482369" y="1105174"/>
                  </a:lnTo>
                  <a:lnTo>
                    <a:pt x="1484901" y="1111067"/>
                  </a:lnTo>
                  <a:lnTo>
                    <a:pt x="1484785" y="1117231"/>
                  </a:lnTo>
                  <a:lnTo>
                    <a:pt x="1481871" y="1123369"/>
                  </a:lnTo>
                  <a:lnTo>
                    <a:pt x="1476543" y="1128179"/>
                  </a:lnTo>
                  <a:lnTo>
                    <a:pt x="1470553" y="1129478"/>
                  </a:lnTo>
                  <a:close/>
                </a:path>
                <a:path w="3070859" h="2940050">
                  <a:moveTo>
                    <a:pt x="2196989" y="1574486"/>
                  </a:moveTo>
                  <a:lnTo>
                    <a:pt x="2190461" y="1573526"/>
                  </a:lnTo>
                  <a:lnTo>
                    <a:pt x="2187248" y="1570190"/>
                  </a:lnTo>
                  <a:lnTo>
                    <a:pt x="2188665" y="1565769"/>
                  </a:lnTo>
                  <a:lnTo>
                    <a:pt x="2190816" y="1560311"/>
                  </a:lnTo>
                  <a:lnTo>
                    <a:pt x="2193067" y="1560084"/>
                  </a:lnTo>
                  <a:lnTo>
                    <a:pt x="2200136" y="1559547"/>
                  </a:lnTo>
                  <a:lnTo>
                    <a:pt x="2207244" y="1559411"/>
                  </a:lnTo>
                  <a:lnTo>
                    <a:pt x="2214367" y="1559554"/>
                  </a:lnTo>
                  <a:lnTo>
                    <a:pt x="2221479" y="1559856"/>
                  </a:lnTo>
                  <a:lnTo>
                    <a:pt x="2223250" y="1559957"/>
                  </a:lnTo>
                  <a:lnTo>
                    <a:pt x="2226539" y="1563495"/>
                  </a:lnTo>
                  <a:lnTo>
                    <a:pt x="2225122" y="1567891"/>
                  </a:lnTo>
                  <a:lnTo>
                    <a:pt x="2223351" y="1572616"/>
                  </a:lnTo>
                  <a:lnTo>
                    <a:pt x="2219462" y="1574031"/>
                  </a:lnTo>
                  <a:lnTo>
                    <a:pt x="2201796" y="1574031"/>
                  </a:lnTo>
                  <a:lnTo>
                    <a:pt x="2196989" y="1574486"/>
                  </a:lnTo>
                  <a:close/>
                </a:path>
                <a:path w="3070859" h="2940050">
                  <a:moveTo>
                    <a:pt x="2216469" y="1575143"/>
                  </a:moveTo>
                  <a:lnTo>
                    <a:pt x="2211283" y="1574031"/>
                  </a:lnTo>
                  <a:lnTo>
                    <a:pt x="2219462" y="1574031"/>
                  </a:lnTo>
                  <a:lnTo>
                    <a:pt x="2216469" y="1575143"/>
                  </a:lnTo>
                  <a:close/>
                </a:path>
                <a:path w="3070859" h="2940050">
                  <a:moveTo>
                    <a:pt x="2991813" y="208626"/>
                  </a:moveTo>
                  <a:lnTo>
                    <a:pt x="2984286" y="208452"/>
                  </a:lnTo>
                  <a:lnTo>
                    <a:pt x="2976974" y="207113"/>
                  </a:lnTo>
                  <a:lnTo>
                    <a:pt x="2972142" y="203348"/>
                  </a:lnTo>
                  <a:lnTo>
                    <a:pt x="2973736" y="183564"/>
                  </a:lnTo>
                  <a:lnTo>
                    <a:pt x="2979555" y="178284"/>
                  </a:lnTo>
                  <a:lnTo>
                    <a:pt x="2991016" y="179875"/>
                  </a:lnTo>
                  <a:lnTo>
                    <a:pt x="2998226" y="181947"/>
                  </a:lnTo>
                  <a:lnTo>
                    <a:pt x="3003134" y="185131"/>
                  </a:lnTo>
                  <a:lnTo>
                    <a:pt x="3002451" y="194075"/>
                  </a:lnTo>
                  <a:lnTo>
                    <a:pt x="3000844" y="201193"/>
                  </a:lnTo>
                  <a:lnTo>
                    <a:pt x="2997315" y="206125"/>
                  </a:lnTo>
                  <a:lnTo>
                    <a:pt x="2991813" y="208626"/>
                  </a:lnTo>
                  <a:close/>
                </a:path>
                <a:path w="3070859" h="2940050">
                  <a:moveTo>
                    <a:pt x="2320528" y="2192068"/>
                  </a:moveTo>
                  <a:lnTo>
                    <a:pt x="2313013" y="2191909"/>
                  </a:lnTo>
                  <a:lnTo>
                    <a:pt x="2305701" y="2190545"/>
                  </a:lnTo>
                  <a:lnTo>
                    <a:pt x="2300843" y="2186780"/>
                  </a:lnTo>
                  <a:lnTo>
                    <a:pt x="2302437" y="2166996"/>
                  </a:lnTo>
                  <a:lnTo>
                    <a:pt x="2308231" y="2161741"/>
                  </a:lnTo>
                  <a:lnTo>
                    <a:pt x="2319717" y="2163307"/>
                  </a:lnTo>
                  <a:lnTo>
                    <a:pt x="2326902" y="2165404"/>
                  </a:lnTo>
                  <a:lnTo>
                    <a:pt x="2331861" y="2168588"/>
                  </a:lnTo>
                  <a:lnTo>
                    <a:pt x="2331127" y="2177507"/>
                  </a:lnTo>
                  <a:lnTo>
                    <a:pt x="2329545" y="2184625"/>
                  </a:lnTo>
                  <a:lnTo>
                    <a:pt x="2326026" y="2189560"/>
                  </a:lnTo>
                  <a:lnTo>
                    <a:pt x="2320528" y="2192068"/>
                  </a:lnTo>
                  <a:close/>
                </a:path>
                <a:path w="3070859" h="2940050">
                  <a:moveTo>
                    <a:pt x="2753883" y="403438"/>
                  </a:moveTo>
                  <a:lnTo>
                    <a:pt x="2752592" y="401214"/>
                  </a:lnTo>
                  <a:lnTo>
                    <a:pt x="2751555" y="400077"/>
                  </a:lnTo>
                  <a:lnTo>
                    <a:pt x="2757627" y="396489"/>
                  </a:lnTo>
                  <a:lnTo>
                    <a:pt x="2758892" y="397828"/>
                  </a:lnTo>
                  <a:lnTo>
                    <a:pt x="2759929" y="398965"/>
                  </a:lnTo>
                  <a:lnTo>
                    <a:pt x="2760992" y="400077"/>
                  </a:lnTo>
                  <a:lnTo>
                    <a:pt x="2758867" y="401214"/>
                  </a:lnTo>
                  <a:lnTo>
                    <a:pt x="2756868" y="402730"/>
                  </a:lnTo>
                  <a:lnTo>
                    <a:pt x="2753883" y="403438"/>
                  </a:lnTo>
                  <a:close/>
                </a:path>
                <a:path w="3070859" h="2940050">
                  <a:moveTo>
                    <a:pt x="2881215" y="504758"/>
                  </a:moveTo>
                  <a:lnTo>
                    <a:pt x="2878230" y="504051"/>
                  </a:lnTo>
                  <a:lnTo>
                    <a:pt x="2876206" y="502535"/>
                  </a:lnTo>
                  <a:lnTo>
                    <a:pt x="2874106" y="501423"/>
                  </a:lnTo>
                  <a:lnTo>
                    <a:pt x="2877471" y="497810"/>
                  </a:lnTo>
                  <a:lnTo>
                    <a:pt x="2879445" y="498997"/>
                  </a:lnTo>
                  <a:lnTo>
                    <a:pt x="2881494" y="500185"/>
                  </a:lnTo>
                  <a:lnTo>
                    <a:pt x="2883543" y="501423"/>
                  </a:lnTo>
                  <a:lnTo>
                    <a:pt x="2882506" y="502535"/>
                  </a:lnTo>
                  <a:lnTo>
                    <a:pt x="2881215" y="504758"/>
                  </a:lnTo>
                  <a:close/>
                </a:path>
                <a:path w="3070859" h="2940050">
                  <a:moveTo>
                    <a:pt x="1905310" y="231167"/>
                  </a:moveTo>
                  <a:lnTo>
                    <a:pt x="1904020" y="228944"/>
                  </a:lnTo>
                  <a:lnTo>
                    <a:pt x="1902982" y="227807"/>
                  </a:lnTo>
                  <a:lnTo>
                    <a:pt x="1909054" y="224194"/>
                  </a:lnTo>
                  <a:lnTo>
                    <a:pt x="1912394" y="227807"/>
                  </a:lnTo>
                  <a:lnTo>
                    <a:pt x="1910319" y="228944"/>
                  </a:lnTo>
                  <a:lnTo>
                    <a:pt x="1908295" y="230460"/>
                  </a:lnTo>
                  <a:lnTo>
                    <a:pt x="1905310" y="231167"/>
                  </a:lnTo>
                  <a:close/>
                </a:path>
                <a:path w="3070859" h="2940050">
                  <a:moveTo>
                    <a:pt x="1812056" y="738099"/>
                  </a:moveTo>
                  <a:lnTo>
                    <a:pt x="1808691" y="734485"/>
                  </a:lnTo>
                  <a:lnTo>
                    <a:pt x="1810791" y="733374"/>
                  </a:lnTo>
                  <a:lnTo>
                    <a:pt x="1812789" y="731858"/>
                  </a:lnTo>
                  <a:lnTo>
                    <a:pt x="1815800" y="731125"/>
                  </a:lnTo>
                  <a:lnTo>
                    <a:pt x="1817065" y="733374"/>
                  </a:lnTo>
                  <a:lnTo>
                    <a:pt x="1818128" y="734485"/>
                  </a:lnTo>
                  <a:lnTo>
                    <a:pt x="1812056" y="738099"/>
                  </a:lnTo>
                  <a:close/>
                </a:path>
                <a:path w="3070859" h="2940050">
                  <a:moveTo>
                    <a:pt x="1785137" y="1641443"/>
                  </a:moveTo>
                  <a:lnTo>
                    <a:pt x="1781772" y="1634924"/>
                  </a:lnTo>
                  <a:lnTo>
                    <a:pt x="1784074" y="1632423"/>
                  </a:lnTo>
                  <a:lnTo>
                    <a:pt x="1785137" y="1631311"/>
                  </a:lnTo>
                  <a:lnTo>
                    <a:pt x="1786174" y="1633560"/>
                  </a:lnTo>
                  <a:lnTo>
                    <a:pt x="1787591" y="1635733"/>
                  </a:lnTo>
                  <a:lnTo>
                    <a:pt x="1788249" y="1638942"/>
                  </a:lnTo>
                  <a:lnTo>
                    <a:pt x="1786174" y="1640306"/>
                  </a:lnTo>
                  <a:lnTo>
                    <a:pt x="1785137" y="1641443"/>
                  </a:lnTo>
                  <a:close/>
                </a:path>
                <a:path w="3070859" h="2940050">
                  <a:moveTo>
                    <a:pt x="2310735" y="1325581"/>
                  </a:moveTo>
                  <a:lnTo>
                    <a:pt x="2309471" y="1323357"/>
                  </a:lnTo>
                  <a:lnTo>
                    <a:pt x="2308408" y="1322246"/>
                  </a:lnTo>
                  <a:lnTo>
                    <a:pt x="2310457" y="1321008"/>
                  </a:lnTo>
                  <a:lnTo>
                    <a:pt x="2314480" y="1318632"/>
                  </a:lnTo>
                  <a:lnTo>
                    <a:pt x="2315745" y="1319972"/>
                  </a:lnTo>
                  <a:lnTo>
                    <a:pt x="2317845" y="1322246"/>
                  </a:lnTo>
                  <a:lnTo>
                    <a:pt x="2315745" y="1323357"/>
                  </a:lnTo>
                  <a:lnTo>
                    <a:pt x="2313721" y="1324873"/>
                  </a:lnTo>
                  <a:lnTo>
                    <a:pt x="2310735" y="1325581"/>
                  </a:lnTo>
                  <a:close/>
                </a:path>
                <a:path w="3070859" h="2940050">
                  <a:moveTo>
                    <a:pt x="2415400" y="334838"/>
                  </a:moveTo>
                  <a:lnTo>
                    <a:pt x="2412971" y="334812"/>
                  </a:lnTo>
                  <a:lnTo>
                    <a:pt x="2411580" y="333296"/>
                  </a:lnTo>
                  <a:lnTo>
                    <a:pt x="2411554" y="330719"/>
                  </a:lnTo>
                  <a:lnTo>
                    <a:pt x="2413679" y="327864"/>
                  </a:lnTo>
                  <a:lnTo>
                    <a:pt x="2415779" y="326500"/>
                  </a:lnTo>
                  <a:lnTo>
                    <a:pt x="2417601" y="324908"/>
                  </a:lnTo>
                  <a:lnTo>
                    <a:pt x="2418689" y="326070"/>
                  </a:lnTo>
                  <a:lnTo>
                    <a:pt x="2420713" y="327738"/>
                  </a:lnTo>
                  <a:lnTo>
                    <a:pt x="2419397" y="330315"/>
                  </a:lnTo>
                  <a:lnTo>
                    <a:pt x="2418006" y="332488"/>
                  </a:lnTo>
                  <a:lnTo>
                    <a:pt x="2415400" y="334838"/>
                  </a:lnTo>
                  <a:close/>
                </a:path>
                <a:path w="3070859" h="2940050">
                  <a:moveTo>
                    <a:pt x="2407456" y="343605"/>
                  </a:moveTo>
                  <a:lnTo>
                    <a:pt x="2401030" y="339563"/>
                  </a:lnTo>
                  <a:lnTo>
                    <a:pt x="2407987" y="334332"/>
                  </a:lnTo>
                  <a:lnTo>
                    <a:pt x="2408923" y="333600"/>
                  </a:lnTo>
                  <a:lnTo>
                    <a:pt x="2410719" y="334206"/>
                  </a:lnTo>
                  <a:lnTo>
                    <a:pt x="2412111" y="334206"/>
                  </a:lnTo>
                  <a:lnTo>
                    <a:pt x="2412111" y="338729"/>
                  </a:lnTo>
                  <a:lnTo>
                    <a:pt x="2410264" y="340295"/>
                  </a:lnTo>
                  <a:lnTo>
                    <a:pt x="2407456" y="343605"/>
                  </a:lnTo>
                  <a:close/>
                </a:path>
                <a:path w="3070859" h="2940050">
                  <a:moveTo>
                    <a:pt x="342556" y="1175293"/>
                  </a:moveTo>
                  <a:lnTo>
                    <a:pt x="341518" y="1173044"/>
                  </a:lnTo>
                  <a:lnTo>
                    <a:pt x="340102" y="1170871"/>
                  </a:lnTo>
                  <a:lnTo>
                    <a:pt x="339444" y="1167662"/>
                  </a:lnTo>
                  <a:lnTo>
                    <a:pt x="341518" y="1166298"/>
                  </a:lnTo>
                  <a:lnTo>
                    <a:pt x="342556" y="1165161"/>
                  </a:lnTo>
                  <a:lnTo>
                    <a:pt x="343618" y="1167410"/>
                  </a:lnTo>
                  <a:lnTo>
                    <a:pt x="345010" y="1169583"/>
                  </a:lnTo>
                  <a:lnTo>
                    <a:pt x="345516" y="1171958"/>
                  </a:lnTo>
                  <a:lnTo>
                    <a:pt x="345667" y="1172792"/>
                  </a:lnTo>
                  <a:lnTo>
                    <a:pt x="343618" y="1174181"/>
                  </a:lnTo>
                  <a:lnTo>
                    <a:pt x="342556" y="1175293"/>
                  </a:lnTo>
                  <a:close/>
                </a:path>
                <a:path w="3070859" h="2940050">
                  <a:moveTo>
                    <a:pt x="917691" y="2350788"/>
                  </a:moveTo>
                  <a:lnTo>
                    <a:pt x="914351" y="2344269"/>
                  </a:lnTo>
                  <a:lnTo>
                    <a:pt x="917691" y="2340656"/>
                  </a:lnTo>
                  <a:lnTo>
                    <a:pt x="918753" y="2342905"/>
                  </a:lnTo>
                  <a:lnTo>
                    <a:pt x="920145" y="2345078"/>
                  </a:lnTo>
                  <a:lnTo>
                    <a:pt x="920828" y="2348287"/>
                  </a:lnTo>
                  <a:lnTo>
                    <a:pt x="918753" y="2349676"/>
                  </a:lnTo>
                  <a:lnTo>
                    <a:pt x="917691" y="2350788"/>
                  </a:lnTo>
                  <a:close/>
                </a:path>
                <a:path w="3070859" h="2940050">
                  <a:moveTo>
                    <a:pt x="868179" y="2197064"/>
                  </a:moveTo>
                  <a:lnTo>
                    <a:pt x="866889" y="2194840"/>
                  </a:lnTo>
                  <a:lnTo>
                    <a:pt x="865827" y="2193729"/>
                  </a:lnTo>
                  <a:lnTo>
                    <a:pt x="867901" y="2192516"/>
                  </a:lnTo>
                  <a:lnTo>
                    <a:pt x="869925" y="2191278"/>
                  </a:lnTo>
                  <a:lnTo>
                    <a:pt x="871924" y="2190115"/>
                  </a:lnTo>
                  <a:lnTo>
                    <a:pt x="873163" y="2191480"/>
                  </a:lnTo>
                  <a:lnTo>
                    <a:pt x="874226" y="2192592"/>
                  </a:lnTo>
                  <a:lnTo>
                    <a:pt x="875263" y="2193729"/>
                  </a:lnTo>
                  <a:lnTo>
                    <a:pt x="873163" y="2194840"/>
                  </a:lnTo>
                  <a:lnTo>
                    <a:pt x="871165" y="2196356"/>
                  </a:lnTo>
                  <a:lnTo>
                    <a:pt x="868179" y="2197064"/>
                  </a:lnTo>
                  <a:close/>
                </a:path>
                <a:path w="3070859" h="2940050">
                  <a:moveTo>
                    <a:pt x="623027" y="2561868"/>
                  </a:moveTo>
                  <a:lnTo>
                    <a:pt x="621736" y="2559645"/>
                  </a:lnTo>
                  <a:lnTo>
                    <a:pt x="620699" y="2558533"/>
                  </a:lnTo>
                  <a:lnTo>
                    <a:pt x="622799" y="2557396"/>
                  </a:lnTo>
                  <a:lnTo>
                    <a:pt x="624798" y="2555905"/>
                  </a:lnTo>
                  <a:lnTo>
                    <a:pt x="627808" y="2555173"/>
                  </a:lnTo>
                  <a:lnTo>
                    <a:pt x="629073" y="2557396"/>
                  </a:lnTo>
                  <a:lnTo>
                    <a:pt x="630136" y="2558533"/>
                  </a:lnTo>
                  <a:lnTo>
                    <a:pt x="628036" y="2559645"/>
                  </a:lnTo>
                  <a:lnTo>
                    <a:pt x="626012" y="2561161"/>
                  </a:lnTo>
                  <a:lnTo>
                    <a:pt x="623027" y="2561868"/>
                  </a:lnTo>
                  <a:close/>
                </a:path>
                <a:path w="3070859" h="2940050">
                  <a:moveTo>
                    <a:pt x="10170" y="2004530"/>
                  </a:moveTo>
                  <a:lnTo>
                    <a:pt x="8880" y="2002306"/>
                  </a:lnTo>
                  <a:lnTo>
                    <a:pt x="7842" y="2001194"/>
                  </a:lnTo>
                  <a:lnTo>
                    <a:pt x="9942" y="2000057"/>
                  </a:lnTo>
                  <a:lnTo>
                    <a:pt x="11941" y="1998541"/>
                  </a:lnTo>
                  <a:lnTo>
                    <a:pt x="14952" y="1997834"/>
                  </a:lnTo>
                  <a:lnTo>
                    <a:pt x="16217" y="2000057"/>
                  </a:lnTo>
                  <a:lnTo>
                    <a:pt x="17279" y="2001194"/>
                  </a:lnTo>
                  <a:lnTo>
                    <a:pt x="15179" y="2002306"/>
                  </a:lnTo>
                  <a:lnTo>
                    <a:pt x="13155" y="2003822"/>
                  </a:lnTo>
                  <a:lnTo>
                    <a:pt x="10170" y="2004530"/>
                  </a:lnTo>
                  <a:close/>
                </a:path>
                <a:path w="3070859" h="2940050">
                  <a:moveTo>
                    <a:pt x="1344368" y="930380"/>
                  </a:moveTo>
                  <a:lnTo>
                    <a:pt x="1341383" y="929673"/>
                  </a:lnTo>
                  <a:lnTo>
                    <a:pt x="1339359" y="928157"/>
                  </a:lnTo>
                  <a:lnTo>
                    <a:pt x="1337259" y="927020"/>
                  </a:lnTo>
                  <a:lnTo>
                    <a:pt x="1338321" y="925908"/>
                  </a:lnTo>
                  <a:lnTo>
                    <a:pt x="1339359" y="924771"/>
                  </a:lnTo>
                  <a:lnTo>
                    <a:pt x="1340624" y="923432"/>
                  </a:lnTo>
                  <a:lnTo>
                    <a:pt x="1346696" y="927020"/>
                  </a:lnTo>
                  <a:lnTo>
                    <a:pt x="1345658" y="928157"/>
                  </a:lnTo>
                  <a:lnTo>
                    <a:pt x="1344368" y="930380"/>
                  </a:lnTo>
                  <a:close/>
                </a:path>
                <a:path w="3070859" h="2940050">
                  <a:moveTo>
                    <a:pt x="1790652" y="769556"/>
                  </a:moveTo>
                  <a:lnTo>
                    <a:pt x="1789438" y="764578"/>
                  </a:lnTo>
                  <a:lnTo>
                    <a:pt x="1789843" y="759550"/>
                  </a:lnTo>
                  <a:lnTo>
                    <a:pt x="1790905" y="756872"/>
                  </a:lnTo>
                  <a:lnTo>
                    <a:pt x="1791867" y="754017"/>
                  </a:lnTo>
                  <a:lnTo>
                    <a:pt x="1793385" y="750959"/>
                  </a:lnTo>
                  <a:lnTo>
                    <a:pt x="1795485" y="751035"/>
                  </a:lnTo>
                  <a:lnTo>
                    <a:pt x="1800949" y="755381"/>
                  </a:lnTo>
                  <a:lnTo>
                    <a:pt x="1801076" y="766549"/>
                  </a:lnTo>
                  <a:lnTo>
                    <a:pt x="1790652" y="769556"/>
                  </a:lnTo>
                  <a:close/>
                </a:path>
                <a:path w="3070859" h="2940050">
                  <a:moveTo>
                    <a:pt x="1916467" y="373521"/>
                  </a:moveTo>
                  <a:lnTo>
                    <a:pt x="1915657" y="373067"/>
                  </a:lnTo>
                  <a:lnTo>
                    <a:pt x="1910876" y="370237"/>
                  </a:lnTo>
                  <a:lnTo>
                    <a:pt x="1910724" y="360181"/>
                  </a:lnTo>
                  <a:lnTo>
                    <a:pt x="1915455" y="356416"/>
                  </a:lnTo>
                  <a:lnTo>
                    <a:pt x="1916163" y="355809"/>
                  </a:lnTo>
                  <a:lnTo>
                    <a:pt x="1917530" y="356163"/>
                  </a:lnTo>
                  <a:lnTo>
                    <a:pt x="1918738" y="356163"/>
                  </a:lnTo>
                  <a:lnTo>
                    <a:pt x="1923349" y="359069"/>
                  </a:lnTo>
                  <a:lnTo>
                    <a:pt x="1923526" y="369049"/>
                  </a:lnTo>
                  <a:lnTo>
                    <a:pt x="1918061" y="373395"/>
                  </a:lnTo>
                  <a:lnTo>
                    <a:pt x="1916467" y="373521"/>
                  </a:lnTo>
                  <a:close/>
                </a:path>
                <a:path w="3070859" h="2940050">
                  <a:moveTo>
                    <a:pt x="1918738" y="356163"/>
                  </a:moveTo>
                  <a:lnTo>
                    <a:pt x="1917530" y="356163"/>
                  </a:lnTo>
                  <a:lnTo>
                    <a:pt x="1918617" y="356087"/>
                  </a:lnTo>
                  <a:close/>
                </a:path>
                <a:path w="3070859" h="2940050">
                  <a:moveTo>
                    <a:pt x="1189560" y="1501793"/>
                  </a:moveTo>
                  <a:lnTo>
                    <a:pt x="1183260" y="1501793"/>
                  </a:lnTo>
                  <a:lnTo>
                    <a:pt x="1176961" y="1494516"/>
                  </a:lnTo>
                  <a:lnTo>
                    <a:pt x="1183260" y="1487239"/>
                  </a:lnTo>
                  <a:lnTo>
                    <a:pt x="1189560" y="1487239"/>
                  </a:lnTo>
                  <a:lnTo>
                    <a:pt x="1195859" y="1494516"/>
                  </a:lnTo>
                  <a:lnTo>
                    <a:pt x="1189560" y="1501793"/>
                  </a:lnTo>
                  <a:close/>
                </a:path>
                <a:path w="3070859" h="2940050">
                  <a:moveTo>
                    <a:pt x="2569082" y="1278332"/>
                  </a:moveTo>
                  <a:lnTo>
                    <a:pt x="2567273" y="1278332"/>
                  </a:lnTo>
                  <a:lnTo>
                    <a:pt x="2568639" y="1277978"/>
                  </a:lnTo>
                  <a:lnTo>
                    <a:pt x="2569082" y="1278332"/>
                  </a:lnTo>
                  <a:close/>
                </a:path>
                <a:path w="3070859" h="2940050">
                  <a:moveTo>
                    <a:pt x="2568336" y="1295690"/>
                  </a:moveTo>
                  <a:lnTo>
                    <a:pt x="2566742" y="1295564"/>
                  </a:lnTo>
                  <a:lnTo>
                    <a:pt x="2561302" y="1291193"/>
                  </a:lnTo>
                  <a:lnTo>
                    <a:pt x="2561480" y="1281212"/>
                  </a:lnTo>
                  <a:lnTo>
                    <a:pt x="2566185" y="1278231"/>
                  </a:lnTo>
                  <a:lnTo>
                    <a:pt x="2567273" y="1278332"/>
                  </a:lnTo>
                  <a:lnTo>
                    <a:pt x="2569082" y="1278332"/>
                  </a:lnTo>
                  <a:lnTo>
                    <a:pt x="2574079" y="1282324"/>
                  </a:lnTo>
                  <a:lnTo>
                    <a:pt x="2573952" y="1292405"/>
                  </a:lnTo>
                  <a:lnTo>
                    <a:pt x="2568336" y="1295690"/>
                  </a:lnTo>
                  <a:close/>
                </a:path>
                <a:path w="3070859" h="2940050">
                  <a:moveTo>
                    <a:pt x="900057" y="2019159"/>
                  </a:moveTo>
                  <a:lnTo>
                    <a:pt x="895832" y="2012792"/>
                  </a:lnTo>
                  <a:lnTo>
                    <a:pt x="892113" y="2007132"/>
                  </a:lnTo>
                  <a:lnTo>
                    <a:pt x="893353" y="2000841"/>
                  </a:lnTo>
                  <a:lnTo>
                    <a:pt x="899171" y="1995914"/>
                  </a:lnTo>
                  <a:lnTo>
                    <a:pt x="902182" y="1999325"/>
                  </a:lnTo>
                  <a:lnTo>
                    <a:pt x="905446" y="2002685"/>
                  </a:lnTo>
                  <a:lnTo>
                    <a:pt x="909747" y="2008294"/>
                  </a:lnTo>
                  <a:lnTo>
                    <a:pt x="910455" y="2010821"/>
                  </a:lnTo>
                  <a:lnTo>
                    <a:pt x="911568" y="2013196"/>
                  </a:lnTo>
                  <a:lnTo>
                    <a:pt x="905952" y="2017719"/>
                  </a:lnTo>
                  <a:lnTo>
                    <a:pt x="900057" y="2019159"/>
                  </a:lnTo>
                  <a:close/>
                </a:path>
                <a:path w="3070859" h="2940050">
                  <a:moveTo>
                    <a:pt x="2949871" y="435638"/>
                  </a:moveTo>
                  <a:lnTo>
                    <a:pt x="2944561" y="435638"/>
                  </a:lnTo>
                  <a:lnTo>
                    <a:pt x="2949575" y="435476"/>
                  </a:lnTo>
                  <a:lnTo>
                    <a:pt x="2950992" y="425723"/>
                  </a:lnTo>
                  <a:lnTo>
                    <a:pt x="2957645" y="420872"/>
                  </a:lnTo>
                  <a:lnTo>
                    <a:pt x="2964881" y="416526"/>
                  </a:lnTo>
                  <a:lnTo>
                    <a:pt x="2967290" y="426885"/>
                  </a:lnTo>
                  <a:lnTo>
                    <a:pt x="2966526" y="432337"/>
                  </a:lnTo>
                  <a:lnTo>
                    <a:pt x="2961188" y="434633"/>
                  </a:lnTo>
                  <a:lnTo>
                    <a:pt x="2949879" y="435527"/>
                  </a:lnTo>
                  <a:close/>
                </a:path>
                <a:path w="3070859" h="2940050">
                  <a:moveTo>
                    <a:pt x="2948639" y="453769"/>
                  </a:moveTo>
                  <a:lnTo>
                    <a:pt x="2939177" y="453567"/>
                  </a:lnTo>
                  <a:lnTo>
                    <a:pt x="2936849" y="445305"/>
                  </a:lnTo>
                  <a:lnTo>
                    <a:pt x="2931536" y="441515"/>
                  </a:lnTo>
                  <a:lnTo>
                    <a:pt x="2934885" y="436265"/>
                  </a:lnTo>
                  <a:lnTo>
                    <a:pt x="2939446" y="435103"/>
                  </a:lnTo>
                  <a:lnTo>
                    <a:pt x="2944561" y="435638"/>
                  </a:lnTo>
                  <a:lnTo>
                    <a:pt x="2949871" y="435638"/>
                  </a:lnTo>
                  <a:lnTo>
                    <a:pt x="2949448" y="441616"/>
                  </a:lnTo>
                  <a:lnTo>
                    <a:pt x="2948639" y="453769"/>
                  </a:lnTo>
                  <a:close/>
                </a:path>
                <a:path w="3070859" h="2940050">
                  <a:moveTo>
                    <a:pt x="1965472" y="438331"/>
                  </a:moveTo>
                  <a:lnTo>
                    <a:pt x="1961273" y="431939"/>
                  </a:lnTo>
                  <a:lnTo>
                    <a:pt x="1957528" y="426304"/>
                  </a:lnTo>
                  <a:lnTo>
                    <a:pt x="1958768" y="420013"/>
                  </a:lnTo>
                  <a:lnTo>
                    <a:pt x="1964207" y="415414"/>
                  </a:lnTo>
                  <a:lnTo>
                    <a:pt x="1968255" y="421099"/>
                  </a:lnTo>
                  <a:lnTo>
                    <a:pt x="1975542" y="424131"/>
                  </a:lnTo>
                  <a:lnTo>
                    <a:pt x="1976807" y="432520"/>
                  </a:lnTo>
                  <a:lnTo>
                    <a:pt x="1971367" y="436866"/>
                  </a:lnTo>
                  <a:lnTo>
                    <a:pt x="1965472" y="438331"/>
                  </a:lnTo>
                  <a:close/>
                </a:path>
                <a:path w="3070859" h="2940050">
                  <a:moveTo>
                    <a:pt x="2020474" y="405535"/>
                  </a:moveTo>
                  <a:lnTo>
                    <a:pt x="2016706" y="395167"/>
                  </a:lnTo>
                  <a:lnTo>
                    <a:pt x="2018775" y="387744"/>
                  </a:lnTo>
                  <a:lnTo>
                    <a:pt x="2023800" y="381888"/>
                  </a:lnTo>
                  <a:lnTo>
                    <a:pt x="2028898" y="376225"/>
                  </a:lnTo>
                  <a:lnTo>
                    <a:pt x="2036438" y="384588"/>
                  </a:lnTo>
                  <a:lnTo>
                    <a:pt x="2036944" y="387014"/>
                  </a:lnTo>
                  <a:lnTo>
                    <a:pt x="2028772" y="396969"/>
                  </a:lnTo>
                  <a:lnTo>
                    <a:pt x="2025407" y="400229"/>
                  </a:lnTo>
                  <a:lnTo>
                    <a:pt x="2020474" y="405535"/>
                  </a:lnTo>
                  <a:close/>
                </a:path>
                <a:path w="3070859" h="2940050">
                  <a:moveTo>
                    <a:pt x="1624358" y="2939913"/>
                  </a:moveTo>
                  <a:lnTo>
                    <a:pt x="1620563" y="2935946"/>
                  </a:lnTo>
                  <a:lnTo>
                    <a:pt x="1619526" y="2921973"/>
                  </a:lnTo>
                  <a:lnTo>
                    <a:pt x="1622739" y="2919750"/>
                  </a:lnTo>
                  <a:lnTo>
                    <a:pt x="1627369" y="2918259"/>
                  </a:lnTo>
                  <a:lnTo>
                    <a:pt x="1634782" y="2917147"/>
                  </a:lnTo>
                  <a:lnTo>
                    <a:pt x="1638551" y="2920861"/>
                  </a:lnTo>
                  <a:lnTo>
                    <a:pt x="1639563" y="2934834"/>
                  </a:lnTo>
                  <a:lnTo>
                    <a:pt x="1636451" y="2937487"/>
                  </a:lnTo>
                  <a:lnTo>
                    <a:pt x="1624358" y="2939913"/>
                  </a:lnTo>
                  <a:close/>
                </a:path>
                <a:path w="3070859" h="2940050">
                  <a:moveTo>
                    <a:pt x="1521111" y="1945455"/>
                  </a:moveTo>
                  <a:lnTo>
                    <a:pt x="1517724" y="1930409"/>
                  </a:lnTo>
                  <a:lnTo>
                    <a:pt x="1516595" y="1920116"/>
                  </a:lnTo>
                  <a:lnTo>
                    <a:pt x="1517724" y="1909828"/>
                  </a:lnTo>
                  <a:lnTo>
                    <a:pt x="1521111" y="1894795"/>
                  </a:lnTo>
                  <a:lnTo>
                    <a:pt x="1524242" y="1909828"/>
                  </a:lnTo>
                  <a:lnTo>
                    <a:pt x="1525285" y="1920116"/>
                  </a:lnTo>
                  <a:lnTo>
                    <a:pt x="1524242" y="1930409"/>
                  </a:lnTo>
                  <a:lnTo>
                    <a:pt x="1521111" y="1945455"/>
                  </a:lnTo>
                  <a:close/>
                </a:path>
                <a:path w="3070859" h="2940050">
                  <a:moveTo>
                    <a:pt x="1851773" y="740259"/>
                  </a:moveTo>
                  <a:lnTo>
                    <a:pt x="1845311" y="740259"/>
                  </a:lnTo>
                  <a:lnTo>
                    <a:pt x="1850562" y="738958"/>
                  </a:lnTo>
                  <a:lnTo>
                    <a:pt x="1851773" y="740259"/>
                  </a:lnTo>
                  <a:close/>
                </a:path>
                <a:path w="3070859" h="2940050">
                  <a:moveTo>
                    <a:pt x="1858986" y="761774"/>
                  </a:moveTo>
                  <a:lnTo>
                    <a:pt x="1853319" y="761243"/>
                  </a:lnTo>
                  <a:lnTo>
                    <a:pt x="1840897" y="750378"/>
                  </a:lnTo>
                  <a:lnTo>
                    <a:pt x="1833763" y="748205"/>
                  </a:lnTo>
                  <a:lnTo>
                    <a:pt x="1827362" y="744895"/>
                  </a:lnTo>
                  <a:lnTo>
                    <a:pt x="1833168" y="740056"/>
                  </a:lnTo>
                  <a:lnTo>
                    <a:pt x="1839332" y="739567"/>
                  </a:lnTo>
                  <a:lnTo>
                    <a:pt x="1845311" y="740259"/>
                  </a:lnTo>
                  <a:lnTo>
                    <a:pt x="1851773" y="740259"/>
                  </a:lnTo>
                  <a:lnTo>
                    <a:pt x="1865337" y="754825"/>
                  </a:lnTo>
                  <a:lnTo>
                    <a:pt x="1858986" y="761774"/>
                  </a:lnTo>
                  <a:close/>
                </a:path>
                <a:path w="3070859" h="2940050">
                  <a:moveTo>
                    <a:pt x="2647555" y="192812"/>
                  </a:moveTo>
                  <a:lnTo>
                    <a:pt x="2637935" y="191698"/>
                  </a:lnTo>
                  <a:lnTo>
                    <a:pt x="2628220" y="188087"/>
                  </a:lnTo>
                  <a:lnTo>
                    <a:pt x="2632192" y="183817"/>
                  </a:lnTo>
                  <a:lnTo>
                    <a:pt x="2635202" y="180078"/>
                  </a:lnTo>
                  <a:lnTo>
                    <a:pt x="2646663" y="169819"/>
                  </a:lnTo>
                  <a:lnTo>
                    <a:pt x="2649193" y="169971"/>
                  </a:lnTo>
                  <a:lnTo>
                    <a:pt x="2657466" y="177399"/>
                  </a:lnTo>
                  <a:lnTo>
                    <a:pt x="2658655" y="178435"/>
                  </a:lnTo>
                  <a:lnTo>
                    <a:pt x="2660704" y="180861"/>
                  </a:lnTo>
                  <a:lnTo>
                    <a:pt x="2662577" y="183135"/>
                  </a:lnTo>
                  <a:lnTo>
                    <a:pt x="2664398" y="185459"/>
                  </a:lnTo>
                  <a:lnTo>
                    <a:pt x="2667080" y="188820"/>
                  </a:lnTo>
                  <a:lnTo>
                    <a:pt x="2657223" y="191747"/>
                  </a:lnTo>
                  <a:lnTo>
                    <a:pt x="2647555" y="192812"/>
                  </a:lnTo>
                  <a:close/>
                </a:path>
                <a:path w="3070859" h="2940050">
                  <a:moveTo>
                    <a:pt x="1044467" y="2027017"/>
                  </a:moveTo>
                  <a:lnTo>
                    <a:pt x="1037560" y="2025956"/>
                  </a:lnTo>
                  <a:lnTo>
                    <a:pt x="1032551" y="2018351"/>
                  </a:lnTo>
                  <a:lnTo>
                    <a:pt x="1030830" y="2015698"/>
                  </a:lnTo>
                  <a:lnTo>
                    <a:pt x="1028300" y="2013651"/>
                  </a:lnTo>
                  <a:lnTo>
                    <a:pt x="1026125" y="2011301"/>
                  </a:lnTo>
                  <a:lnTo>
                    <a:pt x="1027213" y="2010164"/>
                  </a:lnTo>
                  <a:lnTo>
                    <a:pt x="1028225" y="2008067"/>
                  </a:lnTo>
                  <a:lnTo>
                    <a:pt x="1037114" y="2007381"/>
                  </a:lnTo>
                  <a:lnTo>
                    <a:pt x="1060001" y="2006020"/>
                  </a:lnTo>
                  <a:lnTo>
                    <a:pt x="1062854" y="2017762"/>
                  </a:lnTo>
                  <a:lnTo>
                    <a:pt x="1063015" y="2023758"/>
                  </a:lnTo>
                  <a:lnTo>
                    <a:pt x="1059784" y="2026039"/>
                  </a:lnTo>
                  <a:lnTo>
                    <a:pt x="1052462" y="2026638"/>
                  </a:lnTo>
                  <a:lnTo>
                    <a:pt x="1044467" y="2027017"/>
                  </a:lnTo>
                  <a:close/>
                </a:path>
                <a:path w="3070859" h="2940050">
                  <a:moveTo>
                    <a:pt x="2407279" y="861123"/>
                  </a:moveTo>
                  <a:lnTo>
                    <a:pt x="2401328" y="852798"/>
                  </a:lnTo>
                  <a:lnTo>
                    <a:pt x="2392953" y="851007"/>
                  </a:lnTo>
                  <a:lnTo>
                    <a:pt x="2383904" y="850965"/>
                  </a:lnTo>
                  <a:lnTo>
                    <a:pt x="2375933" y="847884"/>
                  </a:lnTo>
                  <a:lnTo>
                    <a:pt x="2375882" y="840506"/>
                  </a:lnTo>
                  <a:lnTo>
                    <a:pt x="2382106" y="838232"/>
                  </a:lnTo>
                  <a:lnTo>
                    <a:pt x="2390126" y="829135"/>
                  </a:lnTo>
                  <a:lnTo>
                    <a:pt x="2413022" y="847429"/>
                  </a:lnTo>
                  <a:lnTo>
                    <a:pt x="2412794" y="847631"/>
                  </a:lnTo>
                  <a:lnTo>
                    <a:pt x="2407279" y="861123"/>
                  </a:lnTo>
                  <a:close/>
                </a:path>
                <a:path w="3070859" h="2940050">
                  <a:moveTo>
                    <a:pt x="3067395" y="324074"/>
                  </a:moveTo>
                  <a:lnTo>
                    <a:pt x="3066358" y="322962"/>
                  </a:lnTo>
                  <a:lnTo>
                    <a:pt x="3064283" y="321573"/>
                  </a:lnTo>
                  <a:lnTo>
                    <a:pt x="3064941" y="318364"/>
                  </a:lnTo>
                  <a:lnTo>
                    <a:pt x="3066358" y="316191"/>
                  </a:lnTo>
                  <a:lnTo>
                    <a:pt x="3067395" y="313942"/>
                  </a:lnTo>
                  <a:lnTo>
                    <a:pt x="3070760" y="317555"/>
                  </a:lnTo>
                  <a:lnTo>
                    <a:pt x="3067395" y="324074"/>
                  </a:lnTo>
                  <a:close/>
                </a:path>
                <a:path w="3070859" h="2940050">
                  <a:moveTo>
                    <a:pt x="595779" y="1406915"/>
                  </a:moveTo>
                  <a:lnTo>
                    <a:pt x="594514" y="1405551"/>
                  </a:lnTo>
                  <a:lnTo>
                    <a:pt x="593451" y="1404439"/>
                  </a:lnTo>
                  <a:lnTo>
                    <a:pt x="592414" y="1403302"/>
                  </a:lnTo>
                  <a:lnTo>
                    <a:pt x="594514" y="1402165"/>
                  </a:lnTo>
                  <a:lnTo>
                    <a:pt x="596513" y="1400674"/>
                  </a:lnTo>
                  <a:lnTo>
                    <a:pt x="599523" y="1399942"/>
                  </a:lnTo>
                  <a:lnTo>
                    <a:pt x="600788" y="1402165"/>
                  </a:lnTo>
                  <a:lnTo>
                    <a:pt x="601851" y="1403302"/>
                  </a:lnTo>
                  <a:lnTo>
                    <a:pt x="595779" y="1406915"/>
                  </a:lnTo>
                  <a:close/>
                </a:path>
                <a:path w="3070859" h="2940050">
                  <a:moveTo>
                    <a:pt x="415596" y="1953869"/>
                  </a:moveTo>
                  <a:lnTo>
                    <a:pt x="414305" y="1951646"/>
                  </a:lnTo>
                  <a:lnTo>
                    <a:pt x="413268" y="1950509"/>
                  </a:lnTo>
                  <a:lnTo>
                    <a:pt x="419340" y="1946896"/>
                  </a:lnTo>
                  <a:lnTo>
                    <a:pt x="422705" y="1950509"/>
                  </a:lnTo>
                  <a:lnTo>
                    <a:pt x="420605" y="1951646"/>
                  </a:lnTo>
                  <a:lnTo>
                    <a:pt x="418581" y="1953137"/>
                  </a:lnTo>
                  <a:lnTo>
                    <a:pt x="416380" y="1953692"/>
                  </a:lnTo>
                  <a:lnTo>
                    <a:pt x="415596" y="1953869"/>
                  </a:lnTo>
                  <a:close/>
                </a:path>
                <a:path w="3070859" h="2940050">
                  <a:moveTo>
                    <a:pt x="3137" y="2046776"/>
                  </a:moveTo>
                  <a:lnTo>
                    <a:pt x="2074" y="2044527"/>
                  </a:lnTo>
                  <a:lnTo>
                    <a:pt x="683" y="2042354"/>
                  </a:lnTo>
                  <a:lnTo>
                    <a:pt x="0" y="2039145"/>
                  </a:lnTo>
                  <a:lnTo>
                    <a:pt x="2074" y="2037781"/>
                  </a:lnTo>
                  <a:lnTo>
                    <a:pt x="3137" y="2036644"/>
                  </a:lnTo>
                  <a:lnTo>
                    <a:pt x="4174" y="2038893"/>
                  </a:lnTo>
                  <a:lnTo>
                    <a:pt x="5591" y="2041066"/>
                  </a:lnTo>
                  <a:lnTo>
                    <a:pt x="6248" y="2044300"/>
                  </a:lnTo>
                  <a:lnTo>
                    <a:pt x="4174" y="2045664"/>
                  </a:lnTo>
                  <a:lnTo>
                    <a:pt x="3137" y="2046776"/>
                  </a:lnTo>
                  <a:close/>
                </a:path>
                <a:path w="3070859" h="2940050">
                  <a:moveTo>
                    <a:pt x="293905" y="1834584"/>
                  </a:moveTo>
                  <a:lnTo>
                    <a:pt x="292108" y="1833978"/>
                  </a:lnTo>
                  <a:lnTo>
                    <a:pt x="290692" y="1833978"/>
                  </a:lnTo>
                  <a:lnTo>
                    <a:pt x="290692" y="1829455"/>
                  </a:lnTo>
                  <a:lnTo>
                    <a:pt x="292564" y="1827913"/>
                  </a:lnTo>
                  <a:lnTo>
                    <a:pt x="295372" y="1824578"/>
                  </a:lnTo>
                  <a:lnTo>
                    <a:pt x="301798" y="1828621"/>
                  </a:lnTo>
                  <a:lnTo>
                    <a:pt x="297927" y="1831527"/>
                  </a:lnTo>
                  <a:lnTo>
                    <a:pt x="293905" y="1834584"/>
                  </a:lnTo>
                  <a:close/>
                </a:path>
                <a:path w="3070859" h="2940050">
                  <a:moveTo>
                    <a:pt x="285202" y="1843301"/>
                  </a:moveTo>
                  <a:lnTo>
                    <a:pt x="284114" y="1842113"/>
                  </a:lnTo>
                  <a:lnTo>
                    <a:pt x="282115" y="1840446"/>
                  </a:lnTo>
                  <a:lnTo>
                    <a:pt x="282317" y="1840092"/>
                  </a:lnTo>
                  <a:lnTo>
                    <a:pt x="283431" y="1837894"/>
                  </a:lnTo>
                  <a:lnTo>
                    <a:pt x="284822" y="1835696"/>
                  </a:lnTo>
                  <a:lnTo>
                    <a:pt x="287428" y="1833371"/>
                  </a:lnTo>
                  <a:lnTo>
                    <a:pt x="289857" y="1833396"/>
                  </a:lnTo>
                  <a:lnTo>
                    <a:pt x="290540" y="1834154"/>
                  </a:lnTo>
                  <a:lnTo>
                    <a:pt x="291248" y="1834887"/>
                  </a:lnTo>
                  <a:lnTo>
                    <a:pt x="291273" y="1837490"/>
                  </a:lnTo>
                  <a:lnTo>
                    <a:pt x="289148" y="1840320"/>
                  </a:lnTo>
                  <a:lnTo>
                    <a:pt x="287048" y="1841709"/>
                  </a:lnTo>
                  <a:lnTo>
                    <a:pt x="285202" y="1843301"/>
                  </a:lnTo>
                  <a:close/>
                </a:path>
                <a:path w="3070859" h="2940050">
                  <a:moveTo>
                    <a:pt x="240194" y="1873040"/>
                  </a:moveTo>
                  <a:lnTo>
                    <a:pt x="234122" y="1869452"/>
                  </a:lnTo>
                  <a:lnTo>
                    <a:pt x="235184" y="1868315"/>
                  </a:lnTo>
                  <a:lnTo>
                    <a:pt x="236449" y="1866092"/>
                  </a:lnTo>
                  <a:lnTo>
                    <a:pt x="239435" y="1866799"/>
                  </a:lnTo>
                  <a:lnTo>
                    <a:pt x="241459" y="1868315"/>
                  </a:lnTo>
                  <a:lnTo>
                    <a:pt x="243558" y="1869452"/>
                  </a:lnTo>
                  <a:lnTo>
                    <a:pt x="240194" y="1873040"/>
                  </a:lnTo>
                  <a:close/>
                </a:path>
                <a:path w="3070859" h="2940050">
                  <a:moveTo>
                    <a:pt x="1557466" y="2896555"/>
                  </a:moveTo>
                  <a:lnTo>
                    <a:pt x="1556227" y="2895190"/>
                  </a:lnTo>
                  <a:lnTo>
                    <a:pt x="1554127" y="2892941"/>
                  </a:lnTo>
                  <a:lnTo>
                    <a:pt x="1556227" y="2891804"/>
                  </a:lnTo>
                  <a:lnTo>
                    <a:pt x="1558225" y="2890288"/>
                  </a:lnTo>
                  <a:lnTo>
                    <a:pt x="1561211" y="2889581"/>
                  </a:lnTo>
                  <a:lnTo>
                    <a:pt x="1562501" y="2891804"/>
                  </a:lnTo>
                  <a:lnTo>
                    <a:pt x="1563563" y="2892941"/>
                  </a:lnTo>
                  <a:lnTo>
                    <a:pt x="1561489" y="2894154"/>
                  </a:lnTo>
                  <a:lnTo>
                    <a:pt x="1557466" y="2896555"/>
                  </a:lnTo>
                  <a:close/>
                </a:path>
                <a:path w="3070859" h="2940050">
                  <a:moveTo>
                    <a:pt x="1528169" y="1021594"/>
                  </a:moveTo>
                  <a:lnTo>
                    <a:pt x="1526879" y="1019345"/>
                  </a:lnTo>
                  <a:lnTo>
                    <a:pt x="1525842" y="1018233"/>
                  </a:lnTo>
                  <a:lnTo>
                    <a:pt x="1527942" y="1017096"/>
                  </a:lnTo>
                  <a:lnTo>
                    <a:pt x="1529940" y="1015580"/>
                  </a:lnTo>
                  <a:lnTo>
                    <a:pt x="1532926" y="1014873"/>
                  </a:lnTo>
                  <a:lnTo>
                    <a:pt x="1534216" y="1017096"/>
                  </a:lnTo>
                  <a:lnTo>
                    <a:pt x="1535278" y="1018233"/>
                  </a:lnTo>
                  <a:lnTo>
                    <a:pt x="1533179" y="1019345"/>
                  </a:lnTo>
                  <a:lnTo>
                    <a:pt x="1531155" y="1020861"/>
                  </a:lnTo>
                  <a:lnTo>
                    <a:pt x="1528928" y="1021392"/>
                  </a:lnTo>
                  <a:lnTo>
                    <a:pt x="1528169" y="1021594"/>
                  </a:lnTo>
                  <a:close/>
                </a:path>
                <a:path w="3070859" h="2940050">
                  <a:moveTo>
                    <a:pt x="1521111" y="1256375"/>
                  </a:moveTo>
                  <a:lnTo>
                    <a:pt x="1517771" y="1252761"/>
                  </a:lnTo>
                  <a:lnTo>
                    <a:pt x="1521111" y="1246243"/>
                  </a:lnTo>
                  <a:lnTo>
                    <a:pt x="1522173" y="1247354"/>
                  </a:lnTo>
                  <a:lnTo>
                    <a:pt x="1524248" y="1248744"/>
                  </a:lnTo>
                  <a:lnTo>
                    <a:pt x="1523590" y="1251953"/>
                  </a:lnTo>
                  <a:lnTo>
                    <a:pt x="1522173" y="1254126"/>
                  </a:lnTo>
                  <a:lnTo>
                    <a:pt x="1521111" y="1256375"/>
                  </a:lnTo>
                  <a:close/>
                </a:path>
                <a:path w="3070859" h="2940050">
                  <a:moveTo>
                    <a:pt x="2283311" y="1783898"/>
                  </a:moveTo>
                  <a:lnTo>
                    <a:pt x="2280983" y="1783898"/>
                  </a:lnTo>
                  <a:lnTo>
                    <a:pt x="2279566" y="1782408"/>
                  </a:lnTo>
                  <a:lnTo>
                    <a:pt x="2280123" y="1780285"/>
                  </a:lnTo>
                  <a:lnTo>
                    <a:pt x="2280123" y="1778794"/>
                  </a:lnTo>
                  <a:lnTo>
                    <a:pt x="2281995" y="1777228"/>
                  </a:lnTo>
                  <a:lnTo>
                    <a:pt x="2284803" y="1773918"/>
                  </a:lnTo>
                  <a:lnTo>
                    <a:pt x="2291230" y="1777961"/>
                  </a:lnTo>
                  <a:lnTo>
                    <a:pt x="2287359" y="1780841"/>
                  </a:lnTo>
                  <a:lnTo>
                    <a:pt x="2284247" y="1783216"/>
                  </a:lnTo>
                  <a:lnTo>
                    <a:pt x="2283311" y="1783898"/>
                  </a:lnTo>
                  <a:close/>
                </a:path>
                <a:path w="3070859" h="2940050">
                  <a:moveTo>
                    <a:pt x="2274633" y="1792616"/>
                  </a:moveTo>
                  <a:lnTo>
                    <a:pt x="2273545" y="1791428"/>
                  </a:lnTo>
                  <a:lnTo>
                    <a:pt x="2271546" y="1789786"/>
                  </a:lnTo>
                  <a:lnTo>
                    <a:pt x="2272837" y="1787208"/>
                  </a:lnTo>
                  <a:lnTo>
                    <a:pt x="2274228" y="1785035"/>
                  </a:lnTo>
                  <a:lnTo>
                    <a:pt x="2276834" y="1782711"/>
                  </a:lnTo>
                  <a:lnTo>
                    <a:pt x="2279263" y="1782711"/>
                  </a:lnTo>
                  <a:lnTo>
                    <a:pt x="2280680" y="1784227"/>
                  </a:lnTo>
                  <a:lnTo>
                    <a:pt x="2280680" y="1786804"/>
                  </a:lnTo>
                  <a:lnTo>
                    <a:pt x="2278554" y="1789659"/>
                  </a:lnTo>
                  <a:lnTo>
                    <a:pt x="2276455" y="1791024"/>
                  </a:lnTo>
                  <a:lnTo>
                    <a:pt x="2274633" y="1792616"/>
                  </a:lnTo>
                  <a:close/>
                </a:path>
                <a:path w="3070859" h="2940050">
                  <a:moveTo>
                    <a:pt x="1851118" y="1935323"/>
                  </a:moveTo>
                  <a:lnTo>
                    <a:pt x="1850081" y="1934186"/>
                  </a:lnTo>
                  <a:lnTo>
                    <a:pt x="1848006" y="1932822"/>
                  </a:lnTo>
                  <a:lnTo>
                    <a:pt x="1848158" y="1931988"/>
                  </a:lnTo>
                  <a:lnTo>
                    <a:pt x="1848664" y="1929588"/>
                  </a:lnTo>
                  <a:lnTo>
                    <a:pt x="1850081" y="1927440"/>
                  </a:lnTo>
                  <a:lnTo>
                    <a:pt x="1851118" y="1925191"/>
                  </a:lnTo>
                  <a:lnTo>
                    <a:pt x="1854483" y="1928779"/>
                  </a:lnTo>
                  <a:lnTo>
                    <a:pt x="1853395" y="1930927"/>
                  </a:lnTo>
                  <a:lnTo>
                    <a:pt x="1851118" y="1935323"/>
                  </a:lnTo>
                  <a:close/>
                </a:path>
                <a:path w="3070859" h="2940050">
                  <a:moveTo>
                    <a:pt x="1727176" y="322634"/>
                  </a:moveTo>
                  <a:lnTo>
                    <a:pt x="1724899" y="320132"/>
                  </a:lnTo>
                  <a:lnTo>
                    <a:pt x="1723836" y="319021"/>
                  </a:lnTo>
                  <a:lnTo>
                    <a:pt x="1725936" y="317884"/>
                  </a:lnTo>
                  <a:lnTo>
                    <a:pt x="1727960" y="316368"/>
                  </a:lnTo>
                  <a:lnTo>
                    <a:pt x="1730945" y="315660"/>
                  </a:lnTo>
                  <a:lnTo>
                    <a:pt x="1732210" y="317884"/>
                  </a:lnTo>
                  <a:lnTo>
                    <a:pt x="1733273" y="319021"/>
                  </a:lnTo>
                  <a:lnTo>
                    <a:pt x="1727176" y="322634"/>
                  </a:lnTo>
                  <a:close/>
                </a:path>
                <a:path w="3070859" h="2940050">
                  <a:moveTo>
                    <a:pt x="1726164" y="129822"/>
                  </a:moveTo>
                  <a:lnTo>
                    <a:pt x="1724899" y="127598"/>
                  </a:lnTo>
                  <a:lnTo>
                    <a:pt x="1723836" y="126486"/>
                  </a:lnTo>
                  <a:lnTo>
                    <a:pt x="1725885" y="125248"/>
                  </a:lnTo>
                  <a:lnTo>
                    <a:pt x="1729908" y="122873"/>
                  </a:lnTo>
                  <a:lnTo>
                    <a:pt x="1731173" y="124212"/>
                  </a:lnTo>
                  <a:lnTo>
                    <a:pt x="1733273" y="126486"/>
                  </a:lnTo>
                  <a:lnTo>
                    <a:pt x="1731173" y="127598"/>
                  </a:lnTo>
                  <a:lnTo>
                    <a:pt x="1729149" y="129114"/>
                  </a:lnTo>
                  <a:lnTo>
                    <a:pt x="1726164" y="129822"/>
                  </a:lnTo>
                  <a:close/>
                </a:path>
                <a:path w="3070859" h="2940050">
                  <a:moveTo>
                    <a:pt x="1622461" y="271696"/>
                  </a:moveTo>
                  <a:lnTo>
                    <a:pt x="1621170" y="269472"/>
                  </a:lnTo>
                  <a:lnTo>
                    <a:pt x="1620108" y="268335"/>
                  </a:lnTo>
                  <a:lnTo>
                    <a:pt x="1622182" y="267122"/>
                  </a:lnTo>
                  <a:lnTo>
                    <a:pt x="1624206" y="265909"/>
                  </a:lnTo>
                  <a:lnTo>
                    <a:pt x="1626205" y="264747"/>
                  </a:lnTo>
                  <a:lnTo>
                    <a:pt x="1629545" y="268335"/>
                  </a:lnTo>
                  <a:lnTo>
                    <a:pt x="1627445" y="269472"/>
                  </a:lnTo>
                  <a:lnTo>
                    <a:pt x="1625446" y="270988"/>
                  </a:lnTo>
                  <a:lnTo>
                    <a:pt x="1622461" y="271696"/>
                  </a:lnTo>
                  <a:close/>
                </a:path>
                <a:path w="3070859" h="2940050">
                  <a:moveTo>
                    <a:pt x="1614061" y="2237870"/>
                  </a:moveTo>
                  <a:lnTo>
                    <a:pt x="1612796" y="2236506"/>
                  </a:lnTo>
                  <a:lnTo>
                    <a:pt x="1611734" y="2235394"/>
                  </a:lnTo>
                  <a:lnTo>
                    <a:pt x="1610697" y="2234257"/>
                  </a:lnTo>
                  <a:lnTo>
                    <a:pt x="1612796" y="2233120"/>
                  </a:lnTo>
                  <a:lnTo>
                    <a:pt x="1614820" y="2231629"/>
                  </a:lnTo>
                  <a:lnTo>
                    <a:pt x="1617806" y="2230896"/>
                  </a:lnTo>
                  <a:lnTo>
                    <a:pt x="1619071" y="2233120"/>
                  </a:lnTo>
                  <a:lnTo>
                    <a:pt x="1620108" y="2234257"/>
                  </a:lnTo>
                  <a:lnTo>
                    <a:pt x="1614061" y="2237870"/>
                  </a:lnTo>
                  <a:close/>
                </a:path>
                <a:path w="3070859" h="2940050">
                  <a:moveTo>
                    <a:pt x="1766264" y="2421712"/>
                  </a:moveTo>
                  <a:lnTo>
                    <a:pt x="1762899" y="2415194"/>
                  </a:lnTo>
                  <a:lnTo>
                    <a:pt x="1764164" y="2413854"/>
                  </a:lnTo>
                  <a:lnTo>
                    <a:pt x="1766264" y="2411580"/>
                  </a:lnTo>
                  <a:lnTo>
                    <a:pt x="1767326" y="2413854"/>
                  </a:lnTo>
                  <a:lnTo>
                    <a:pt x="1768718" y="2416002"/>
                  </a:lnTo>
                  <a:lnTo>
                    <a:pt x="1769224" y="2418403"/>
                  </a:lnTo>
                  <a:lnTo>
                    <a:pt x="1769375" y="2419236"/>
                  </a:lnTo>
                  <a:lnTo>
                    <a:pt x="1767326" y="2420601"/>
                  </a:lnTo>
                  <a:lnTo>
                    <a:pt x="1766264" y="2421712"/>
                  </a:lnTo>
                  <a:close/>
                </a:path>
                <a:path w="3070859" h="2940050">
                  <a:moveTo>
                    <a:pt x="2171689" y="2168386"/>
                  </a:moveTo>
                  <a:lnTo>
                    <a:pt x="2168350" y="2161867"/>
                  </a:lnTo>
                  <a:lnTo>
                    <a:pt x="2169589" y="2160503"/>
                  </a:lnTo>
                  <a:lnTo>
                    <a:pt x="2170652" y="2159391"/>
                  </a:lnTo>
                  <a:lnTo>
                    <a:pt x="2171689" y="2158254"/>
                  </a:lnTo>
                  <a:lnTo>
                    <a:pt x="2172726" y="2160503"/>
                  </a:lnTo>
                  <a:lnTo>
                    <a:pt x="2174143" y="2162676"/>
                  </a:lnTo>
                  <a:lnTo>
                    <a:pt x="2174826" y="2165884"/>
                  </a:lnTo>
                  <a:lnTo>
                    <a:pt x="2172726" y="2167274"/>
                  </a:lnTo>
                  <a:lnTo>
                    <a:pt x="2171689" y="2168386"/>
                  </a:lnTo>
                  <a:close/>
                </a:path>
                <a:path w="3070859" h="2940050">
                  <a:moveTo>
                    <a:pt x="2152537" y="2462696"/>
                  </a:moveTo>
                  <a:lnTo>
                    <a:pt x="2147882" y="2462241"/>
                  </a:lnTo>
                  <a:lnTo>
                    <a:pt x="2145378" y="2461104"/>
                  </a:lnTo>
                  <a:lnTo>
                    <a:pt x="2142721" y="2460093"/>
                  </a:lnTo>
                  <a:lnTo>
                    <a:pt x="2139862" y="2458451"/>
                  </a:lnTo>
                  <a:lnTo>
                    <a:pt x="2139938" y="2456177"/>
                  </a:lnTo>
                  <a:lnTo>
                    <a:pt x="2144011" y="2450315"/>
                  </a:lnTo>
                  <a:lnTo>
                    <a:pt x="2154384" y="2450188"/>
                  </a:lnTo>
                  <a:lnTo>
                    <a:pt x="2157167" y="2461382"/>
                  </a:lnTo>
                  <a:lnTo>
                    <a:pt x="2152537" y="2462696"/>
                  </a:lnTo>
                  <a:close/>
                </a:path>
                <a:path w="3070859" h="2940050">
                  <a:moveTo>
                    <a:pt x="2104114" y="883636"/>
                  </a:moveTo>
                  <a:lnTo>
                    <a:pt x="2097840" y="883636"/>
                  </a:lnTo>
                  <a:lnTo>
                    <a:pt x="2091515" y="876359"/>
                  </a:lnTo>
                  <a:lnTo>
                    <a:pt x="2097840" y="869083"/>
                  </a:lnTo>
                  <a:lnTo>
                    <a:pt x="2104114" y="869083"/>
                  </a:lnTo>
                  <a:lnTo>
                    <a:pt x="2110439" y="876359"/>
                  </a:lnTo>
                  <a:lnTo>
                    <a:pt x="2104114" y="883636"/>
                  </a:lnTo>
                  <a:close/>
                </a:path>
                <a:path w="3070859" h="2940050">
                  <a:moveTo>
                    <a:pt x="2237417" y="2320822"/>
                  </a:moveTo>
                  <a:lnTo>
                    <a:pt x="2232712" y="2320367"/>
                  </a:lnTo>
                  <a:lnTo>
                    <a:pt x="2230207" y="2319255"/>
                  </a:lnTo>
                  <a:lnTo>
                    <a:pt x="2227576" y="2318219"/>
                  </a:lnTo>
                  <a:lnTo>
                    <a:pt x="2224717" y="2316577"/>
                  </a:lnTo>
                  <a:lnTo>
                    <a:pt x="2224793" y="2314303"/>
                  </a:lnTo>
                  <a:lnTo>
                    <a:pt x="2228866" y="2308441"/>
                  </a:lnTo>
                  <a:lnTo>
                    <a:pt x="2239239" y="2308314"/>
                  </a:lnTo>
                  <a:lnTo>
                    <a:pt x="2242022" y="2319508"/>
                  </a:lnTo>
                  <a:lnTo>
                    <a:pt x="2237417" y="2320822"/>
                  </a:lnTo>
                  <a:close/>
                </a:path>
                <a:path w="3070859" h="2940050">
                  <a:moveTo>
                    <a:pt x="2199013" y="2146783"/>
                  </a:moveTo>
                  <a:lnTo>
                    <a:pt x="2193573" y="2142437"/>
                  </a:lnTo>
                  <a:lnTo>
                    <a:pt x="2193725" y="2132355"/>
                  </a:lnTo>
                  <a:lnTo>
                    <a:pt x="2198532" y="2129551"/>
                  </a:lnTo>
                  <a:lnTo>
                    <a:pt x="2199316" y="2129070"/>
                  </a:lnTo>
                  <a:lnTo>
                    <a:pt x="2200935" y="2129197"/>
                  </a:lnTo>
                  <a:lnTo>
                    <a:pt x="2206375" y="2133543"/>
                  </a:lnTo>
                  <a:lnTo>
                    <a:pt x="2206198" y="2143548"/>
                  </a:lnTo>
                  <a:lnTo>
                    <a:pt x="2201588" y="2146429"/>
                  </a:lnTo>
                  <a:lnTo>
                    <a:pt x="2200404" y="2146429"/>
                  </a:lnTo>
                  <a:lnTo>
                    <a:pt x="2199013" y="2146783"/>
                  </a:lnTo>
                  <a:close/>
                </a:path>
                <a:path w="3070859" h="2940050">
                  <a:moveTo>
                    <a:pt x="2201467" y="2146505"/>
                  </a:moveTo>
                  <a:lnTo>
                    <a:pt x="2200404" y="2146429"/>
                  </a:lnTo>
                  <a:lnTo>
                    <a:pt x="2201588" y="2146429"/>
                  </a:lnTo>
                  <a:close/>
                </a:path>
                <a:path w="3070859" h="2940050">
                  <a:moveTo>
                    <a:pt x="1088007" y="234679"/>
                  </a:moveTo>
                  <a:lnTo>
                    <a:pt x="1084491" y="229601"/>
                  </a:lnTo>
                  <a:lnTo>
                    <a:pt x="1083934" y="228843"/>
                  </a:lnTo>
                  <a:lnTo>
                    <a:pt x="1083833" y="227099"/>
                  </a:lnTo>
                  <a:lnTo>
                    <a:pt x="1086869" y="221086"/>
                  </a:lnTo>
                  <a:lnTo>
                    <a:pt x="1096255" y="220934"/>
                  </a:lnTo>
                  <a:lnTo>
                    <a:pt x="1100303" y="226796"/>
                  </a:lnTo>
                  <a:lnTo>
                    <a:pt x="1099974" y="228262"/>
                  </a:lnTo>
                  <a:lnTo>
                    <a:pt x="1099954" y="229601"/>
                  </a:lnTo>
                  <a:lnTo>
                    <a:pt x="1097292" y="234503"/>
                  </a:lnTo>
                  <a:lnTo>
                    <a:pt x="1088007" y="234679"/>
                  </a:lnTo>
                  <a:close/>
                </a:path>
                <a:path w="3070859" h="2940050">
                  <a:moveTo>
                    <a:pt x="1200262" y="780522"/>
                  </a:moveTo>
                  <a:lnTo>
                    <a:pt x="1195581" y="780067"/>
                  </a:lnTo>
                  <a:lnTo>
                    <a:pt x="1193077" y="778955"/>
                  </a:lnTo>
                  <a:lnTo>
                    <a:pt x="1190420" y="777919"/>
                  </a:lnTo>
                  <a:lnTo>
                    <a:pt x="1187587" y="776277"/>
                  </a:lnTo>
                  <a:lnTo>
                    <a:pt x="1187662" y="774003"/>
                  </a:lnTo>
                  <a:lnTo>
                    <a:pt x="1191710" y="768141"/>
                  </a:lnTo>
                  <a:lnTo>
                    <a:pt x="1202108" y="768015"/>
                  </a:lnTo>
                  <a:lnTo>
                    <a:pt x="1204891" y="779208"/>
                  </a:lnTo>
                  <a:lnTo>
                    <a:pt x="1200262" y="780522"/>
                  </a:lnTo>
                  <a:close/>
                </a:path>
                <a:path w="3070859" h="2940050">
                  <a:moveTo>
                    <a:pt x="1775118" y="1947275"/>
                  </a:moveTo>
                  <a:lnTo>
                    <a:pt x="1765808" y="1947073"/>
                  </a:lnTo>
                  <a:lnTo>
                    <a:pt x="1763160" y="1942196"/>
                  </a:lnTo>
                  <a:lnTo>
                    <a:pt x="1763126" y="1940832"/>
                  </a:lnTo>
                  <a:lnTo>
                    <a:pt x="1762797" y="1939366"/>
                  </a:lnTo>
                  <a:lnTo>
                    <a:pt x="1763354" y="1938583"/>
                  </a:lnTo>
                  <a:lnTo>
                    <a:pt x="1766845" y="1933504"/>
                  </a:lnTo>
                  <a:lnTo>
                    <a:pt x="1776232" y="1933656"/>
                  </a:lnTo>
                  <a:lnTo>
                    <a:pt x="1779268" y="1939669"/>
                  </a:lnTo>
                  <a:lnTo>
                    <a:pt x="1779166" y="1941413"/>
                  </a:lnTo>
                  <a:lnTo>
                    <a:pt x="1778610" y="1942196"/>
                  </a:lnTo>
                  <a:lnTo>
                    <a:pt x="1775118" y="1947275"/>
                  </a:lnTo>
                  <a:close/>
                </a:path>
                <a:path w="3070859" h="2940050">
                  <a:moveTo>
                    <a:pt x="1916163" y="1447570"/>
                  </a:moveTo>
                  <a:lnTo>
                    <a:pt x="1910724" y="1443199"/>
                  </a:lnTo>
                  <a:lnTo>
                    <a:pt x="1910876" y="1433142"/>
                  </a:lnTo>
                  <a:lnTo>
                    <a:pt x="1915657" y="1430312"/>
                  </a:lnTo>
                  <a:lnTo>
                    <a:pt x="1916467" y="1429858"/>
                  </a:lnTo>
                  <a:lnTo>
                    <a:pt x="1918061" y="1429984"/>
                  </a:lnTo>
                  <a:lnTo>
                    <a:pt x="1923526" y="1434330"/>
                  </a:lnTo>
                  <a:lnTo>
                    <a:pt x="1923349" y="1444336"/>
                  </a:lnTo>
                  <a:lnTo>
                    <a:pt x="1918739" y="1447216"/>
                  </a:lnTo>
                  <a:lnTo>
                    <a:pt x="1917530" y="1447216"/>
                  </a:lnTo>
                  <a:lnTo>
                    <a:pt x="1916163" y="1447570"/>
                  </a:lnTo>
                  <a:close/>
                </a:path>
                <a:path w="3070859" h="2940050">
                  <a:moveTo>
                    <a:pt x="1918617" y="1447292"/>
                  </a:moveTo>
                  <a:lnTo>
                    <a:pt x="1917530" y="1447216"/>
                  </a:lnTo>
                  <a:lnTo>
                    <a:pt x="1918739" y="1447216"/>
                  </a:lnTo>
                  <a:close/>
                </a:path>
                <a:path w="3070859" h="2940050">
                  <a:moveTo>
                    <a:pt x="362011" y="2281658"/>
                  </a:moveTo>
                  <a:lnTo>
                    <a:pt x="357938" y="2275821"/>
                  </a:lnTo>
                  <a:lnTo>
                    <a:pt x="357837" y="2274078"/>
                  </a:lnTo>
                  <a:lnTo>
                    <a:pt x="360873" y="2268064"/>
                  </a:lnTo>
                  <a:lnTo>
                    <a:pt x="370259" y="2267912"/>
                  </a:lnTo>
                  <a:lnTo>
                    <a:pt x="374307" y="2273774"/>
                  </a:lnTo>
                  <a:lnTo>
                    <a:pt x="373978" y="2275240"/>
                  </a:lnTo>
                  <a:lnTo>
                    <a:pt x="374054" y="2276402"/>
                  </a:lnTo>
                  <a:lnTo>
                    <a:pt x="371296" y="2281481"/>
                  </a:lnTo>
                  <a:lnTo>
                    <a:pt x="362011" y="2281658"/>
                  </a:lnTo>
                  <a:close/>
                </a:path>
                <a:path w="3070859" h="2940050">
                  <a:moveTo>
                    <a:pt x="134543" y="1947275"/>
                  </a:moveTo>
                  <a:lnTo>
                    <a:pt x="125232" y="1947073"/>
                  </a:lnTo>
                  <a:lnTo>
                    <a:pt x="122584" y="1942196"/>
                  </a:lnTo>
                  <a:lnTo>
                    <a:pt x="122551" y="1940832"/>
                  </a:lnTo>
                  <a:lnTo>
                    <a:pt x="122247" y="1939366"/>
                  </a:lnTo>
                  <a:lnTo>
                    <a:pt x="126295" y="1933504"/>
                  </a:lnTo>
                  <a:lnTo>
                    <a:pt x="135656" y="1933656"/>
                  </a:lnTo>
                  <a:lnTo>
                    <a:pt x="138717" y="1939669"/>
                  </a:lnTo>
                  <a:lnTo>
                    <a:pt x="138591" y="1941413"/>
                  </a:lnTo>
                  <a:lnTo>
                    <a:pt x="134543" y="1947275"/>
                  </a:lnTo>
                  <a:close/>
                </a:path>
                <a:path w="3070859" h="2940050">
                  <a:moveTo>
                    <a:pt x="1812030" y="1431323"/>
                  </a:moveTo>
                  <a:lnTo>
                    <a:pt x="1806161" y="1430110"/>
                  </a:lnTo>
                  <a:lnTo>
                    <a:pt x="1800797" y="1425512"/>
                  </a:lnTo>
                  <a:lnTo>
                    <a:pt x="1802290" y="1417275"/>
                  </a:lnTo>
                  <a:lnTo>
                    <a:pt x="1809273" y="1414091"/>
                  </a:lnTo>
                  <a:lnTo>
                    <a:pt x="1813574" y="1408558"/>
                  </a:lnTo>
                  <a:lnTo>
                    <a:pt x="1818912" y="1413257"/>
                  </a:lnTo>
                  <a:lnTo>
                    <a:pt x="1820177" y="1419523"/>
                  </a:lnTo>
                  <a:lnTo>
                    <a:pt x="1812030" y="1431323"/>
                  </a:lnTo>
                  <a:close/>
                </a:path>
                <a:path w="3070859" h="2940050">
                  <a:moveTo>
                    <a:pt x="1785491" y="2462443"/>
                  </a:moveTo>
                  <a:lnTo>
                    <a:pt x="1773309" y="2449711"/>
                  </a:lnTo>
                  <a:lnTo>
                    <a:pt x="1770783" y="2442058"/>
                  </a:lnTo>
                  <a:lnTo>
                    <a:pt x="1775321" y="2431693"/>
                  </a:lnTo>
                  <a:lnTo>
                    <a:pt x="1787503" y="2444415"/>
                  </a:lnTo>
                  <a:lnTo>
                    <a:pt x="1790029" y="2452074"/>
                  </a:lnTo>
                  <a:lnTo>
                    <a:pt x="1785491" y="2462443"/>
                  </a:lnTo>
                  <a:close/>
                </a:path>
                <a:path w="3070859" h="2940050">
                  <a:moveTo>
                    <a:pt x="1393841" y="1094502"/>
                  </a:moveTo>
                  <a:lnTo>
                    <a:pt x="1383321" y="1093166"/>
                  </a:lnTo>
                  <a:lnTo>
                    <a:pt x="1372299" y="1089158"/>
                  </a:lnTo>
                  <a:lnTo>
                    <a:pt x="1383321" y="1085150"/>
                  </a:lnTo>
                  <a:lnTo>
                    <a:pt x="1393841" y="1083814"/>
                  </a:lnTo>
                  <a:lnTo>
                    <a:pt x="1404361" y="1085150"/>
                  </a:lnTo>
                  <a:lnTo>
                    <a:pt x="1415384" y="1089158"/>
                  </a:lnTo>
                  <a:lnTo>
                    <a:pt x="1404361" y="1093166"/>
                  </a:lnTo>
                  <a:lnTo>
                    <a:pt x="1393841" y="1094502"/>
                  </a:lnTo>
                  <a:close/>
                </a:path>
                <a:path w="3070859" h="2940050">
                  <a:moveTo>
                    <a:pt x="2202023" y="1887442"/>
                  </a:moveTo>
                  <a:lnTo>
                    <a:pt x="2196027" y="1880368"/>
                  </a:lnTo>
                  <a:lnTo>
                    <a:pt x="2201521" y="1875746"/>
                  </a:lnTo>
                  <a:lnTo>
                    <a:pt x="2208462" y="1872238"/>
                  </a:lnTo>
                  <a:lnTo>
                    <a:pt x="2215630" y="1866901"/>
                  </a:lnTo>
                  <a:lnTo>
                    <a:pt x="2221808" y="1856794"/>
                  </a:lnTo>
                  <a:lnTo>
                    <a:pt x="2222044" y="1872654"/>
                  </a:lnTo>
                  <a:lnTo>
                    <a:pt x="2221327" y="1880927"/>
                  </a:lnTo>
                  <a:lnTo>
                    <a:pt x="2218940" y="1884050"/>
                  </a:lnTo>
                  <a:lnTo>
                    <a:pt x="2215928" y="1884309"/>
                  </a:lnTo>
                  <a:lnTo>
                    <a:pt x="2208475" y="1884309"/>
                  </a:lnTo>
                  <a:lnTo>
                    <a:pt x="2202023" y="1887442"/>
                  </a:lnTo>
                  <a:close/>
                </a:path>
                <a:path w="3070859" h="2940050">
                  <a:moveTo>
                    <a:pt x="2214167" y="1884461"/>
                  </a:moveTo>
                  <a:lnTo>
                    <a:pt x="2208475" y="1884309"/>
                  </a:lnTo>
                  <a:lnTo>
                    <a:pt x="2215928" y="1884309"/>
                  </a:lnTo>
                  <a:lnTo>
                    <a:pt x="2214167" y="1884461"/>
                  </a:lnTo>
                  <a:close/>
                </a:path>
                <a:path w="3070859" h="2940050">
                  <a:moveTo>
                    <a:pt x="1890130" y="596300"/>
                  </a:moveTo>
                  <a:lnTo>
                    <a:pt x="1882591" y="587406"/>
                  </a:lnTo>
                  <a:lnTo>
                    <a:pt x="1882161" y="585132"/>
                  </a:lnTo>
                  <a:lnTo>
                    <a:pt x="1890434" y="575480"/>
                  </a:lnTo>
                  <a:lnTo>
                    <a:pt x="1893267" y="571311"/>
                  </a:lnTo>
                  <a:lnTo>
                    <a:pt x="1902552" y="565424"/>
                  </a:lnTo>
                  <a:lnTo>
                    <a:pt x="1908169" y="566586"/>
                  </a:lnTo>
                  <a:lnTo>
                    <a:pt x="1912394" y="572373"/>
                  </a:lnTo>
                  <a:lnTo>
                    <a:pt x="1890130" y="596300"/>
                  </a:lnTo>
                  <a:close/>
                </a:path>
                <a:path w="3070859" h="2940050">
                  <a:moveTo>
                    <a:pt x="1820784" y="1561751"/>
                  </a:moveTo>
                  <a:lnTo>
                    <a:pt x="1814990" y="1561701"/>
                  </a:lnTo>
                  <a:lnTo>
                    <a:pt x="1813725" y="1560084"/>
                  </a:lnTo>
                  <a:lnTo>
                    <a:pt x="1811120" y="1556824"/>
                  </a:lnTo>
                  <a:lnTo>
                    <a:pt x="1809450" y="1552049"/>
                  </a:lnTo>
                  <a:lnTo>
                    <a:pt x="1808792" y="1545353"/>
                  </a:lnTo>
                  <a:lnTo>
                    <a:pt x="1811904" y="1540476"/>
                  </a:lnTo>
                  <a:lnTo>
                    <a:pt x="1820759" y="1540476"/>
                  </a:lnTo>
                  <a:lnTo>
                    <a:pt x="1828450" y="1538076"/>
                  </a:lnTo>
                  <a:lnTo>
                    <a:pt x="1835686" y="1542473"/>
                  </a:lnTo>
                  <a:lnTo>
                    <a:pt x="1834370" y="1551847"/>
                  </a:lnTo>
                  <a:lnTo>
                    <a:pt x="1827084" y="1555030"/>
                  </a:lnTo>
                  <a:lnTo>
                    <a:pt x="1820784" y="1561751"/>
                  </a:lnTo>
                  <a:close/>
                </a:path>
                <a:path w="3070859" h="2940050">
                  <a:moveTo>
                    <a:pt x="135781" y="1713252"/>
                  </a:moveTo>
                  <a:lnTo>
                    <a:pt x="123487" y="1713252"/>
                  </a:lnTo>
                  <a:lnTo>
                    <a:pt x="131330" y="1709411"/>
                  </a:lnTo>
                  <a:lnTo>
                    <a:pt x="135781" y="1713252"/>
                  </a:lnTo>
                  <a:close/>
                </a:path>
                <a:path w="3070859" h="2940050">
                  <a:moveTo>
                    <a:pt x="123790" y="1734021"/>
                  </a:moveTo>
                  <a:lnTo>
                    <a:pt x="117997" y="1733971"/>
                  </a:lnTo>
                  <a:lnTo>
                    <a:pt x="114050" y="1729145"/>
                  </a:lnTo>
                  <a:lnTo>
                    <a:pt x="112330" y="1724395"/>
                  </a:lnTo>
                  <a:lnTo>
                    <a:pt x="111621" y="1717724"/>
                  </a:lnTo>
                  <a:lnTo>
                    <a:pt x="114834" y="1712671"/>
                  </a:lnTo>
                  <a:lnTo>
                    <a:pt x="116251" y="1712747"/>
                  </a:lnTo>
                  <a:lnTo>
                    <a:pt x="123487" y="1713252"/>
                  </a:lnTo>
                  <a:lnTo>
                    <a:pt x="135781" y="1713252"/>
                  </a:lnTo>
                  <a:lnTo>
                    <a:pt x="138388" y="1715501"/>
                  </a:lnTo>
                  <a:lnTo>
                    <a:pt x="137376" y="1724142"/>
                  </a:lnTo>
                  <a:lnTo>
                    <a:pt x="129913" y="1727199"/>
                  </a:lnTo>
                  <a:lnTo>
                    <a:pt x="123790" y="1734021"/>
                  </a:lnTo>
                  <a:close/>
                </a:path>
                <a:path w="3070859" h="2940050">
                  <a:moveTo>
                    <a:pt x="1464769" y="2472297"/>
                  </a:moveTo>
                  <a:lnTo>
                    <a:pt x="1462213" y="2469012"/>
                  </a:lnTo>
                  <a:lnTo>
                    <a:pt x="1459835" y="2467319"/>
                  </a:lnTo>
                  <a:lnTo>
                    <a:pt x="1467822" y="2458531"/>
                  </a:lnTo>
                  <a:lnTo>
                    <a:pt x="1476523" y="2452406"/>
                  </a:lnTo>
                  <a:lnTo>
                    <a:pt x="1486614" y="2451444"/>
                  </a:lnTo>
                  <a:lnTo>
                    <a:pt x="1498771" y="2458147"/>
                  </a:lnTo>
                  <a:lnTo>
                    <a:pt x="1493863" y="2459714"/>
                  </a:lnTo>
                  <a:lnTo>
                    <a:pt x="1489739" y="2460674"/>
                  </a:lnTo>
                  <a:lnTo>
                    <a:pt x="1483288" y="2463504"/>
                  </a:lnTo>
                  <a:lnTo>
                    <a:pt x="1481213" y="2465930"/>
                  </a:lnTo>
                  <a:lnTo>
                    <a:pt x="1474888" y="2469214"/>
                  </a:lnTo>
                  <a:lnTo>
                    <a:pt x="1470992" y="2471564"/>
                  </a:lnTo>
                  <a:lnTo>
                    <a:pt x="1464769" y="2472297"/>
                  </a:lnTo>
                  <a:close/>
                </a:path>
                <a:path w="3070859" h="2940050">
                  <a:moveTo>
                    <a:pt x="437809" y="2615207"/>
                  </a:moveTo>
                  <a:lnTo>
                    <a:pt x="429004" y="2613893"/>
                  </a:lnTo>
                  <a:lnTo>
                    <a:pt x="415773" y="2613893"/>
                  </a:lnTo>
                  <a:lnTo>
                    <a:pt x="411801" y="2608789"/>
                  </a:lnTo>
                  <a:lnTo>
                    <a:pt x="414457" y="2596585"/>
                  </a:lnTo>
                  <a:lnTo>
                    <a:pt x="417038" y="2592921"/>
                  </a:lnTo>
                  <a:lnTo>
                    <a:pt x="424299" y="2594210"/>
                  </a:lnTo>
                  <a:lnTo>
                    <a:pt x="435544" y="2594210"/>
                  </a:lnTo>
                  <a:lnTo>
                    <a:pt x="439048" y="2594412"/>
                  </a:lnTo>
                  <a:lnTo>
                    <a:pt x="443046" y="2599491"/>
                  </a:lnTo>
                  <a:lnTo>
                    <a:pt x="440364" y="2611695"/>
                  </a:lnTo>
                  <a:lnTo>
                    <a:pt x="438764" y="2613893"/>
                  </a:lnTo>
                  <a:lnTo>
                    <a:pt x="429004" y="2613893"/>
                  </a:lnTo>
                  <a:lnTo>
                    <a:pt x="425867" y="2614398"/>
                  </a:lnTo>
                  <a:lnTo>
                    <a:pt x="438397" y="2614398"/>
                  </a:lnTo>
                  <a:lnTo>
                    <a:pt x="437809" y="2615207"/>
                  </a:lnTo>
                  <a:close/>
                </a:path>
                <a:path w="3070859" h="2940050">
                  <a:moveTo>
                    <a:pt x="435544" y="2594210"/>
                  </a:moveTo>
                  <a:lnTo>
                    <a:pt x="424299" y="2594210"/>
                  </a:lnTo>
                  <a:lnTo>
                    <a:pt x="425867" y="2593983"/>
                  </a:lnTo>
                  <a:lnTo>
                    <a:pt x="428954" y="2593983"/>
                  </a:lnTo>
                  <a:lnTo>
                    <a:pt x="430497" y="2593932"/>
                  </a:lnTo>
                  <a:lnTo>
                    <a:pt x="435544" y="2594210"/>
                  </a:lnTo>
                  <a:close/>
                </a:path>
                <a:path w="3070859" h="2940050">
                  <a:moveTo>
                    <a:pt x="1266651" y="2260585"/>
                  </a:moveTo>
                  <a:lnTo>
                    <a:pt x="1258472" y="2259037"/>
                  </a:lnTo>
                  <a:lnTo>
                    <a:pt x="1252809" y="2254268"/>
                  </a:lnTo>
                  <a:lnTo>
                    <a:pt x="1251266" y="2251413"/>
                  </a:lnTo>
                  <a:lnTo>
                    <a:pt x="1253239" y="2243934"/>
                  </a:lnTo>
                  <a:lnTo>
                    <a:pt x="1258729" y="2238780"/>
                  </a:lnTo>
                  <a:lnTo>
                    <a:pt x="1264320" y="2239512"/>
                  </a:lnTo>
                  <a:lnTo>
                    <a:pt x="1269828" y="2239512"/>
                  </a:lnTo>
                  <a:lnTo>
                    <a:pt x="1271657" y="2239841"/>
                  </a:lnTo>
                  <a:lnTo>
                    <a:pt x="1276395" y="2239841"/>
                  </a:lnTo>
                  <a:lnTo>
                    <a:pt x="1279247" y="2244894"/>
                  </a:lnTo>
                  <a:lnTo>
                    <a:pt x="1281802" y="2251160"/>
                  </a:lnTo>
                  <a:lnTo>
                    <a:pt x="1280284" y="2254091"/>
                  </a:lnTo>
                  <a:lnTo>
                    <a:pt x="1274778" y="2258930"/>
                  </a:lnTo>
                  <a:lnTo>
                    <a:pt x="1266651" y="2260585"/>
                  </a:lnTo>
                  <a:close/>
                </a:path>
                <a:path w="3070859" h="2940050">
                  <a:moveTo>
                    <a:pt x="1269828" y="2239512"/>
                  </a:moveTo>
                  <a:lnTo>
                    <a:pt x="1264320" y="2239512"/>
                  </a:lnTo>
                  <a:lnTo>
                    <a:pt x="1267154" y="2239032"/>
                  </a:lnTo>
                  <a:lnTo>
                    <a:pt x="1269828" y="2239512"/>
                  </a:lnTo>
                  <a:close/>
                </a:path>
                <a:path w="3070859" h="2940050">
                  <a:moveTo>
                    <a:pt x="1276395" y="2239841"/>
                  </a:moveTo>
                  <a:lnTo>
                    <a:pt x="1271657" y="2239841"/>
                  </a:lnTo>
                  <a:lnTo>
                    <a:pt x="1276110" y="2239336"/>
                  </a:lnTo>
                  <a:lnTo>
                    <a:pt x="1276395" y="2239841"/>
                  </a:lnTo>
                  <a:close/>
                </a:path>
                <a:path w="3070859" h="2940050">
                  <a:moveTo>
                    <a:pt x="1288076" y="112817"/>
                  </a:moveTo>
                  <a:lnTo>
                    <a:pt x="1279272" y="105313"/>
                  </a:lnTo>
                  <a:lnTo>
                    <a:pt x="1276337" y="101523"/>
                  </a:lnTo>
                  <a:lnTo>
                    <a:pt x="1271278" y="96065"/>
                  </a:lnTo>
                  <a:lnTo>
                    <a:pt x="1285774" y="80475"/>
                  </a:lnTo>
                  <a:lnTo>
                    <a:pt x="1289847" y="85124"/>
                  </a:lnTo>
                  <a:lnTo>
                    <a:pt x="1294806" y="89243"/>
                  </a:lnTo>
                  <a:lnTo>
                    <a:pt x="1297716" y="94625"/>
                  </a:lnTo>
                  <a:lnTo>
                    <a:pt x="1299486" y="97960"/>
                  </a:lnTo>
                  <a:lnTo>
                    <a:pt x="1299056" y="103544"/>
                  </a:lnTo>
                  <a:lnTo>
                    <a:pt x="1296653" y="112463"/>
                  </a:lnTo>
                  <a:lnTo>
                    <a:pt x="1288076" y="112817"/>
                  </a:lnTo>
                  <a:close/>
                </a:path>
                <a:path w="3070859" h="2940050">
                  <a:moveTo>
                    <a:pt x="1475597" y="963025"/>
                  </a:moveTo>
                  <a:lnTo>
                    <a:pt x="1470081" y="957871"/>
                  </a:lnTo>
                  <a:lnTo>
                    <a:pt x="1468108" y="950392"/>
                  </a:lnTo>
                  <a:lnTo>
                    <a:pt x="1469677" y="947562"/>
                  </a:lnTo>
                  <a:lnTo>
                    <a:pt x="1475325" y="942782"/>
                  </a:lnTo>
                  <a:lnTo>
                    <a:pt x="1483500" y="941236"/>
                  </a:lnTo>
                  <a:lnTo>
                    <a:pt x="1491632" y="942896"/>
                  </a:lnTo>
                  <a:lnTo>
                    <a:pt x="1497152" y="947739"/>
                  </a:lnTo>
                  <a:lnTo>
                    <a:pt x="1498645" y="950644"/>
                  </a:lnTo>
                  <a:lnTo>
                    <a:pt x="1496089" y="956936"/>
                  </a:lnTo>
                  <a:lnTo>
                    <a:pt x="1493260" y="961989"/>
                  </a:lnTo>
                  <a:lnTo>
                    <a:pt x="1488525" y="961989"/>
                  </a:lnTo>
                  <a:lnTo>
                    <a:pt x="1486836" y="962292"/>
                  </a:lnTo>
                  <a:lnTo>
                    <a:pt x="1481163" y="962292"/>
                  </a:lnTo>
                  <a:lnTo>
                    <a:pt x="1475597" y="963025"/>
                  </a:lnTo>
                  <a:close/>
                </a:path>
                <a:path w="3070859" h="2940050">
                  <a:moveTo>
                    <a:pt x="1492978" y="962495"/>
                  </a:moveTo>
                  <a:lnTo>
                    <a:pt x="1488525" y="961989"/>
                  </a:lnTo>
                  <a:lnTo>
                    <a:pt x="1493260" y="961989"/>
                  </a:lnTo>
                  <a:lnTo>
                    <a:pt x="1492978" y="962495"/>
                  </a:lnTo>
                  <a:close/>
                </a:path>
                <a:path w="3070859" h="2940050">
                  <a:moveTo>
                    <a:pt x="1484022" y="962798"/>
                  </a:moveTo>
                  <a:lnTo>
                    <a:pt x="1481163" y="962292"/>
                  </a:lnTo>
                  <a:lnTo>
                    <a:pt x="1486836" y="962292"/>
                  </a:lnTo>
                  <a:lnTo>
                    <a:pt x="1484022" y="962798"/>
                  </a:lnTo>
                  <a:close/>
                </a:path>
                <a:path w="3070859" h="2940050">
                  <a:moveTo>
                    <a:pt x="3041197" y="354723"/>
                  </a:moveTo>
                  <a:lnTo>
                    <a:pt x="3032988" y="354723"/>
                  </a:lnTo>
                  <a:lnTo>
                    <a:pt x="3040350" y="353384"/>
                  </a:lnTo>
                  <a:lnTo>
                    <a:pt x="3041197" y="354723"/>
                  </a:lnTo>
                  <a:close/>
                </a:path>
                <a:path w="3070859" h="2940050">
                  <a:moveTo>
                    <a:pt x="3018997" y="375720"/>
                  </a:moveTo>
                  <a:lnTo>
                    <a:pt x="3016593" y="372005"/>
                  </a:lnTo>
                  <a:lnTo>
                    <a:pt x="3015607" y="366902"/>
                  </a:lnTo>
                  <a:lnTo>
                    <a:pt x="3014190" y="359397"/>
                  </a:lnTo>
                  <a:lnTo>
                    <a:pt x="3017858" y="354925"/>
                  </a:lnTo>
                  <a:lnTo>
                    <a:pt x="3026789" y="354394"/>
                  </a:lnTo>
                  <a:lnTo>
                    <a:pt x="3028332" y="354470"/>
                  </a:lnTo>
                  <a:lnTo>
                    <a:pt x="3031419" y="354470"/>
                  </a:lnTo>
                  <a:lnTo>
                    <a:pt x="3032988" y="354723"/>
                  </a:lnTo>
                  <a:lnTo>
                    <a:pt x="3041197" y="354723"/>
                  </a:lnTo>
                  <a:lnTo>
                    <a:pt x="3042779" y="357224"/>
                  </a:lnTo>
                  <a:lnTo>
                    <a:pt x="3045182" y="369807"/>
                  </a:lnTo>
                  <a:lnTo>
                    <a:pt x="3041514" y="374330"/>
                  </a:lnTo>
                  <a:lnTo>
                    <a:pt x="3040564" y="374381"/>
                  </a:lnTo>
                  <a:lnTo>
                    <a:pt x="3027928" y="374381"/>
                  </a:lnTo>
                  <a:lnTo>
                    <a:pt x="3018997" y="375720"/>
                  </a:lnTo>
                  <a:close/>
                </a:path>
                <a:path w="3070859" h="2940050">
                  <a:moveTo>
                    <a:pt x="3031065" y="374886"/>
                  </a:moveTo>
                  <a:lnTo>
                    <a:pt x="3027928" y="374381"/>
                  </a:lnTo>
                  <a:lnTo>
                    <a:pt x="3040564" y="374381"/>
                  </a:lnTo>
                  <a:lnTo>
                    <a:pt x="3031065" y="374886"/>
                  </a:lnTo>
                  <a:close/>
                </a:path>
                <a:path w="3070859" h="2940050">
                  <a:moveTo>
                    <a:pt x="206548" y="2553233"/>
                  </a:moveTo>
                  <a:lnTo>
                    <a:pt x="197069" y="2552655"/>
                  </a:lnTo>
                  <a:lnTo>
                    <a:pt x="179424" y="2550650"/>
                  </a:lnTo>
                  <a:lnTo>
                    <a:pt x="180031" y="2541958"/>
                  </a:lnTo>
                  <a:lnTo>
                    <a:pt x="187899" y="2539179"/>
                  </a:lnTo>
                  <a:lnTo>
                    <a:pt x="191694" y="2533190"/>
                  </a:lnTo>
                  <a:lnTo>
                    <a:pt x="196299" y="2533190"/>
                  </a:lnTo>
                  <a:lnTo>
                    <a:pt x="200903" y="2532912"/>
                  </a:lnTo>
                  <a:lnTo>
                    <a:pt x="214059" y="2533923"/>
                  </a:lnTo>
                  <a:lnTo>
                    <a:pt x="213958" y="2549791"/>
                  </a:lnTo>
                  <a:lnTo>
                    <a:pt x="211099" y="2552306"/>
                  </a:lnTo>
                  <a:lnTo>
                    <a:pt x="206548" y="2553233"/>
                  </a:lnTo>
                  <a:close/>
                </a:path>
                <a:path w="3070859" h="2940050">
                  <a:moveTo>
                    <a:pt x="2802205" y="42120"/>
                  </a:moveTo>
                  <a:lnTo>
                    <a:pt x="2800294" y="36586"/>
                  </a:lnTo>
                  <a:lnTo>
                    <a:pt x="2797879" y="29689"/>
                  </a:lnTo>
                  <a:lnTo>
                    <a:pt x="2798385" y="20971"/>
                  </a:lnTo>
                  <a:lnTo>
                    <a:pt x="2788290" y="15665"/>
                  </a:lnTo>
                  <a:lnTo>
                    <a:pt x="2794493" y="9117"/>
                  </a:lnTo>
                  <a:lnTo>
                    <a:pt x="2800042" y="3395"/>
                  </a:lnTo>
                  <a:lnTo>
                    <a:pt x="2806122" y="0"/>
                  </a:lnTo>
                  <a:lnTo>
                    <a:pt x="2813919" y="429"/>
                  </a:lnTo>
                  <a:lnTo>
                    <a:pt x="2817070" y="9241"/>
                  </a:lnTo>
                  <a:lnTo>
                    <a:pt x="2817856" y="18299"/>
                  </a:lnTo>
                  <a:lnTo>
                    <a:pt x="2817281" y="27462"/>
                  </a:lnTo>
                  <a:lnTo>
                    <a:pt x="2816347" y="36586"/>
                  </a:lnTo>
                  <a:lnTo>
                    <a:pt x="2811186" y="41893"/>
                  </a:lnTo>
                  <a:lnTo>
                    <a:pt x="2802205" y="42120"/>
                  </a:lnTo>
                  <a:close/>
                </a:path>
                <a:path w="3070859" h="2940050">
                  <a:moveTo>
                    <a:pt x="1812992" y="2463807"/>
                  </a:moveTo>
                  <a:lnTo>
                    <a:pt x="1821467" y="2454054"/>
                  </a:lnTo>
                  <a:lnTo>
                    <a:pt x="1824402" y="2450441"/>
                  </a:lnTo>
                  <a:lnTo>
                    <a:pt x="1827564" y="2447081"/>
                  </a:lnTo>
                  <a:lnTo>
                    <a:pt x="1837008" y="2437835"/>
                  </a:lnTo>
                  <a:lnTo>
                    <a:pt x="1844272" y="2432773"/>
                  </a:lnTo>
                  <a:lnTo>
                    <a:pt x="1849690" y="2431738"/>
                  </a:lnTo>
                  <a:lnTo>
                    <a:pt x="1853598" y="2434573"/>
                  </a:lnTo>
                  <a:lnTo>
                    <a:pt x="1856186" y="2442272"/>
                  </a:lnTo>
                  <a:lnTo>
                    <a:pt x="1853772" y="2448372"/>
                  </a:lnTo>
                  <a:lnTo>
                    <a:pt x="1849531" y="2453871"/>
                  </a:lnTo>
                  <a:lnTo>
                    <a:pt x="1846640" y="2459765"/>
                  </a:lnTo>
                  <a:lnTo>
                    <a:pt x="1846282" y="2461716"/>
                  </a:lnTo>
                  <a:lnTo>
                    <a:pt x="1823159" y="2461716"/>
                  </a:lnTo>
                  <a:lnTo>
                    <a:pt x="1812992" y="2463807"/>
                  </a:lnTo>
                  <a:close/>
                </a:path>
                <a:path w="3070859" h="2940050">
                  <a:moveTo>
                    <a:pt x="1841378" y="2472070"/>
                  </a:moveTo>
                  <a:lnTo>
                    <a:pt x="1836690" y="2466657"/>
                  </a:lnTo>
                  <a:lnTo>
                    <a:pt x="1830838" y="2462936"/>
                  </a:lnTo>
                  <a:lnTo>
                    <a:pt x="1823159" y="2461716"/>
                  </a:lnTo>
                  <a:lnTo>
                    <a:pt x="1846282" y="2461716"/>
                  </a:lnTo>
                  <a:lnTo>
                    <a:pt x="1845755" y="2464591"/>
                  </a:lnTo>
                  <a:lnTo>
                    <a:pt x="1845907" y="2469290"/>
                  </a:lnTo>
                  <a:lnTo>
                    <a:pt x="1841378" y="2472070"/>
                  </a:lnTo>
                  <a:close/>
                </a:path>
                <a:path w="3070859" h="2940050">
                  <a:moveTo>
                    <a:pt x="1870540" y="2513154"/>
                  </a:moveTo>
                  <a:lnTo>
                    <a:pt x="1855748" y="2513154"/>
                  </a:lnTo>
                  <a:lnTo>
                    <a:pt x="1861415" y="2512775"/>
                  </a:lnTo>
                  <a:lnTo>
                    <a:pt x="1867943" y="2510475"/>
                  </a:lnTo>
                  <a:lnTo>
                    <a:pt x="1870540" y="2513154"/>
                  </a:lnTo>
                  <a:close/>
                </a:path>
                <a:path w="3070859" h="2940050">
                  <a:moveTo>
                    <a:pt x="1849554" y="2543620"/>
                  </a:moveTo>
                  <a:lnTo>
                    <a:pt x="1838902" y="2539981"/>
                  </a:lnTo>
                  <a:lnTo>
                    <a:pt x="1829184" y="2534286"/>
                  </a:lnTo>
                  <a:lnTo>
                    <a:pt x="1819544" y="2528946"/>
                  </a:lnTo>
                  <a:lnTo>
                    <a:pt x="1818102" y="2528289"/>
                  </a:lnTo>
                  <a:lnTo>
                    <a:pt x="1819367" y="2520456"/>
                  </a:lnTo>
                  <a:lnTo>
                    <a:pt x="1819367" y="2515503"/>
                  </a:lnTo>
                  <a:lnTo>
                    <a:pt x="1828510" y="2512873"/>
                  </a:lnTo>
                  <a:lnTo>
                    <a:pt x="1837653" y="2512519"/>
                  </a:lnTo>
                  <a:lnTo>
                    <a:pt x="1846748" y="2513070"/>
                  </a:lnTo>
                  <a:lnTo>
                    <a:pt x="1870540" y="2513154"/>
                  </a:lnTo>
                  <a:lnTo>
                    <a:pt x="1872598" y="2515276"/>
                  </a:lnTo>
                  <a:lnTo>
                    <a:pt x="1874609" y="2525264"/>
                  </a:lnTo>
                  <a:lnTo>
                    <a:pt x="1871102" y="2531924"/>
                  </a:lnTo>
                  <a:lnTo>
                    <a:pt x="1865692" y="2537139"/>
                  </a:lnTo>
                  <a:lnTo>
                    <a:pt x="1861997" y="2542792"/>
                  </a:lnTo>
                  <a:lnTo>
                    <a:pt x="1849554" y="2543620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6182" y="5931284"/>
              <a:ext cx="2047933" cy="316517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65524" y="5789993"/>
              <a:ext cx="1784985" cy="2597785"/>
            </a:xfrm>
            <a:custGeom>
              <a:avLst/>
              <a:gdLst/>
              <a:ahLst/>
              <a:cxnLst/>
              <a:rect l="l" t="t" r="r" b="b"/>
              <a:pathLst>
                <a:path w="1784985" h="2597784">
                  <a:moveTo>
                    <a:pt x="1784713" y="2511865"/>
                  </a:moveTo>
                  <a:lnTo>
                    <a:pt x="0" y="2511865"/>
                  </a:lnTo>
                  <a:lnTo>
                    <a:pt x="0" y="0"/>
                  </a:lnTo>
                  <a:lnTo>
                    <a:pt x="1784713" y="0"/>
                  </a:lnTo>
                  <a:lnTo>
                    <a:pt x="1784713" y="60923"/>
                  </a:lnTo>
                  <a:lnTo>
                    <a:pt x="83950" y="60923"/>
                  </a:lnTo>
                  <a:lnTo>
                    <a:pt x="83950" y="1202331"/>
                  </a:lnTo>
                  <a:lnTo>
                    <a:pt x="1784713" y="1202331"/>
                  </a:lnTo>
                  <a:lnTo>
                    <a:pt x="1784713" y="1286394"/>
                  </a:lnTo>
                  <a:lnTo>
                    <a:pt x="83950" y="1286394"/>
                  </a:lnTo>
                  <a:lnTo>
                    <a:pt x="83950" y="2427802"/>
                  </a:lnTo>
                  <a:lnTo>
                    <a:pt x="1784713" y="2427802"/>
                  </a:lnTo>
                  <a:lnTo>
                    <a:pt x="1784713" y="2511865"/>
                  </a:lnTo>
                  <a:close/>
                </a:path>
                <a:path w="1784985" h="2597784">
                  <a:moveTo>
                    <a:pt x="1784713" y="1202331"/>
                  </a:moveTo>
                  <a:lnTo>
                    <a:pt x="1700805" y="1202331"/>
                  </a:lnTo>
                  <a:lnTo>
                    <a:pt x="1700805" y="60923"/>
                  </a:lnTo>
                  <a:lnTo>
                    <a:pt x="1784713" y="60923"/>
                  </a:lnTo>
                  <a:lnTo>
                    <a:pt x="1784713" y="1202331"/>
                  </a:lnTo>
                  <a:close/>
                </a:path>
                <a:path w="1784985" h="2597784">
                  <a:moveTo>
                    <a:pt x="1299293" y="1194276"/>
                  </a:moveTo>
                  <a:lnTo>
                    <a:pt x="952250" y="448539"/>
                  </a:lnTo>
                  <a:lnTo>
                    <a:pt x="1149159" y="356550"/>
                  </a:lnTo>
                  <a:lnTo>
                    <a:pt x="1496202" y="1102288"/>
                  </a:lnTo>
                  <a:lnTo>
                    <a:pt x="1299293" y="1194276"/>
                  </a:lnTo>
                  <a:close/>
                </a:path>
                <a:path w="1784985" h="2597784">
                  <a:moveTo>
                    <a:pt x="409855" y="484961"/>
                  </a:moveTo>
                  <a:lnTo>
                    <a:pt x="385085" y="479952"/>
                  </a:lnTo>
                  <a:lnTo>
                    <a:pt x="364859" y="466290"/>
                  </a:lnTo>
                  <a:lnTo>
                    <a:pt x="351222" y="446026"/>
                  </a:lnTo>
                  <a:lnTo>
                    <a:pt x="346221" y="421211"/>
                  </a:lnTo>
                  <a:lnTo>
                    <a:pt x="351222" y="396395"/>
                  </a:lnTo>
                  <a:lnTo>
                    <a:pt x="364859" y="376131"/>
                  </a:lnTo>
                  <a:lnTo>
                    <a:pt x="385085" y="362469"/>
                  </a:lnTo>
                  <a:lnTo>
                    <a:pt x="409855" y="357460"/>
                  </a:lnTo>
                  <a:lnTo>
                    <a:pt x="434624" y="362469"/>
                  </a:lnTo>
                  <a:lnTo>
                    <a:pt x="454851" y="376131"/>
                  </a:lnTo>
                  <a:lnTo>
                    <a:pt x="468487" y="396395"/>
                  </a:lnTo>
                  <a:lnTo>
                    <a:pt x="473488" y="421211"/>
                  </a:lnTo>
                  <a:lnTo>
                    <a:pt x="468487" y="446026"/>
                  </a:lnTo>
                  <a:lnTo>
                    <a:pt x="454851" y="466290"/>
                  </a:lnTo>
                  <a:lnTo>
                    <a:pt x="434624" y="479952"/>
                  </a:lnTo>
                  <a:lnTo>
                    <a:pt x="409855" y="484961"/>
                  </a:lnTo>
                  <a:close/>
                </a:path>
                <a:path w="1784985" h="2597784">
                  <a:moveTo>
                    <a:pt x="952250" y="1202331"/>
                  </a:moveTo>
                  <a:lnTo>
                    <a:pt x="787288" y="1202331"/>
                  </a:lnTo>
                  <a:lnTo>
                    <a:pt x="787288" y="389249"/>
                  </a:lnTo>
                  <a:lnTo>
                    <a:pt x="952250" y="389249"/>
                  </a:lnTo>
                  <a:lnTo>
                    <a:pt x="952250" y="1202331"/>
                  </a:lnTo>
                  <a:close/>
                </a:path>
                <a:path w="1784985" h="2597784">
                  <a:moveTo>
                    <a:pt x="473488" y="1147502"/>
                  </a:moveTo>
                  <a:lnTo>
                    <a:pt x="346221" y="1147502"/>
                  </a:lnTo>
                  <a:lnTo>
                    <a:pt x="346221" y="548366"/>
                  </a:lnTo>
                  <a:lnTo>
                    <a:pt x="473488" y="548366"/>
                  </a:lnTo>
                  <a:lnTo>
                    <a:pt x="473488" y="1147502"/>
                  </a:lnTo>
                  <a:close/>
                </a:path>
                <a:path w="1784985" h="2597784">
                  <a:moveTo>
                    <a:pt x="1784713" y="2427802"/>
                  </a:moveTo>
                  <a:lnTo>
                    <a:pt x="1700805" y="2427802"/>
                  </a:lnTo>
                  <a:lnTo>
                    <a:pt x="1700805" y="1286394"/>
                  </a:lnTo>
                  <a:lnTo>
                    <a:pt x="1784713" y="1286394"/>
                  </a:lnTo>
                  <a:lnTo>
                    <a:pt x="1784713" y="2427802"/>
                  </a:lnTo>
                  <a:close/>
                </a:path>
                <a:path w="1784985" h="2597784">
                  <a:moveTo>
                    <a:pt x="1307983" y="2427802"/>
                  </a:moveTo>
                  <a:lnTo>
                    <a:pt x="1125858" y="2427802"/>
                  </a:lnTo>
                  <a:lnTo>
                    <a:pt x="1125858" y="1619570"/>
                  </a:lnTo>
                  <a:lnTo>
                    <a:pt x="1307983" y="1619570"/>
                  </a:lnTo>
                  <a:lnTo>
                    <a:pt x="1307983" y="2427802"/>
                  </a:lnTo>
                  <a:close/>
                </a:path>
                <a:path w="1784985" h="2597784">
                  <a:moveTo>
                    <a:pt x="892378" y="2427802"/>
                  </a:moveTo>
                  <a:lnTo>
                    <a:pt x="697890" y="2427802"/>
                  </a:lnTo>
                  <a:lnTo>
                    <a:pt x="697890" y="1658375"/>
                  </a:lnTo>
                  <a:lnTo>
                    <a:pt x="892378" y="1658375"/>
                  </a:lnTo>
                  <a:lnTo>
                    <a:pt x="892378" y="2427802"/>
                  </a:lnTo>
                  <a:close/>
                </a:path>
                <a:path w="1784985" h="2597784">
                  <a:moveTo>
                    <a:pt x="366367" y="2597530"/>
                  </a:moveTo>
                  <a:lnTo>
                    <a:pt x="161287" y="2597530"/>
                  </a:lnTo>
                  <a:lnTo>
                    <a:pt x="143717" y="2594748"/>
                  </a:lnTo>
                  <a:lnTo>
                    <a:pt x="128201" y="2586898"/>
                  </a:lnTo>
                  <a:lnTo>
                    <a:pt x="115773" y="2574728"/>
                  </a:lnTo>
                  <a:lnTo>
                    <a:pt x="107467" y="2558985"/>
                  </a:lnTo>
                  <a:lnTo>
                    <a:pt x="91429" y="2511865"/>
                  </a:lnTo>
                  <a:lnTo>
                    <a:pt x="436181" y="2511865"/>
                  </a:lnTo>
                  <a:lnTo>
                    <a:pt x="420143" y="2558985"/>
                  </a:lnTo>
                  <a:lnTo>
                    <a:pt x="383918" y="2594748"/>
                  </a:lnTo>
                  <a:lnTo>
                    <a:pt x="366367" y="2597530"/>
                  </a:lnTo>
                  <a:close/>
                </a:path>
                <a:path w="1784985" h="2597784">
                  <a:moveTo>
                    <a:pt x="1623469" y="2597530"/>
                  </a:moveTo>
                  <a:lnTo>
                    <a:pt x="1418389" y="2597530"/>
                  </a:lnTo>
                  <a:lnTo>
                    <a:pt x="1400819" y="2594748"/>
                  </a:lnTo>
                  <a:lnTo>
                    <a:pt x="1385303" y="2586898"/>
                  </a:lnTo>
                  <a:lnTo>
                    <a:pt x="1372875" y="2574728"/>
                  </a:lnTo>
                  <a:lnTo>
                    <a:pt x="1364569" y="2558985"/>
                  </a:lnTo>
                  <a:lnTo>
                    <a:pt x="1348531" y="2511865"/>
                  </a:lnTo>
                  <a:lnTo>
                    <a:pt x="1693327" y="2511865"/>
                  </a:lnTo>
                  <a:lnTo>
                    <a:pt x="1677246" y="2558985"/>
                  </a:lnTo>
                  <a:lnTo>
                    <a:pt x="1641038" y="2594748"/>
                  </a:lnTo>
                  <a:lnTo>
                    <a:pt x="1623469" y="2597530"/>
                  </a:lnTo>
                  <a:close/>
                </a:path>
              </a:pathLst>
            </a:custGeom>
            <a:solidFill>
              <a:srgbClr val="2F2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49475" y="6169545"/>
              <a:ext cx="1617345" cy="2048510"/>
            </a:xfrm>
            <a:custGeom>
              <a:avLst/>
              <a:gdLst/>
              <a:ahLst/>
              <a:cxnLst/>
              <a:rect l="l" t="t" r="r" b="b"/>
              <a:pathLst>
                <a:path w="1617345" h="2048509">
                  <a:moveTo>
                    <a:pt x="217258" y="0"/>
                  </a:moveTo>
                  <a:lnTo>
                    <a:pt x="0" y="0"/>
                  </a:lnTo>
                  <a:lnTo>
                    <a:pt x="0" y="822782"/>
                  </a:lnTo>
                  <a:lnTo>
                    <a:pt x="217258" y="822782"/>
                  </a:lnTo>
                  <a:lnTo>
                    <a:pt x="217258" y="0"/>
                  </a:lnTo>
                  <a:close/>
                </a:path>
                <a:path w="1617345" h="2048509">
                  <a:moveTo>
                    <a:pt x="613930" y="1342059"/>
                  </a:moveTo>
                  <a:lnTo>
                    <a:pt x="434530" y="1342059"/>
                  </a:lnTo>
                  <a:lnTo>
                    <a:pt x="434530" y="2048256"/>
                  </a:lnTo>
                  <a:lnTo>
                    <a:pt x="613930" y="2048256"/>
                  </a:lnTo>
                  <a:lnTo>
                    <a:pt x="613930" y="1342059"/>
                  </a:lnTo>
                  <a:close/>
                </a:path>
                <a:path w="1617345" h="2048509">
                  <a:moveTo>
                    <a:pt x="1616849" y="1224521"/>
                  </a:moveTo>
                  <a:lnTo>
                    <a:pt x="1382293" y="1224521"/>
                  </a:lnTo>
                  <a:lnTo>
                    <a:pt x="1382293" y="1131366"/>
                  </a:lnTo>
                  <a:lnTo>
                    <a:pt x="1224026" y="1131366"/>
                  </a:lnTo>
                  <a:lnTo>
                    <a:pt x="1224026" y="2048256"/>
                  </a:lnTo>
                  <a:lnTo>
                    <a:pt x="1382293" y="2048256"/>
                  </a:lnTo>
                  <a:lnTo>
                    <a:pt x="1616849" y="2048256"/>
                  </a:lnTo>
                  <a:lnTo>
                    <a:pt x="1616849" y="1224521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864833" y="5789993"/>
              <a:ext cx="1790700" cy="2548890"/>
            </a:xfrm>
            <a:custGeom>
              <a:avLst/>
              <a:gdLst/>
              <a:ahLst/>
              <a:cxnLst/>
              <a:rect l="l" t="t" r="r" b="b"/>
              <a:pathLst>
                <a:path w="1790700" h="2548890">
                  <a:moveTo>
                    <a:pt x="732301" y="1134509"/>
                  </a:moveTo>
                  <a:lnTo>
                    <a:pt x="574860" y="1134509"/>
                  </a:lnTo>
                  <a:lnTo>
                    <a:pt x="574860" y="660363"/>
                  </a:lnTo>
                  <a:lnTo>
                    <a:pt x="732301" y="660363"/>
                  </a:lnTo>
                  <a:lnTo>
                    <a:pt x="732301" y="1077558"/>
                  </a:lnTo>
                  <a:lnTo>
                    <a:pt x="751258" y="1077558"/>
                  </a:lnTo>
                  <a:lnTo>
                    <a:pt x="746301" y="1084444"/>
                  </a:lnTo>
                  <a:lnTo>
                    <a:pt x="732301" y="1084444"/>
                  </a:lnTo>
                  <a:lnTo>
                    <a:pt x="732301" y="1134509"/>
                  </a:lnTo>
                  <a:close/>
                </a:path>
                <a:path w="1790700" h="2548890">
                  <a:moveTo>
                    <a:pt x="751258" y="1077558"/>
                  </a:moveTo>
                  <a:lnTo>
                    <a:pt x="732301" y="1077558"/>
                  </a:lnTo>
                  <a:lnTo>
                    <a:pt x="733900" y="1075696"/>
                  </a:lnTo>
                  <a:lnTo>
                    <a:pt x="735456" y="1073747"/>
                  </a:lnTo>
                  <a:lnTo>
                    <a:pt x="739261" y="1069329"/>
                  </a:lnTo>
                  <a:lnTo>
                    <a:pt x="741681" y="1066904"/>
                  </a:lnTo>
                  <a:lnTo>
                    <a:pt x="743973" y="1064436"/>
                  </a:lnTo>
                  <a:lnTo>
                    <a:pt x="750587" y="1069719"/>
                  </a:lnTo>
                  <a:lnTo>
                    <a:pt x="752100" y="1076389"/>
                  </a:lnTo>
                  <a:lnTo>
                    <a:pt x="751258" y="1077558"/>
                  </a:lnTo>
                  <a:close/>
                </a:path>
                <a:path w="1790700" h="2548890">
                  <a:moveTo>
                    <a:pt x="743713" y="1088039"/>
                  </a:moveTo>
                  <a:lnTo>
                    <a:pt x="738353" y="1087866"/>
                  </a:lnTo>
                  <a:lnTo>
                    <a:pt x="732301" y="1084444"/>
                  </a:lnTo>
                  <a:lnTo>
                    <a:pt x="746301" y="1084444"/>
                  </a:lnTo>
                  <a:lnTo>
                    <a:pt x="743713" y="1088039"/>
                  </a:lnTo>
                  <a:close/>
                </a:path>
                <a:path w="1790700" h="2548890">
                  <a:moveTo>
                    <a:pt x="653580" y="581887"/>
                  </a:moveTo>
                  <a:lnTo>
                    <a:pt x="622934" y="575692"/>
                  </a:lnTo>
                  <a:lnTo>
                    <a:pt x="597912" y="558798"/>
                  </a:lnTo>
                  <a:lnTo>
                    <a:pt x="581045" y="533743"/>
                  </a:lnTo>
                  <a:lnTo>
                    <a:pt x="574860" y="503064"/>
                  </a:lnTo>
                  <a:lnTo>
                    <a:pt x="581045" y="472336"/>
                  </a:lnTo>
                  <a:lnTo>
                    <a:pt x="597912" y="447255"/>
                  </a:lnTo>
                  <a:lnTo>
                    <a:pt x="622934" y="430352"/>
                  </a:lnTo>
                  <a:lnTo>
                    <a:pt x="653580" y="424156"/>
                  </a:lnTo>
                  <a:lnTo>
                    <a:pt x="684227" y="430352"/>
                  </a:lnTo>
                  <a:lnTo>
                    <a:pt x="709249" y="447255"/>
                  </a:lnTo>
                  <a:lnTo>
                    <a:pt x="726116" y="472336"/>
                  </a:lnTo>
                  <a:lnTo>
                    <a:pt x="732301" y="503064"/>
                  </a:lnTo>
                  <a:lnTo>
                    <a:pt x="726116" y="533743"/>
                  </a:lnTo>
                  <a:lnTo>
                    <a:pt x="709249" y="558798"/>
                  </a:lnTo>
                  <a:lnTo>
                    <a:pt x="684227" y="575692"/>
                  </a:lnTo>
                  <a:lnTo>
                    <a:pt x="653580" y="581887"/>
                  </a:lnTo>
                  <a:close/>
                </a:path>
                <a:path w="1790700" h="2548890">
                  <a:moveTo>
                    <a:pt x="47725" y="1978731"/>
                  </a:moveTo>
                  <a:lnTo>
                    <a:pt x="46514" y="1977562"/>
                  </a:lnTo>
                  <a:lnTo>
                    <a:pt x="45304" y="1976349"/>
                  </a:lnTo>
                  <a:lnTo>
                    <a:pt x="43834" y="1974920"/>
                  </a:lnTo>
                  <a:lnTo>
                    <a:pt x="45088" y="1972668"/>
                  </a:lnTo>
                  <a:lnTo>
                    <a:pt x="46428" y="1970330"/>
                  </a:lnTo>
                  <a:lnTo>
                    <a:pt x="47725" y="1967991"/>
                  </a:lnTo>
                  <a:lnTo>
                    <a:pt x="48935" y="1969160"/>
                  </a:lnTo>
                  <a:lnTo>
                    <a:pt x="51313" y="1970633"/>
                  </a:lnTo>
                  <a:lnTo>
                    <a:pt x="51096" y="1971499"/>
                  </a:lnTo>
                  <a:lnTo>
                    <a:pt x="50534" y="1974054"/>
                  </a:lnTo>
                  <a:lnTo>
                    <a:pt x="48935" y="1976349"/>
                  </a:lnTo>
                  <a:lnTo>
                    <a:pt x="47725" y="1978731"/>
                  </a:lnTo>
                  <a:close/>
                </a:path>
                <a:path w="1790700" h="2548890">
                  <a:moveTo>
                    <a:pt x="817765" y="2041443"/>
                  </a:moveTo>
                  <a:lnTo>
                    <a:pt x="816252" y="2039061"/>
                  </a:lnTo>
                  <a:lnTo>
                    <a:pt x="815041" y="2037848"/>
                  </a:lnTo>
                  <a:lnTo>
                    <a:pt x="817419" y="2036592"/>
                  </a:lnTo>
                  <a:lnTo>
                    <a:pt x="822088" y="2034037"/>
                  </a:lnTo>
                  <a:lnTo>
                    <a:pt x="823514" y="2035509"/>
                  </a:lnTo>
                  <a:lnTo>
                    <a:pt x="825935" y="2037848"/>
                  </a:lnTo>
                  <a:lnTo>
                    <a:pt x="823514" y="2039061"/>
                  </a:lnTo>
                  <a:lnTo>
                    <a:pt x="821180" y="2040663"/>
                  </a:lnTo>
                  <a:lnTo>
                    <a:pt x="818629" y="2041226"/>
                  </a:lnTo>
                  <a:lnTo>
                    <a:pt x="817765" y="2041443"/>
                  </a:lnTo>
                  <a:close/>
                </a:path>
                <a:path w="1790700" h="2548890">
                  <a:moveTo>
                    <a:pt x="787850" y="2043262"/>
                  </a:moveTo>
                  <a:lnTo>
                    <a:pt x="786640" y="2042049"/>
                  </a:lnTo>
                  <a:lnTo>
                    <a:pt x="784262" y="2040620"/>
                  </a:lnTo>
                  <a:lnTo>
                    <a:pt x="784435" y="2039710"/>
                  </a:lnTo>
                  <a:lnTo>
                    <a:pt x="784997" y="2037199"/>
                  </a:lnTo>
                  <a:lnTo>
                    <a:pt x="786640" y="2034903"/>
                  </a:lnTo>
                  <a:lnTo>
                    <a:pt x="787850" y="2032478"/>
                  </a:lnTo>
                  <a:lnTo>
                    <a:pt x="791697" y="2036332"/>
                  </a:lnTo>
                  <a:lnTo>
                    <a:pt x="787850" y="2043262"/>
                  </a:lnTo>
                  <a:close/>
                </a:path>
                <a:path w="1790700" h="2548890">
                  <a:moveTo>
                    <a:pt x="13401" y="1947116"/>
                  </a:moveTo>
                  <a:lnTo>
                    <a:pt x="10591" y="1947116"/>
                  </a:lnTo>
                  <a:lnTo>
                    <a:pt x="9813" y="1946293"/>
                  </a:lnTo>
                  <a:lnTo>
                    <a:pt x="8991" y="1945513"/>
                  </a:lnTo>
                  <a:lnTo>
                    <a:pt x="8948" y="1942742"/>
                  </a:lnTo>
                  <a:lnTo>
                    <a:pt x="9769" y="1941789"/>
                  </a:lnTo>
                  <a:lnTo>
                    <a:pt x="11412" y="1939710"/>
                  </a:lnTo>
                  <a:lnTo>
                    <a:pt x="13833" y="1938281"/>
                  </a:lnTo>
                  <a:lnTo>
                    <a:pt x="15951" y="1936592"/>
                  </a:lnTo>
                  <a:lnTo>
                    <a:pt x="17205" y="1937848"/>
                  </a:lnTo>
                  <a:lnTo>
                    <a:pt x="19539" y="1939580"/>
                  </a:lnTo>
                  <a:lnTo>
                    <a:pt x="19323" y="1940013"/>
                  </a:lnTo>
                  <a:lnTo>
                    <a:pt x="18026" y="1942309"/>
                  </a:lnTo>
                  <a:lnTo>
                    <a:pt x="16383" y="1944647"/>
                  </a:lnTo>
                  <a:lnTo>
                    <a:pt x="13401" y="1947116"/>
                  </a:lnTo>
                  <a:close/>
                </a:path>
                <a:path w="1790700" h="2548890">
                  <a:moveTo>
                    <a:pt x="4236" y="1956427"/>
                  </a:moveTo>
                  <a:lnTo>
                    <a:pt x="3328" y="1955951"/>
                  </a:lnTo>
                  <a:lnTo>
                    <a:pt x="0" y="1954007"/>
                  </a:lnTo>
                  <a:lnTo>
                    <a:pt x="0" y="1949962"/>
                  </a:lnTo>
                  <a:lnTo>
                    <a:pt x="1253" y="1949108"/>
                  </a:lnTo>
                  <a:lnTo>
                    <a:pt x="4841" y="1946596"/>
                  </a:lnTo>
                  <a:lnTo>
                    <a:pt x="5922" y="1945860"/>
                  </a:lnTo>
                  <a:lnTo>
                    <a:pt x="8645" y="1945860"/>
                  </a:lnTo>
                  <a:lnTo>
                    <a:pt x="9424" y="1946640"/>
                  </a:lnTo>
                  <a:lnTo>
                    <a:pt x="10245" y="1947419"/>
                  </a:lnTo>
                  <a:lnTo>
                    <a:pt x="9640" y="1949671"/>
                  </a:lnTo>
                  <a:lnTo>
                    <a:pt x="9640" y="1951274"/>
                  </a:lnTo>
                  <a:lnTo>
                    <a:pt x="7478" y="1952919"/>
                  </a:lnTo>
                  <a:lnTo>
                    <a:pt x="4236" y="1956427"/>
                  </a:lnTo>
                  <a:close/>
                </a:path>
                <a:path w="1790700" h="2548890">
                  <a:moveTo>
                    <a:pt x="1745677" y="1344298"/>
                  </a:moveTo>
                  <a:lnTo>
                    <a:pt x="1743257" y="1341873"/>
                  </a:lnTo>
                  <a:lnTo>
                    <a:pt x="1741787" y="1340444"/>
                  </a:lnTo>
                  <a:lnTo>
                    <a:pt x="1744337" y="1335853"/>
                  </a:lnTo>
                  <a:lnTo>
                    <a:pt x="1745677" y="1333514"/>
                  </a:lnTo>
                  <a:lnTo>
                    <a:pt x="1746888" y="1334727"/>
                  </a:lnTo>
                  <a:lnTo>
                    <a:pt x="1749265" y="1336156"/>
                  </a:lnTo>
                  <a:lnTo>
                    <a:pt x="1749092" y="1337066"/>
                  </a:lnTo>
                  <a:lnTo>
                    <a:pt x="1748487" y="1339577"/>
                  </a:lnTo>
                  <a:lnTo>
                    <a:pt x="1746888" y="1341873"/>
                  </a:lnTo>
                  <a:lnTo>
                    <a:pt x="1745677" y="1344298"/>
                  </a:lnTo>
                  <a:close/>
                </a:path>
                <a:path w="1790700" h="2548890">
                  <a:moveTo>
                    <a:pt x="56932" y="1301942"/>
                  </a:moveTo>
                  <a:lnTo>
                    <a:pt x="54166" y="1301899"/>
                  </a:lnTo>
                  <a:lnTo>
                    <a:pt x="53344" y="1301076"/>
                  </a:lnTo>
                  <a:lnTo>
                    <a:pt x="52523" y="1300296"/>
                  </a:lnTo>
                  <a:lnTo>
                    <a:pt x="52480" y="1297524"/>
                  </a:lnTo>
                  <a:lnTo>
                    <a:pt x="53301" y="1296572"/>
                  </a:lnTo>
                  <a:lnTo>
                    <a:pt x="54944" y="1294536"/>
                  </a:lnTo>
                  <a:lnTo>
                    <a:pt x="57408" y="1293064"/>
                  </a:lnTo>
                  <a:lnTo>
                    <a:pt x="59483" y="1291375"/>
                  </a:lnTo>
                  <a:lnTo>
                    <a:pt x="60737" y="1292631"/>
                  </a:lnTo>
                  <a:lnTo>
                    <a:pt x="63071" y="1294406"/>
                  </a:lnTo>
                  <a:lnTo>
                    <a:pt x="61558" y="1297135"/>
                  </a:lnTo>
                  <a:lnTo>
                    <a:pt x="59958" y="1299473"/>
                  </a:lnTo>
                  <a:lnTo>
                    <a:pt x="57883" y="1301119"/>
                  </a:lnTo>
                  <a:lnTo>
                    <a:pt x="56932" y="1301942"/>
                  </a:lnTo>
                  <a:close/>
                </a:path>
                <a:path w="1790700" h="2548890">
                  <a:moveTo>
                    <a:pt x="47768" y="1311210"/>
                  </a:moveTo>
                  <a:lnTo>
                    <a:pt x="46903" y="1310734"/>
                  </a:lnTo>
                  <a:lnTo>
                    <a:pt x="40332" y="1306966"/>
                  </a:lnTo>
                  <a:lnTo>
                    <a:pt x="44828" y="1303891"/>
                  </a:lnTo>
                  <a:lnTo>
                    <a:pt x="49454" y="1300643"/>
                  </a:lnTo>
                  <a:lnTo>
                    <a:pt x="52177" y="1300643"/>
                  </a:lnTo>
                  <a:lnTo>
                    <a:pt x="53777" y="1302245"/>
                  </a:lnTo>
                  <a:lnTo>
                    <a:pt x="53171" y="1304454"/>
                  </a:lnTo>
                  <a:lnTo>
                    <a:pt x="53171" y="1306056"/>
                  </a:lnTo>
                  <a:lnTo>
                    <a:pt x="51010" y="1307702"/>
                  </a:lnTo>
                  <a:lnTo>
                    <a:pt x="47768" y="1311210"/>
                  </a:lnTo>
                  <a:close/>
                </a:path>
                <a:path w="1790700" h="2548890">
                  <a:moveTo>
                    <a:pt x="1666698" y="1288689"/>
                  </a:moveTo>
                  <a:lnTo>
                    <a:pt x="1665228" y="1286308"/>
                  </a:lnTo>
                  <a:lnTo>
                    <a:pt x="1664018" y="1285138"/>
                  </a:lnTo>
                  <a:lnTo>
                    <a:pt x="1666438" y="1283925"/>
                  </a:lnTo>
                  <a:lnTo>
                    <a:pt x="1668773" y="1282323"/>
                  </a:lnTo>
                  <a:lnTo>
                    <a:pt x="1671323" y="1281760"/>
                  </a:lnTo>
                  <a:lnTo>
                    <a:pt x="1672231" y="1281587"/>
                  </a:lnTo>
                  <a:lnTo>
                    <a:pt x="1673701" y="1283925"/>
                  </a:lnTo>
                  <a:lnTo>
                    <a:pt x="1674911" y="1285138"/>
                  </a:lnTo>
                  <a:lnTo>
                    <a:pt x="1672490" y="1286308"/>
                  </a:lnTo>
                  <a:lnTo>
                    <a:pt x="1670156" y="1287953"/>
                  </a:lnTo>
                  <a:lnTo>
                    <a:pt x="1667606" y="1288516"/>
                  </a:lnTo>
                  <a:lnTo>
                    <a:pt x="1666698" y="1288689"/>
                  </a:lnTo>
                  <a:close/>
                </a:path>
                <a:path w="1790700" h="2548890">
                  <a:moveTo>
                    <a:pt x="4193" y="1290508"/>
                  </a:moveTo>
                  <a:lnTo>
                    <a:pt x="2982" y="1288126"/>
                  </a:lnTo>
                  <a:lnTo>
                    <a:pt x="1340" y="1285831"/>
                  </a:lnTo>
                  <a:lnTo>
                    <a:pt x="562" y="1282410"/>
                  </a:lnTo>
                  <a:lnTo>
                    <a:pt x="2982" y="1280980"/>
                  </a:lnTo>
                  <a:lnTo>
                    <a:pt x="4193" y="1279768"/>
                  </a:lnTo>
                  <a:lnTo>
                    <a:pt x="8040" y="1286697"/>
                  </a:lnTo>
                  <a:lnTo>
                    <a:pt x="5403" y="1289339"/>
                  </a:lnTo>
                  <a:lnTo>
                    <a:pt x="4193" y="1290508"/>
                  </a:lnTo>
                  <a:close/>
                </a:path>
                <a:path w="1790700" h="2548890">
                  <a:moveTo>
                    <a:pt x="1538869" y="2548678"/>
                  </a:moveTo>
                  <a:lnTo>
                    <a:pt x="1536448" y="2546252"/>
                  </a:lnTo>
                  <a:lnTo>
                    <a:pt x="1534979" y="2544823"/>
                  </a:lnTo>
                  <a:lnTo>
                    <a:pt x="1536232" y="2542571"/>
                  </a:lnTo>
                  <a:lnTo>
                    <a:pt x="1537572" y="2540232"/>
                  </a:lnTo>
                  <a:lnTo>
                    <a:pt x="1538869" y="2537894"/>
                  </a:lnTo>
                  <a:lnTo>
                    <a:pt x="1540080" y="2539106"/>
                  </a:lnTo>
                  <a:lnTo>
                    <a:pt x="1542457" y="2540536"/>
                  </a:lnTo>
                  <a:lnTo>
                    <a:pt x="1541679" y="2543957"/>
                  </a:lnTo>
                  <a:lnTo>
                    <a:pt x="1540080" y="2546252"/>
                  </a:lnTo>
                  <a:lnTo>
                    <a:pt x="1538869" y="2548678"/>
                  </a:lnTo>
                  <a:close/>
                </a:path>
                <a:path w="1790700" h="2548890">
                  <a:moveTo>
                    <a:pt x="1691252" y="2505629"/>
                  </a:moveTo>
                  <a:lnTo>
                    <a:pt x="1690041" y="2503246"/>
                  </a:lnTo>
                  <a:lnTo>
                    <a:pt x="1688399" y="2500951"/>
                  </a:lnTo>
                  <a:lnTo>
                    <a:pt x="1687621" y="2497530"/>
                  </a:lnTo>
                  <a:lnTo>
                    <a:pt x="1690041" y="2496101"/>
                  </a:lnTo>
                  <a:lnTo>
                    <a:pt x="1691252" y="2494888"/>
                  </a:lnTo>
                  <a:lnTo>
                    <a:pt x="1693846" y="2499565"/>
                  </a:lnTo>
                  <a:lnTo>
                    <a:pt x="1695143" y="2501817"/>
                  </a:lnTo>
                  <a:lnTo>
                    <a:pt x="1693673" y="2503246"/>
                  </a:lnTo>
                  <a:lnTo>
                    <a:pt x="1692462" y="2504459"/>
                  </a:lnTo>
                  <a:lnTo>
                    <a:pt x="1691252" y="2505629"/>
                  </a:lnTo>
                  <a:close/>
                </a:path>
                <a:path w="1790700" h="2548890">
                  <a:moveTo>
                    <a:pt x="1710229" y="2385533"/>
                  </a:moveTo>
                  <a:lnTo>
                    <a:pt x="1708760" y="2383194"/>
                  </a:lnTo>
                  <a:lnTo>
                    <a:pt x="1707592" y="2381981"/>
                  </a:lnTo>
                  <a:lnTo>
                    <a:pt x="1709970" y="2380769"/>
                  </a:lnTo>
                  <a:lnTo>
                    <a:pt x="1712304" y="2379210"/>
                  </a:lnTo>
                  <a:lnTo>
                    <a:pt x="1714898" y="2378647"/>
                  </a:lnTo>
                  <a:lnTo>
                    <a:pt x="1715763" y="2378430"/>
                  </a:lnTo>
                  <a:lnTo>
                    <a:pt x="1717233" y="2380769"/>
                  </a:lnTo>
                  <a:lnTo>
                    <a:pt x="1718443" y="2381981"/>
                  </a:lnTo>
                  <a:lnTo>
                    <a:pt x="1716022" y="2383194"/>
                  </a:lnTo>
                  <a:lnTo>
                    <a:pt x="1713688" y="2384796"/>
                  </a:lnTo>
                  <a:lnTo>
                    <a:pt x="1711137" y="2385359"/>
                  </a:lnTo>
                  <a:lnTo>
                    <a:pt x="1710229" y="2385533"/>
                  </a:lnTo>
                  <a:close/>
                </a:path>
                <a:path w="1790700" h="2548890">
                  <a:moveTo>
                    <a:pt x="1296657" y="2493069"/>
                  </a:moveTo>
                  <a:lnTo>
                    <a:pt x="1295187" y="2490687"/>
                  </a:lnTo>
                  <a:lnTo>
                    <a:pt x="1293976" y="2489518"/>
                  </a:lnTo>
                  <a:lnTo>
                    <a:pt x="1298688" y="2486919"/>
                  </a:lnTo>
                  <a:lnTo>
                    <a:pt x="1300980" y="2485706"/>
                  </a:lnTo>
                  <a:lnTo>
                    <a:pt x="1302406" y="2487136"/>
                  </a:lnTo>
                  <a:lnTo>
                    <a:pt x="1303660" y="2488305"/>
                  </a:lnTo>
                  <a:lnTo>
                    <a:pt x="1304827" y="2489518"/>
                  </a:lnTo>
                  <a:lnTo>
                    <a:pt x="1302406" y="2490687"/>
                  </a:lnTo>
                  <a:lnTo>
                    <a:pt x="1300115" y="2492333"/>
                  </a:lnTo>
                  <a:lnTo>
                    <a:pt x="1296657" y="2493069"/>
                  </a:lnTo>
                  <a:close/>
                </a:path>
                <a:path w="1790700" h="2548890">
                  <a:moveTo>
                    <a:pt x="1244998" y="2451882"/>
                  </a:moveTo>
                  <a:lnTo>
                    <a:pt x="1243701" y="2449543"/>
                  </a:lnTo>
                  <a:lnTo>
                    <a:pt x="1242361" y="2447205"/>
                  </a:lnTo>
                  <a:lnTo>
                    <a:pt x="1241107" y="2444953"/>
                  </a:lnTo>
                  <a:lnTo>
                    <a:pt x="1242577" y="2443523"/>
                  </a:lnTo>
                  <a:lnTo>
                    <a:pt x="1243787" y="2442311"/>
                  </a:lnTo>
                  <a:lnTo>
                    <a:pt x="1244998" y="2441141"/>
                  </a:lnTo>
                  <a:lnTo>
                    <a:pt x="1246208" y="2443523"/>
                  </a:lnTo>
                  <a:lnTo>
                    <a:pt x="1247808" y="2445819"/>
                  </a:lnTo>
                  <a:lnTo>
                    <a:pt x="1248586" y="2449240"/>
                  </a:lnTo>
                  <a:lnTo>
                    <a:pt x="1246208" y="2450713"/>
                  </a:lnTo>
                  <a:lnTo>
                    <a:pt x="1244998" y="2451882"/>
                  </a:lnTo>
                  <a:close/>
                </a:path>
                <a:path w="1790700" h="2548890">
                  <a:moveTo>
                    <a:pt x="874913" y="2451882"/>
                  </a:moveTo>
                  <a:lnTo>
                    <a:pt x="873703" y="2449500"/>
                  </a:lnTo>
                  <a:lnTo>
                    <a:pt x="872104" y="2447205"/>
                  </a:lnTo>
                  <a:lnTo>
                    <a:pt x="871542" y="2444649"/>
                  </a:lnTo>
                  <a:lnTo>
                    <a:pt x="871325" y="2443783"/>
                  </a:lnTo>
                  <a:lnTo>
                    <a:pt x="873703" y="2442311"/>
                  </a:lnTo>
                  <a:lnTo>
                    <a:pt x="874913" y="2441141"/>
                  </a:lnTo>
                  <a:lnTo>
                    <a:pt x="876124" y="2443523"/>
                  </a:lnTo>
                  <a:lnTo>
                    <a:pt x="877767" y="2445819"/>
                  </a:lnTo>
                  <a:lnTo>
                    <a:pt x="878545" y="2449240"/>
                  </a:lnTo>
                  <a:lnTo>
                    <a:pt x="876124" y="2450713"/>
                  </a:lnTo>
                  <a:lnTo>
                    <a:pt x="874913" y="2451882"/>
                  </a:lnTo>
                  <a:close/>
                </a:path>
                <a:path w="1790700" h="2548890">
                  <a:moveTo>
                    <a:pt x="189213" y="2441141"/>
                  </a:moveTo>
                  <a:lnTo>
                    <a:pt x="188003" y="2438759"/>
                  </a:lnTo>
                  <a:lnTo>
                    <a:pt x="186360" y="2436464"/>
                  </a:lnTo>
                  <a:lnTo>
                    <a:pt x="185798" y="2433909"/>
                  </a:lnTo>
                  <a:lnTo>
                    <a:pt x="185625" y="2432999"/>
                  </a:lnTo>
                  <a:lnTo>
                    <a:pt x="188003" y="2431570"/>
                  </a:lnTo>
                  <a:lnTo>
                    <a:pt x="189213" y="2430358"/>
                  </a:lnTo>
                  <a:lnTo>
                    <a:pt x="191807" y="2435035"/>
                  </a:lnTo>
                  <a:lnTo>
                    <a:pt x="193104" y="2437287"/>
                  </a:lnTo>
                  <a:lnTo>
                    <a:pt x="191634" y="2438759"/>
                  </a:lnTo>
                  <a:lnTo>
                    <a:pt x="190424" y="2439929"/>
                  </a:lnTo>
                  <a:lnTo>
                    <a:pt x="189213" y="2441141"/>
                  </a:lnTo>
                  <a:close/>
                </a:path>
                <a:path w="1790700" h="2548890">
                  <a:moveTo>
                    <a:pt x="847722" y="2108052"/>
                  </a:moveTo>
                  <a:lnTo>
                    <a:pt x="841041" y="2106189"/>
                  </a:lnTo>
                  <a:lnTo>
                    <a:pt x="836159" y="2101983"/>
                  </a:lnTo>
                  <a:lnTo>
                    <a:pt x="831892" y="2097023"/>
                  </a:lnTo>
                  <a:lnTo>
                    <a:pt x="827059" y="2092894"/>
                  </a:lnTo>
                  <a:lnTo>
                    <a:pt x="819926" y="2088736"/>
                  </a:lnTo>
                  <a:lnTo>
                    <a:pt x="812275" y="2085358"/>
                  </a:lnTo>
                  <a:lnTo>
                    <a:pt x="804839" y="2081634"/>
                  </a:lnTo>
                  <a:lnTo>
                    <a:pt x="823078" y="2076340"/>
                  </a:lnTo>
                  <a:lnTo>
                    <a:pt x="836007" y="2078781"/>
                  </a:lnTo>
                  <a:lnTo>
                    <a:pt x="844074" y="2089253"/>
                  </a:lnTo>
                  <a:lnTo>
                    <a:pt x="847722" y="2108052"/>
                  </a:lnTo>
                  <a:close/>
                </a:path>
                <a:path w="1790700" h="2548890">
                  <a:moveTo>
                    <a:pt x="854682" y="2117580"/>
                  </a:moveTo>
                  <a:lnTo>
                    <a:pt x="854250" y="2117320"/>
                  </a:lnTo>
                  <a:lnTo>
                    <a:pt x="851916" y="2116064"/>
                  </a:lnTo>
                  <a:lnTo>
                    <a:pt x="849538" y="2114462"/>
                  </a:lnTo>
                  <a:lnTo>
                    <a:pt x="847031" y="2111517"/>
                  </a:lnTo>
                  <a:lnTo>
                    <a:pt x="847074" y="2108745"/>
                  </a:lnTo>
                  <a:lnTo>
                    <a:pt x="847895" y="2107965"/>
                  </a:lnTo>
                  <a:lnTo>
                    <a:pt x="848717" y="2107143"/>
                  </a:lnTo>
                  <a:lnTo>
                    <a:pt x="851483" y="2107143"/>
                  </a:lnTo>
                  <a:lnTo>
                    <a:pt x="854553" y="2109568"/>
                  </a:lnTo>
                  <a:lnTo>
                    <a:pt x="855979" y="2111950"/>
                  </a:lnTo>
                  <a:lnTo>
                    <a:pt x="857708" y="2114029"/>
                  </a:lnTo>
                  <a:lnTo>
                    <a:pt x="856455" y="2115285"/>
                  </a:lnTo>
                  <a:lnTo>
                    <a:pt x="854682" y="2117580"/>
                  </a:lnTo>
                  <a:close/>
                </a:path>
                <a:path w="1790700" h="2548890">
                  <a:moveTo>
                    <a:pt x="1714596" y="2149239"/>
                  </a:moveTo>
                  <a:lnTo>
                    <a:pt x="1707592" y="2145428"/>
                  </a:lnTo>
                  <a:lnTo>
                    <a:pt x="1708760" y="2144215"/>
                  </a:lnTo>
                  <a:lnTo>
                    <a:pt x="1710229" y="2141833"/>
                  </a:lnTo>
                  <a:lnTo>
                    <a:pt x="1713688" y="2142613"/>
                  </a:lnTo>
                  <a:lnTo>
                    <a:pt x="1716022" y="2144215"/>
                  </a:lnTo>
                  <a:lnTo>
                    <a:pt x="1718443" y="2145428"/>
                  </a:lnTo>
                  <a:lnTo>
                    <a:pt x="1717233" y="2146597"/>
                  </a:lnTo>
                  <a:lnTo>
                    <a:pt x="1714596" y="2149239"/>
                  </a:lnTo>
                  <a:close/>
                </a:path>
                <a:path w="1790700" h="2548890">
                  <a:moveTo>
                    <a:pt x="820488" y="2129274"/>
                  </a:moveTo>
                  <a:lnTo>
                    <a:pt x="819278" y="2126891"/>
                  </a:lnTo>
                  <a:lnTo>
                    <a:pt x="817678" y="2124596"/>
                  </a:lnTo>
                  <a:lnTo>
                    <a:pt x="817116" y="2122041"/>
                  </a:lnTo>
                  <a:lnTo>
                    <a:pt x="816900" y="2121175"/>
                  </a:lnTo>
                  <a:lnTo>
                    <a:pt x="819278" y="2119702"/>
                  </a:lnTo>
                  <a:lnTo>
                    <a:pt x="820488" y="2118533"/>
                  </a:lnTo>
                  <a:lnTo>
                    <a:pt x="821698" y="2120915"/>
                  </a:lnTo>
                  <a:lnTo>
                    <a:pt x="823341" y="2123210"/>
                  </a:lnTo>
                  <a:lnTo>
                    <a:pt x="824119" y="2126632"/>
                  </a:lnTo>
                  <a:lnTo>
                    <a:pt x="821698" y="2128061"/>
                  </a:lnTo>
                  <a:lnTo>
                    <a:pt x="820488" y="2129274"/>
                  </a:lnTo>
                  <a:close/>
                </a:path>
                <a:path w="1790700" h="2548890">
                  <a:moveTo>
                    <a:pt x="1722334" y="2353527"/>
                  </a:moveTo>
                  <a:lnTo>
                    <a:pt x="1719653" y="2350929"/>
                  </a:lnTo>
                  <a:lnTo>
                    <a:pt x="1718443" y="2349716"/>
                  </a:lnTo>
                  <a:lnTo>
                    <a:pt x="1720864" y="2348504"/>
                  </a:lnTo>
                  <a:lnTo>
                    <a:pt x="1723198" y="2346901"/>
                  </a:lnTo>
                  <a:lnTo>
                    <a:pt x="1725749" y="2346381"/>
                  </a:lnTo>
                  <a:lnTo>
                    <a:pt x="1726657" y="2346165"/>
                  </a:lnTo>
                  <a:lnTo>
                    <a:pt x="1728126" y="2348504"/>
                  </a:lnTo>
                  <a:lnTo>
                    <a:pt x="1729337" y="2349716"/>
                  </a:lnTo>
                  <a:lnTo>
                    <a:pt x="1724625" y="2352315"/>
                  </a:lnTo>
                  <a:lnTo>
                    <a:pt x="1722334" y="2353527"/>
                  </a:lnTo>
                  <a:close/>
                </a:path>
                <a:path w="1790700" h="2548890">
                  <a:moveTo>
                    <a:pt x="1669464" y="43123"/>
                  </a:moveTo>
                  <a:lnTo>
                    <a:pt x="1668254" y="40741"/>
                  </a:lnTo>
                  <a:lnTo>
                    <a:pt x="1666655" y="38446"/>
                  </a:lnTo>
                  <a:lnTo>
                    <a:pt x="1666093" y="35891"/>
                  </a:lnTo>
                  <a:lnTo>
                    <a:pt x="1665876" y="35024"/>
                  </a:lnTo>
                  <a:lnTo>
                    <a:pt x="1668254" y="33552"/>
                  </a:lnTo>
                  <a:lnTo>
                    <a:pt x="1669464" y="32383"/>
                  </a:lnTo>
                  <a:lnTo>
                    <a:pt x="1670675" y="34764"/>
                  </a:lnTo>
                  <a:lnTo>
                    <a:pt x="1672318" y="37060"/>
                  </a:lnTo>
                  <a:lnTo>
                    <a:pt x="1672880" y="39572"/>
                  </a:lnTo>
                  <a:lnTo>
                    <a:pt x="1673052" y="40481"/>
                  </a:lnTo>
                  <a:lnTo>
                    <a:pt x="1670675" y="41910"/>
                  </a:lnTo>
                  <a:lnTo>
                    <a:pt x="1669464" y="43123"/>
                  </a:lnTo>
                  <a:close/>
                </a:path>
                <a:path w="1790700" h="2548890">
                  <a:moveTo>
                    <a:pt x="1604145" y="32383"/>
                  </a:moveTo>
                  <a:lnTo>
                    <a:pt x="1602978" y="31170"/>
                  </a:lnTo>
                  <a:lnTo>
                    <a:pt x="1600557" y="29697"/>
                  </a:lnTo>
                  <a:lnTo>
                    <a:pt x="1600773" y="28831"/>
                  </a:lnTo>
                  <a:lnTo>
                    <a:pt x="1601335" y="26319"/>
                  </a:lnTo>
                  <a:lnTo>
                    <a:pt x="1602978" y="24024"/>
                  </a:lnTo>
                  <a:lnTo>
                    <a:pt x="1604145" y="21599"/>
                  </a:lnTo>
                  <a:lnTo>
                    <a:pt x="1605356" y="22811"/>
                  </a:lnTo>
                  <a:lnTo>
                    <a:pt x="1606609" y="24024"/>
                  </a:lnTo>
                  <a:lnTo>
                    <a:pt x="1608036" y="25453"/>
                  </a:lnTo>
                  <a:lnTo>
                    <a:pt x="1605485" y="30044"/>
                  </a:lnTo>
                  <a:lnTo>
                    <a:pt x="1604145" y="32383"/>
                  </a:lnTo>
                  <a:close/>
                </a:path>
                <a:path w="1790700" h="2548890">
                  <a:moveTo>
                    <a:pt x="1781082" y="213371"/>
                  </a:moveTo>
                  <a:lnTo>
                    <a:pt x="1777624" y="212591"/>
                  </a:lnTo>
                  <a:lnTo>
                    <a:pt x="1775289" y="210989"/>
                  </a:lnTo>
                  <a:lnTo>
                    <a:pt x="1772868" y="209819"/>
                  </a:lnTo>
                  <a:lnTo>
                    <a:pt x="1775289" y="207394"/>
                  </a:lnTo>
                  <a:lnTo>
                    <a:pt x="1776759" y="205965"/>
                  </a:lnTo>
                  <a:lnTo>
                    <a:pt x="1783762" y="209819"/>
                  </a:lnTo>
                  <a:lnTo>
                    <a:pt x="1782552" y="210989"/>
                  </a:lnTo>
                  <a:lnTo>
                    <a:pt x="1781082" y="213371"/>
                  </a:lnTo>
                  <a:close/>
                </a:path>
                <a:path w="1790700" h="2548890">
                  <a:moveTo>
                    <a:pt x="1125253" y="1247503"/>
                  </a:moveTo>
                  <a:lnTo>
                    <a:pt x="1120852" y="1242136"/>
                  </a:lnTo>
                  <a:lnTo>
                    <a:pt x="1119385" y="1236757"/>
                  </a:lnTo>
                  <a:lnTo>
                    <a:pt x="1120852" y="1231369"/>
                  </a:lnTo>
                  <a:lnTo>
                    <a:pt x="1125253" y="1225978"/>
                  </a:lnTo>
                  <a:lnTo>
                    <a:pt x="1129654" y="1231369"/>
                  </a:lnTo>
                  <a:lnTo>
                    <a:pt x="1131122" y="1236757"/>
                  </a:lnTo>
                  <a:lnTo>
                    <a:pt x="1129654" y="1242136"/>
                  </a:lnTo>
                  <a:lnTo>
                    <a:pt x="1125253" y="1247503"/>
                  </a:lnTo>
                  <a:close/>
                </a:path>
                <a:path w="1790700" h="2548890">
                  <a:moveTo>
                    <a:pt x="1723890" y="1172232"/>
                  </a:moveTo>
                  <a:lnTo>
                    <a:pt x="1719489" y="1166846"/>
                  </a:lnTo>
                  <a:lnTo>
                    <a:pt x="1718022" y="1161469"/>
                  </a:lnTo>
                  <a:lnTo>
                    <a:pt x="1719489" y="1156092"/>
                  </a:lnTo>
                  <a:lnTo>
                    <a:pt x="1723890" y="1150707"/>
                  </a:lnTo>
                  <a:lnTo>
                    <a:pt x="1728291" y="1156092"/>
                  </a:lnTo>
                  <a:lnTo>
                    <a:pt x="1729758" y="1161469"/>
                  </a:lnTo>
                  <a:lnTo>
                    <a:pt x="1728291" y="1166846"/>
                  </a:lnTo>
                  <a:lnTo>
                    <a:pt x="1723890" y="1172232"/>
                  </a:lnTo>
                  <a:close/>
                </a:path>
                <a:path w="1790700" h="2548890">
                  <a:moveTo>
                    <a:pt x="13963" y="654646"/>
                  </a:moveTo>
                  <a:lnTo>
                    <a:pt x="7651" y="650012"/>
                  </a:lnTo>
                  <a:lnTo>
                    <a:pt x="7824" y="639315"/>
                  </a:lnTo>
                  <a:lnTo>
                    <a:pt x="13357" y="636326"/>
                  </a:lnTo>
                  <a:lnTo>
                    <a:pt x="14308" y="635850"/>
                  </a:lnTo>
                  <a:lnTo>
                    <a:pt x="16167" y="635980"/>
                  </a:lnTo>
                  <a:lnTo>
                    <a:pt x="22436" y="640614"/>
                  </a:lnTo>
                  <a:lnTo>
                    <a:pt x="22263" y="651181"/>
                  </a:lnTo>
                  <a:lnTo>
                    <a:pt x="16923" y="654256"/>
                  </a:lnTo>
                  <a:lnTo>
                    <a:pt x="15562" y="654256"/>
                  </a:lnTo>
                  <a:lnTo>
                    <a:pt x="13963" y="654646"/>
                  </a:lnTo>
                  <a:close/>
                </a:path>
                <a:path w="1790700" h="2548890">
                  <a:moveTo>
                    <a:pt x="16773" y="654343"/>
                  </a:moveTo>
                  <a:lnTo>
                    <a:pt x="15562" y="654256"/>
                  </a:lnTo>
                  <a:lnTo>
                    <a:pt x="16923" y="654256"/>
                  </a:lnTo>
                  <a:lnTo>
                    <a:pt x="16773" y="654343"/>
                  </a:lnTo>
                  <a:close/>
                </a:path>
                <a:path w="1790700" h="2548890">
                  <a:moveTo>
                    <a:pt x="364032" y="2496837"/>
                  </a:moveTo>
                  <a:lnTo>
                    <a:pt x="359363" y="2490600"/>
                  </a:lnTo>
                  <a:lnTo>
                    <a:pt x="359233" y="2488738"/>
                  </a:lnTo>
                  <a:lnTo>
                    <a:pt x="362735" y="2482372"/>
                  </a:lnTo>
                  <a:lnTo>
                    <a:pt x="373586" y="2482242"/>
                  </a:lnTo>
                  <a:lnTo>
                    <a:pt x="377606" y="2487612"/>
                  </a:lnTo>
                  <a:lnTo>
                    <a:pt x="378254" y="2488435"/>
                  </a:lnTo>
                  <a:lnTo>
                    <a:pt x="377865" y="2489994"/>
                  </a:lnTo>
                  <a:lnTo>
                    <a:pt x="377952" y="2491250"/>
                  </a:lnTo>
                  <a:lnTo>
                    <a:pt x="374753" y="2496620"/>
                  </a:lnTo>
                  <a:lnTo>
                    <a:pt x="364032" y="2496837"/>
                  </a:lnTo>
                  <a:close/>
                </a:path>
                <a:path w="1790700" h="2548890">
                  <a:moveTo>
                    <a:pt x="810286" y="2314030"/>
                  </a:moveTo>
                  <a:lnTo>
                    <a:pt x="805617" y="2307793"/>
                  </a:lnTo>
                  <a:lnTo>
                    <a:pt x="805488" y="2305931"/>
                  </a:lnTo>
                  <a:lnTo>
                    <a:pt x="806083" y="2304805"/>
                  </a:lnTo>
                  <a:lnTo>
                    <a:pt x="808989" y="2299564"/>
                  </a:lnTo>
                  <a:lnTo>
                    <a:pt x="819840" y="2299391"/>
                  </a:lnTo>
                  <a:lnTo>
                    <a:pt x="823860" y="2304805"/>
                  </a:lnTo>
                  <a:lnTo>
                    <a:pt x="824508" y="2305628"/>
                  </a:lnTo>
                  <a:lnTo>
                    <a:pt x="824119" y="2307187"/>
                  </a:lnTo>
                  <a:lnTo>
                    <a:pt x="824080" y="2308616"/>
                  </a:lnTo>
                  <a:lnTo>
                    <a:pt x="821050" y="2313813"/>
                  </a:lnTo>
                  <a:lnTo>
                    <a:pt x="810286" y="2314030"/>
                  </a:lnTo>
                  <a:close/>
                </a:path>
                <a:path w="1790700" h="2548890">
                  <a:moveTo>
                    <a:pt x="869472" y="2387763"/>
                  </a:moveTo>
                  <a:lnTo>
                    <a:pt x="864020" y="2386318"/>
                  </a:lnTo>
                  <a:lnTo>
                    <a:pt x="858573" y="2381981"/>
                  </a:lnTo>
                  <a:lnTo>
                    <a:pt x="864020" y="2377645"/>
                  </a:lnTo>
                  <a:lnTo>
                    <a:pt x="869472" y="2376200"/>
                  </a:lnTo>
                  <a:lnTo>
                    <a:pt x="874932" y="2377645"/>
                  </a:lnTo>
                  <a:lnTo>
                    <a:pt x="880404" y="2381981"/>
                  </a:lnTo>
                  <a:lnTo>
                    <a:pt x="874932" y="2386318"/>
                  </a:lnTo>
                  <a:lnTo>
                    <a:pt x="869472" y="2387763"/>
                  </a:lnTo>
                  <a:close/>
                </a:path>
                <a:path w="1790700" h="2548890">
                  <a:moveTo>
                    <a:pt x="984110" y="32816"/>
                  </a:moveTo>
                  <a:lnTo>
                    <a:pt x="978750" y="31430"/>
                  </a:lnTo>
                  <a:lnTo>
                    <a:pt x="981949" y="19563"/>
                  </a:lnTo>
                  <a:lnTo>
                    <a:pt x="993966" y="19693"/>
                  </a:lnTo>
                  <a:lnTo>
                    <a:pt x="998030" y="25063"/>
                  </a:lnTo>
                  <a:lnTo>
                    <a:pt x="998635" y="25929"/>
                  </a:lnTo>
                  <a:lnTo>
                    <a:pt x="998722" y="28311"/>
                  </a:lnTo>
                  <a:lnTo>
                    <a:pt x="998289" y="28571"/>
                  </a:lnTo>
                  <a:lnTo>
                    <a:pt x="995436" y="30044"/>
                  </a:lnTo>
                  <a:lnTo>
                    <a:pt x="992367" y="31170"/>
                  </a:lnTo>
                  <a:lnTo>
                    <a:pt x="989514" y="32339"/>
                  </a:lnTo>
                  <a:lnTo>
                    <a:pt x="984110" y="32816"/>
                  </a:lnTo>
                  <a:close/>
                </a:path>
                <a:path w="1790700" h="2548890">
                  <a:moveTo>
                    <a:pt x="401463" y="54275"/>
                  </a:moveTo>
                  <a:lnTo>
                    <a:pt x="396003" y="52830"/>
                  </a:lnTo>
                  <a:lnTo>
                    <a:pt x="390531" y="48493"/>
                  </a:lnTo>
                  <a:lnTo>
                    <a:pt x="396003" y="44157"/>
                  </a:lnTo>
                  <a:lnTo>
                    <a:pt x="401463" y="42712"/>
                  </a:lnTo>
                  <a:lnTo>
                    <a:pt x="406915" y="44157"/>
                  </a:lnTo>
                  <a:lnTo>
                    <a:pt x="412362" y="48493"/>
                  </a:lnTo>
                  <a:lnTo>
                    <a:pt x="406915" y="52830"/>
                  </a:lnTo>
                  <a:lnTo>
                    <a:pt x="401463" y="54275"/>
                  </a:lnTo>
                  <a:close/>
                </a:path>
                <a:path w="1790700" h="2548890">
                  <a:moveTo>
                    <a:pt x="1751103" y="398408"/>
                  </a:moveTo>
                  <a:lnTo>
                    <a:pt x="1745653" y="396963"/>
                  </a:lnTo>
                  <a:lnTo>
                    <a:pt x="1740187" y="392627"/>
                  </a:lnTo>
                  <a:lnTo>
                    <a:pt x="1745653" y="388266"/>
                  </a:lnTo>
                  <a:lnTo>
                    <a:pt x="1751103" y="386812"/>
                  </a:lnTo>
                  <a:lnTo>
                    <a:pt x="1756552" y="388266"/>
                  </a:lnTo>
                  <a:lnTo>
                    <a:pt x="1762018" y="392627"/>
                  </a:lnTo>
                  <a:lnTo>
                    <a:pt x="1756552" y="396963"/>
                  </a:lnTo>
                  <a:lnTo>
                    <a:pt x="1751103" y="398408"/>
                  </a:lnTo>
                  <a:close/>
                </a:path>
                <a:path w="1790700" h="2548890">
                  <a:moveTo>
                    <a:pt x="1743040" y="279287"/>
                  </a:moveTo>
                  <a:lnTo>
                    <a:pt x="1737766" y="278248"/>
                  </a:lnTo>
                  <a:lnTo>
                    <a:pt x="1731714" y="277685"/>
                  </a:lnTo>
                  <a:lnTo>
                    <a:pt x="1730590" y="275519"/>
                  </a:lnTo>
                  <a:lnTo>
                    <a:pt x="1729337" y="274306"/>
                  </a:lnTo>
                  <a:lnTo>
                    <a:pt x="1734265" y="269456"/>
                  </a:lnTo>
                  <a:lnTo>
                    <a:pt x="1739020" y="264389"/>
                  </a:lnTo>
                  <a:lnTo>
                    <a:pt x="1744337" y="259971"/>
                  </a:lnTo>
                  <a:lnTo>
                    <a:pt x="1744986" y="259452"/>
                  </a:lnTo>
                  <a:lnTo>
                    <a:pt x="1750605" y="262483"/>
                  </a:lnTo>
                  <a:lnTo>
                    <a:pt x="1750755" y="264389"/>
                  </a:lnTo>
                  <a:lnTo>
                    <a:pt x="1751167" y="268936"/>
                  </a:lnTo>
                  <a:lnTo>
                    <a:pt x="1753459" y="275476"/>
                  </a:lnTo>
                  <a:lnTo>
                    <a:pt x="1743040" y="279287"/>
                  </a:lnTo>
                  <a:close/>
                </a:path>
                <a:path w="1790700" h="2548890">
                  <a:moveTo>
                    <a:pt x="1734957" y="107437"/>
                  </a:moveTo>
                  <a:lnTo>
                    <a:pt x="1730028" y="101590"/>
                  </a:lnTo>
                  <a:lnTo>
                    <a:pt x="1721945" y="98169"/>
                  </a:lnTo>
                  <a:lnTo>
                    <a:pt x="1720215" y="89420"/>
                  </a:lnTo>
                  <a:lnTo>
                    <a:pt x="1726440" y="84570"/>
                  </a:lnTo>
                  <a:lnTo>
                    <a:pt x="1733184" y="83271"/>
                  </a:lnTo>
                  <a:lnTo>
                    <a:pt x="1742608" y="95787"/>
                  </a:lnTo>
                  <a:lnTo>
                    <a:pt x="1741095" y="102456"/>
                  </a:lnTo>
                  <a:lnTo>
                    <a:pt x="1734957" y="107437"/>
                  </a:lnTo>
                  <a:close/>
                </a:path>
                <a:path w="1790700" h="2548890">
                  <a:moveTo>
                    <a:pt x="1746628" y="710168"/>
                  </a:moveTo>
                  <a:lnTo>
                    <a:pt x="1732795" y="709562"/>
                  </a:lnTo>
                  <a:lnTo>
                    <a:pt x="1729596" y="706443"/>
                  </a:lnTo>
                  <a:lnTo>
                    <a:pt x="1728991" y="692758"/>
                  </a:lnTo>
                  <a:lnTo>
                    <a:pt x="1731758" y="687777"/>
                  </a:lnTo>
                  <a:lnTo>
                    <a:pt x="1744208" y="688470"/>
                  </a:lnTo>
                  <a:lnTo>
                    <a:pt x="1751081" y="688470"/>
                  </a:lnTo>
                  <a:lnTo>
                    <a:pt x="1751042" y="692758"/>
                  </a:lnTo>
                  <a:lnTo>
                    <a:pt x="1750951" y="695140"/>
                  </a:lnTo>
                  <a:lnTo>
                    <a:pt x="1751124" y="698518"/>
                  </a:lnTo>
                  <a:lnTo>
                    <a:pt x="1751643" y="707396"/>
                  </a:lnTo>
                  <a:lnTo>
                    <a:pt x="1746628" y="710168"/>
                  </a:lnTo>
                  <a:close/>
                </a:path>
                <a:path w="1790700" h="2548890">
                  <a:moveTo>
                    <a:pt x="1751081" y="688470"/>
                  </a:moveTo>
                  <a:lnTo>
                    <a:pt x="1744208" y="688470"/>
                  </a:lnTo>
                  <a:lnTo>
                    <a:pt x="1747666" y="688340"/>
                  </a:lnTo>
                  <a:lnTo>
                    <a:pt x="1751081" y="688340"/>
                  </a:lnTo>
                  <a:lnTo>
                    <a:pt x="1751081" y="688470"/>
                  </a:lnTo>
                  <a:close/>
                </a:path>
                <a:path w="1790700" h="2548890">
                  <a:moveTo>
                    <a:pt x="831814" y="2366044"/>
                  </a:moveTo>
                  <a:lnTo>
                    <a:pt x="817732" y="2352526"/>
                  </a:lnTo>
                  <a:lnTo>
                    <a:pt x="814817" y="2344393"/>
                  </a:lnTo>
                  <a:lnTo>
                    <a:pt x="820056" y="2333389"/>
                  </a:lnTo>
                  <a:lnTo>
                    <a:pt x="834138" y="2346923"/>
                  </a:lnTo>
                  <a:lnTo>
                    <a:pt x="837053" y="2355046"/>
                  </a:lnTo>
                  <a:lnTo>
                    <a:pt x="831814" y="2366044"/>
                  </a:lnTo>
                  <a:close/>
                </a:path>
                <a:path w="1790700" h="2548890">
                  <a:moveTo>
                    <a:pt x="1642965" y="22465"/>
                  </a:moveTo>
                  <a:lnTo>
                    <a:pt x="1620729" y="0"/>
                  </a:lnTo>
                  <a:lnTo>
                    <a:pt x="1644787" y="0"/>
                  </a:lnTo>
                  <a:lnTo>
                    <a:pt x="1649406" y="2543"/>
                  </a:lnTo>
                  <a:lnTo>
                    <a:pt x="1652389" y="4448"/>
                  </a:lnTo>
                  <a:lnTo>
                    <a:pt x="1654161" y="12590"/>
                  </a:lnTo>
                  <a:lnTo>
                    <a:pt x="1650919" y="19130"/>
                  </a:lnTo>
                  <a:lnTo>
                    <a:pt x="1642965" y="22465"/>
                  </a:lnTo>
                  <a:close/>
                </a:path>
                <a:path w="1790700" h="2548890">
                  <a:moveTo>
                    <a:pt x="1750043" y="653173"/>
                  </a:moveTo>
                  <a:lnTo>
                    <a:pt x="1732838" y="653173"/>
                  </a:lnTo>
                  <a:lnTo>
                    <a:pt x="1746195" y="635527"/>
                  </a:lnTo>
                  <a:lnTo>
                    <a:pt x="1754485" y="626306"/>
                  </a:lnTo>
                  <a:lnTo>
                    <a:pt x="1761106" y="622484"/>
                  </a:lnTo>
                  <a:lnTo>
                    <a:pt x="1769453" y="621038"/>
                  </a:lnTo>
                  <a:lnTo>
                    <a:pt x="1770750" y="620908"/>
                  </a:lnTo>
                  <a:lnTo>
                    <a:pt x="1772263" y="622684"/>
                  </a:lnTo>
                  <a:lnTo>
                    <a:pt x="1773647" y="623593"/>
                  </a:lnTo>
                  <a:lnTo>
                    <a:pt x="1774209" y="624849"/>
                  </a:lnTo>
                  <a:lnTo>
                    <a:pt x="1775592" y="626842"/>
                  </a:lnTo>
                  <a:lnTo>
                    <a:pt x="1775203" y="627188"/>
                  </a:lnTo>
                  <a:lnTo>
                    <a:pt x="1768822" y="633873"/>
                  </a:lnTo>
                  <a:lnTo>
                    <a:pt x="1750043" y="653173"/>
                  </a:lnTo>
                  <a:close/>
                </a:path>
                <a:path w="1790700" h="2548890">
                  <a:moveTo>
                    <a:pt x="799681" y="2247805"/>
                  </a:moveTo>
                  <a:lnTo>
                    <a:pt x="792233" y="2247805"/>
                  </a:lnTo>
                  <a:lnTo>
                    <a:pt x="799263" y="2247290"/>
                  </a:lnTo>
                  <a:lnTo>
                    <a:pt x="799681" y="2247805"/>
                  </a:lnTo>
                  <a:close/>
                </a:path>
                <a:path w="1790700" h="2548890">
                  <a:moveTo>
                    <a:pt x="799392" y="2280162"/>
                  </a:moveTo>
                  <a:lnTo>
                    <a:pt x="795415" y="2276307"/>
                  </a:lnTo>
                  <a:lnTo>
                    <a:pt x="787558" y="2268804"/>
                  </a:lnTo>
                  <a:lnTo>
                    <a:pt x="782187" y="2263531"/>
                  </a:lnTo>
                  <a:lnTo>
                    <a:pt x="771509" y="2252921"/>
                  </a:lnTo>
                  <a:lnTo>
                    <a:pt x="778271" y="2248509"/>
                  </a:lnTo>
                  <a:lnTo>
                    <a:pt x="785208" y="2247507"/>
                  </a:lnTo>
                  <a:lnTo>
                    <a:pt x="792233" y="2247805"/>
                  </a:lnTo>
                  <a:lnTo>
                    <a:pt x="799681" y="2247805"/>
                  </a:lnTo>
                  <a:lnTo>
                    <a:pt x="808981" y="2259242"/>
                  </a:lnTo>
                  <a:lnTo>
                    <a:pt x="822282" y="2266893"/>
                  </a:lnTo>
                  <a:lnTo>
                    <a:pt x="835907" y="2274325"/>
                  </a:lnTo>
                  <a:lnTo>
                    <a:pt x="839878" y="2278520"/>
                  </a:lnTo>
                  <a:lnTo>
                    <a:pt x="812031" y="2278520"/>
                  </a:lnTo>
                  <a:lnTo>
                    <a:pt x="801121" y="2279469"/>
                  </a:lnTo>
                  <a:lnTo>
                    <a:pt x="799392" y="2280162"/>
                  </a:lnTo>
                  <a:close/>
                </a:path>
                <a:path w="1790700" h="2548890">
                  <a:moveTo>
                    <a:pt x="841324" y="2290513"/>
                  </a:moveTo>
                  <a:lnTo>
                    <a:pt x="839855" y="2290470"/>
                  </a:lnTo>
                  <a:lnTo>
                    <a:pt x="830283" y="2287715"/>
                  </a:lnTo>
                  <a:lnTo>
                    <a:pt x="821380" y="2282501"/>
                  </a:lnTo>
                  <a:lnTo>
                    <a:pt x="812031" y="2278520"/>
                  </a:lnTo>
                  <a:lnTo>
                    <a:pt x="839878" y="2278520"/>
                  </a:lnTo>
                  <a:lnTo>
                    <a:pt x="846598" y="2285619"/>
                  </a:lnTo>
                  <a:lnTo>
                    <a:pt x="846296" y="2286009"/>
                  </a:lnTo>
                  <a:lnTo>
                    <a:pt x="845518" y="2287481"/>
                  </a:lnTo>
                  <a:lnTo>
                    <a:pt x="843054" y="2289430"/>
                  </a:lnTo>
                  <a:lnTo>
                    <a:pt x="841324" y="2290513"/>
                  </a:lnTo>
                  <a:close/>
                </a:path>
                <a:path w="1790700" h="2548890">
                  <a:moveTo>
                    <a:pt x="1760808" y="2165653"/>
                  </a:moveTo>
                  <a:lnTo>
                    <a:pt x="1759338" y="2164743"/>
                  </a:lnTo>
                  <a:lnTo>
                    <a:pt x="1757825" y="2163877"/>
                  </a:lnTo>
                  <a:lnTo>
                    <a:pt x="1756268" y="2162925"/>
                  </a:lnTo>
                  <a:lnTo>
                    <a:pt x="1757047" y="2162102"/>
                  </a:lnTo>
                  <a:lnTo>
                    <a:pt x="1757998" y="2160413"/>
                  </a:lnTo>
                  <a:lnTo>
                    <a:pt x="1758603" y="2160586"/>
                  </a:lnTo>
                  <a:lnTo>
                    <a:pt x="1760246" y="2160976"/>
                  </a:lnTo>
                  <a:lnTo>
                    <a:pt x="1761759" y="2162102"/>
                  </a:lnTo>
                  <a:lnTo>
                    <a:pt x="1763315" y="2162925"/>
                  </a:lnTo>
                  <a:lnTo>
                    <a:pt x="1760808" y="2165653"/>
                  </a:lnTo>
                  <a:close/>
                </a:path>
                <a:path w="1790700" h="2548890">
                  <a:moveTo>
                    <a:pt x="1757998" y="1574052"/>
                  </a:moveTo>
                  <a:lnTo>
                    <a:pt x="1757047" y="1572407"/>
                  </a:lnTo>
                  <a:lnTo>
                    <a:pt x="1756268" y="1571584"/>
                  </a:lnTo>
                  <a:lnTo>
                    <a:pt x="1760808" y="1568899"/>
                  </a:lnTo>
                  <a:lnTo>
                    <a:pt x="1762537" y="1570718"/>
                  </a:lnTo>
                  <a:lnTo>
                    <a:pt x="1763315" y="1571584"/>
                  </a:lnTo>
                  <a:lnTo>
                    <a:pt x="1761759" y="1572407"/>
                  </a:lnTo>
                  <a:lnTo>
                    <a:pt x="1760246" y="1573533"/>
                  </a:lnTo>
                  <a:lnTo>
                    <a:pt x="1758603" y="1573966"/>
                  </a:lnTo>
                  <a:lnTo>
                    <a:pt x="1757998" y="1574052"/>
                  </a:lnTo>
                  <a:close/>
                </a:path>
                <a:path w="1790700" h="2548890">
                  <a:moveTo>
                    <a:pt x="1779915" y="1559111"/>
                  </a:moveTo>
                  <a:lnTo>
                    <a:pt x="1778186" y="1557248"/>
                  </a:lnTo>
                  <a:lnTo>
                    <a:pt x="1777364" y="1556426"/>
                  </a:lnTo>
                  <a:lnTo>
                    <a:pt x="1778964" y="1555559"/>
                  </a:lnTo>
                  <a:lnTo>
                    <a:pt x="1780477" y="1554433"/>
                  </a:lnTo>
                  <a:lnTo>
                    <a:pt x="1782119" y="1554044"/>
                  </a:lnTo>
                  <a:lnTo>
                    <a:pt x="1782681" y="1553870"/>
                  </a:lnTo>
                  <a:lnTo>
                    <a:pt x="1783632" y="1555559"/>
                  </a:lnTo>
                  <a:lnTo>
                    <a:pt x="1784411" y="1556426"/>
                  </a:lnTo>
                  <a:lnTo>
                    <a:pt x="1779915" y="1559111"/>
                  </a:lnTo>
                  <a:close/>
                </a:path>
                <a:path w="1790700" h="2548890">
                  <a:moveTo>
                    <a:pt x="42191" y="300378"/>
                  </a:moveTo>
                  <a:lnTo>
                    <a:pt x="41240" y="298689"/>
                  </a:lnTo>
                  <a:lnTo>
                    <a:pt x="40462" y="297823"/>
                  </a:lnTo>
                  <a:lnTo>
                    <a:pt x="42018" y="297000"/>
                  </a:lnTo>
                  <a:lnTo>
                    <a:pt x="43531" y="295874"/>
                  </a:lnTo>
                  <a:lnTo>
                    <a:pt x="45736" y="295355"/>
                  </a:lnTo>
                  <a:lnTo>
                    <a:pt x="46687" y="297000"/>
                  </a:lnTo>
                  <a:lnTo>
                    <a:pt x="47465" y="297823"/>
                  </a:lnTo>
                  <a:lnTo>
                    <a:pt x="45909" y="298689"/>
                  </a:lnTo>
                  <a:lnTo>
                    <a:pt x="44396" y="299815"/>
                  </a:lnTo>
                  <a:lnTo>
                    <a:pt x="42753" y="300205"/>
                  </a:lnTo>
                  <a:lnTo>
                    <a:pt x="42191" y="300378"/>
                  </a:lnTo>
                  <a:close/>
                </a:path>
                <a:path w="1790700" h="2548890">
                  <a:moveTo>
                    <a:pt x="43964" y="256160"/>
                  </a:moveTo>
                  <a:lnTo>
                    <a:pt x="42278" y="252825"/>
                  </a:lnTo>
                  <a:lnTo>
                    <a:pt x="41456" y="251266"/>
                  </a:lnTo>
                  <a:lnTo>
                    <a:pt x="43964" y="248581"/>
                  </a:lnTo>
                  <a:lnTo>
                    <a:pt x="44742" y="250227"/>
                  </a:lnTo>
                  <a:lnTo>
                    <a:pt x="45779" y="251872"/>
                  </a:lnTo>
                  <a:lnTo>
                    <a:pt x="46298" y="254254"/>
                  </a:lnTo>
                  <a:lnTo>
                    <a:pt x="44742" y="255294"/>
                  </a:lnTo>
                  <a:lnTo>
                    <a:pt x="43964" y="256160"/>
                  </a:lnTo>
                  <a:close/>
                </a:path>
                <a:path w="1790700" h="2548890">
                  <a:moveTo>
                    <a:pt x="65059" y="1196268"/>
                  </a:moveTo>
                  <a:lnTo>
                    <a:pt x="64281" y="1195445"/>
                  </a:lnTo>
                  <a:lnTo>
                    <a:pt x="62725" y="1194406"/>
                  </a:lnTo>
                  <a:lnTo>
                    <a:pt x="63244" y="1192024"/>
                  </a:lnTo>
                  <a:lnTo>
                    <a:pt x="64281" y="1190378"/>
                  </a:lnTo>
                  <a:lnTo>
                    <a:pt x="65059" y="1188689"/>
                  </a:lnTo>
                  <a:lnTo>
                    <a:pt x="65838" y="1189555"/>
                  </a:lnTo>
                  <a:lnTo>
                    <a:pt x="67567" y="1191374"/>
                  </a:lnTo>
                  <a:lnTo>
                    <a:pt x="65924" y="1194622"/>
                  </a:lnTo>
                  <a:lnTo>
                    <a:pt x="65059" y="1196268"/>
                  </a:lnTo>
                  <a:close/>
                </a:path>
                <a:path w="1790700" h="2548890">
                  <a:moveTo>
                    <a:pt x="80276" y="1584403"/>
                  </a:moveTo>
                  <a:lnTo>
                    <a:pt x="72538" y="1584273"/>
                  </a:lnTo>
                  <a:lnTo>
                    <a:pt x="69901" y="1580505"/>
                  </a:lnTo>
                  <a:lnTo>
                    <a:pt x="69512" y="1579899"/>
                  </a:lnTo>
                  <a:lnTo>
                    <a:pt x="69469" y="1578210"/>
                  </a:lnTo>
                  <a:lnTo>
                    <a:pt x="69728" y="1578037"/>
                  </a:lnTo>
                  <a:lnTo>
                    <a:pt x="71587" y="1576997"/>
                  </a:lnTo>
                  <a:lnTo>
                    <a:pt x="73532" y="1576218"/>
                  </a:lnTo>
                  <a:lnTo>
                    <a:pt x="75434" y="1575395"/>
                  </a:lnTo>
                  <a:lnTo>
                    <a:pt x="78936" y="1575048"/>
                  </a:lnTo>
                  <a:lnTo>
                    <a:pt x="82351" y="1576001"/>
                  </a:lnTo>
                  <a:lnTo>
                    <a:pt x="81259" y="1580505"/>
                  </a:lnTo>
                  <a:lnTo>
                    <a:pt x="80276" y="1584403"/>
                  </a:lnTo>
                  <a:close/>
                </a:path>
                <a:path w="1790700" h="2548890">
                  <a:moveTo>
                    <a:pt x="1765692" y="189551"/>
                  </a:moveTo>
                  <a:lnTo>
                    <a:pt x="1760980" y="189551"/>
                  </a:lnTo>
                  <a:lnTo>
                    <a:pt x="1756268" y="184094"/>
                  </a:lnTo>
                  <a:lnTo>
                    <a:pt x="1760980" y="178680"/>
                  </a:lnTo>
                  <a:lnTo>
                    <a:pt x="1765692" y="178680"/>
                  </a:lnTo>
                  <a:lnTo>
                    <a:pt x="1770361" y="184094"/>
                  </a:lnTo>
                  <a:lnTo>
                    <a:pt x="1765692" y="189551"/>
                  </a:lnTo>
                  <a:close/>
                </a:path>
                <a:path w="1790700" h="2548890">
                  <a:moveTo>
                    <a:pt x="1063609" y="5964"/>
                  </a:moveTo>
                  <a:lnTo>
                    <a:pt x="1058594" y="897"/>
                  </a:lnTo>
                  <a:lnTo>
                    <a:pt x="1058594" y="0"/>
                  </a:lnTo>
                  <a:lnTo>
                    <a:pt x="1068666" y="0"/>
                  </a:lnTo>
                  <a:lnTo>
                    <a:pt x="1068666" y="897"/>
                  </a:lnTo>
                  <a:lnTo>
                    <a:pt x="1063609" y="5964"/>
                  </a:lnTo>
                  <a:close/>
                </a:path>
                <a:path w="1790700" h="2548890">
                  <a:moveTo>
                    <a:pt x="410071" y="2524425"/>
                  </a:moveTo>
                  <a:lnTo>
                    <a:pt x="407477" y="2520613"/>
                  </a:lnTo>
                  <a:lnTo>
                    <a:pt x="407045" y="2520050"/>
                  </a:lnTo>
                  <a:lnTo>
                    <a:pt x="407105" y="2519791"/>
                  </a:lnTo>
                  <a:lnTo>
                    <a:pt x="407218" y="2518058"/>
                  </a:lnTo>
                  <a:lnTo>
                    <a:pt x="409293" y="2514290"/>
                  </a:lnTo>
                  <a:lnTo>
                    <a:pt x="416209" y="2514117"/>
                  </a:lnTo>
                  <a:lnTo>
                    <a:pt x="419279" y="2518535"/>
                  </a:lnTo>
                  <a:lnTo>
                    <a:pt x="419365" y="2519791"/>
                  </a:lnTo>
                  <a:lnTo>
                    <a:pt x="418932" y="2520613"/>
                  </a:lnTo>
                  <a:lnTo>
                    <a:pt x="417074" y="2524295"/>
                  </a:lnTo>
                  <a:lnTo>
                    <a:pt x="410071" y="2524425"/>
                  </a:lnTo>
                  <a:close/>
                </a:path>
                <a:path w="1790700" h="2548890">
                  <a:moveTo>
                    <a:pt x="1203109" y="15189"/>
                  </a:moveTo>
                  <a:lnTo>
                    <a:pt x="1198397" y="15189"/>
                  </a:lnTo>
                  <a:lnTo>
                    <a:pt x="1193685" y="9732"/>
                  </a:lnTo>
                  <a:lnTo>
                    <a:pt x="1198397" y="4318"/>
                  </a:lnTo>
                  <a:lnTo>
                    <a:pt x="1203109" y="4318"/>
                  </a:lnTo>
                  <a:lnTo>
                    <a:pt x="1207778" y="9732"/>
                  </a:lnTo>
                  <a:lnTo>
                    <a:pt x="1203109" y="15189"/>
                  </a:lnTo>
                  <a:close/>
                </a:path>
                <a:path w="1790700" h="2548890">
                  <a:moveTo>
                    <a:pt x="415950" y="2546599"/>
                  </a:moveTo>
                  <a:lnTo>
                    <a:pt x="414913" y="2542874"/>
                  </a:lnTo>
                  <a:lnTo>
                    <a:pt x="413270" y="2539669"/>
                  </a:lnTo>
                  <a:lnTo>
                    <a:pt x="413400" y="2531571"/>
                  </a:lnTo>
                  <a:lnTo>
                    <a:pt x="418241" y="2528929"/>
                  </a:lnTo>
                  <a:lnTo>
                    <a:pt x="423256" y="2530834"/>
                  </a:lnTo>
                  <a:lnTo>
                    <a:pt x="424596" y="2531311"/>
                  </a:lnTo>
                  <a:lnTo>
                    <a:pt x="426368" y="2534905"/>
                  </a:lnTo>
                  <a:lnTo>
                    <a:pt x="426022" y="2535382"/>
                  </a:lnTo>
                  <a:lnTo>
                    <a:pt x="423169" y="2539063"/>
                  </a:lnTo>
                  <a:lnTo>
                    <a:pt x="419841" y="2542398"/>
                  </a:lnTo>
                  <a:lnTo>
                    <a:pt x="415950" y="2546599"/>
                  </a:lnTo>
                  <a:close/>
                </a:path>
                <a:path w="1790700" h="2548890">
                  <a:moveTo>
                    <a:pt x="388889" y="2478604"/>
                  </a:moveTo>
                  <a:lnTo>
                    <a:pt x="383399" y="2477521"/>
                  </a:lnTo>
                  <a:lnTo>
                    <a:pt x="379897" y="2476785"/>
                  </a:lnTo>
                  <a:lnTo>
                    <a:pt x="377563" y="2474793"/>
                  </a:lnTo>
                  <a:lnTo>
                    <a:pt x="378298" y="2464355"/>
                  </a:lnTo>
                  <a:lnTo>
                    <a:pt x="381107" y="2461583"/>
                  </a:lnTo>
                  <a:lnTo>
                    <a:pt x="390272" y="2462969"/>
                  </a:lnTo>
                  <a:lnTo>
                    <a:pt x="392088" y="2465481"/>
                  </a:lnTo>
                  <a:lnTo>
                    <a:pt x="392044" y="2475659"/>
                  </a:lnTo>
                  <a:lnTo>
                    <a:pt x="388889" y="2478604"/>
                  </a:lnTo>
                  <a:close/>
                </a:path>
                <a:path w="1790700" h="2548890">
                  <a:moveTo>
                    <a:pt x="757936" y="1704846"/>
                  </a:moveTo>
                  <a:lnTo>
                    <a:pt x="754348" y="1704369"/>
                  </a:lnTo>
                  <a:lnTo>
                    <a:pt x="745399" y="1703979"/>
                  </a:lnTo>
                  <a:lnTo>
                    <a:pt x="742676" y="1700558"/>
                  </a:lnTo>
                  <a:lnTo>
                    <a:pt x="744448" y="1691116"/>
                  </a:lnTo>
                  <a:lnTo>
                    <a:pt x="746264" y="1688258"/>
                  </a:lnTo>
                  <a:lnTo>
                    <a:pt x="750630" y="1689081"/>
                  </a:lnTo>
                  <a:lnTo>
                    <a:pt x="751754" y="1689254"/>
                  </a:lnTo>
                  <a:lnTo>
                    <a:pt x="760918" y="1689254"/>
                  </a:lnTo>
                  <a:lnTo>
                    <a:pt x="764290" y="1690900"/>
                  </a:lnTo>
                  <a:lnTo>
                    <a:pt x="765501" y="1694581"/>
                  </a:lnTo>
                  <a:lnTo>
                    <a:pt x="764161" y="1700471"/>
                  </a:lnTo>
                  <a:lnTo>
                    <a:pt x="762691" y="1703589"/>
                  </a:lnTo>
                  <a:lnTo>
                    <a:pt x="757936" y="1704846"/>
                  </a:lnTo>
                  <a:close/>
                </a:path>
                <a:path w="1790700" h="2548890">
                  <a:moveTo>
                    <a:pt x="760918" y="1689254"/>
                  </a:moveTo>
                  <a:lnTo>
                    <a:pt x="751754" y="1689254"/>
                  </a:lnTo>
                  <a:lnTo>
                    <a:pt x="752921" y="1689081"/>
                  </a:lnTo>
                  <a:lnTo>
                    <a:pt x="756379" y="1689081"/>
                  </a:lnTo>
                  <a:lnTo>
                    <a:pt x="758973" y="1688345"/>
                  </a:lnTo>
                  <a:lnTo>
                    <a:pt x="760918" y="1689254"/>
                  </a:lnTo>
                  <a:close/>
                </a:path>
                <a:path w="1790700" h="2548890">
                  <a:moveTo>
                    <a:pt x="837650" y="2491726"/>
                  </a:moveTo>
                  <a:lnTo>
                    <a:pt x="837347" y="2491293"/>
                  </a:lnTo>
                  <a:lnTo>
                    <a:pt x="834278" y="2486573"/>
                  </a:lnTo>
                  <a:lnTo>
                    <a:pt x="827491" y="2484667"/>
                  </a:lnTo>
                  <a:lnTo>
                    <a:pt x="828312" y="2475226"/>
                  </a:lnTo>
                  <a:lnTo>
                    <a:pt x="829134" y="2472281"/>
                  </a:lnTo>
                  <a:lnTo>
                    <a:pt x="830560" y="2471328"/>
                  </a:lnTo>
                  <a:lnTo>
                    <a:pt x="836612" y="2467430"/>
                  </a:lnTo>
                  <a:lnTo>
                    <a:pt x="840633" y="2471674"/>
                  </a:lnTo>
                  <a:lnTo>
                    <a:pt x="844394" y="2476265"/>
                  </a:lnTo>
                  <a:lnTo>
                    <a:pt x="845907" y="2478041"/>
                  </a:lnTo>
                  <a:lnTo>
                    <a:pt x="847549" y="2479643"/>
                  </a:lnTo>
                  <a:lnTo>
                    <a:pt x="849149" y="2481376"/>
                  </a:lnTo>
                  <a:lnTo>
                    <a:pt x="845993" y="2484797"/>
                  </a:lnTo>
                  <a:lnTo>
                    <a:pt x="839719" y="2491510"/>
                  </a:lnTo>
                  <a:lnTo>
                    <a:pt x="838860" y="2491510"/>
                  </a:lnTo>
                  <a:lnTo>
                    <a:pt x="837650" y="2491726"/>
                  </a:lnTo>
                  <a:close/>
                </a:path>
                <a:path w="1790700" h="2548890">
                  <a:moveTo>
                    <a:pt x="839639" y="2491596"/>
                  </a:moveTo>
                  <a:lnTo>
                    <a:pt x="838860" y="2491510"/>
                  </a:lnTo>
                  <a:lnTo>
                    <a:pt x="839719" y="2491510"/>
                  </a:lnTo>
                  <a:close/>
                </a:path>
                <a:path w="1790700" h="2548890">
                  <a:moveTo>
                    <a:pt x="1318617" y="1234293"/>
                  </a:moveTo>
                  <a:lnTo>
                    <a:pt x="1321168" y="1221820"/>
                  </a:lnTo>
                  <a:lnTo>
                    <a:pt x="1326052" y="1216450"/>
                  </a:lnTo>
                  <a:lnTo>
                    <a:pt x="1332061" y="1220305"/>
                  </a:lnTo>
                  <a:lnTo>
                    <a:pt x="1338691" y="1220305"/>
                  </a:lnTo>
                  <a:lnTo>
                    <a:pt x="1342051" y="1223629"/>
                  </a:lnTo>
                  <a:lnTo>
                    <a:pt x="1346548" y="1228349"/>
                  </a:lnTo>
                  <a:lnTo>
                    <a:pt x="1351551" y="1233817"/>
                  </a:lnTo>
                  <a:lnTo>
                    <a:pt x="1334525" y="1233817"/>
                  </a:lnTo>
                  <a:lnTo>
                    <a:pt x="1318617" y="1234293"/>
                  </a:lnTo>
                  <a:close/>
                </a:path>
                <a:path w="1790700" h="2548890">
                  <a:moveTo>
                    <a:pt x="1338691" y="1220305"/>
                  </a:moveTo>
                  <a:lnTo>
                    <a:pt x="1332061" y="1220305"/>
                  </a:lnTo>
                  <a:lnTo>
                    <a:pt x="1337378" y="1219005"/>
                  </a:lnTo>
                  <a:lnTo>
                    <a:pt x="1338691" y="1220305"/>
                  </a:lnTo>
                  <a:close/>
                </a:path>
                <a:path w="1790700" h="2548890">
                  <a:moveTo>
                    <a:pt x="1351731" y="1243258"/>
                  </a:moveTo>
                  <a:lnTo>
                    <a:pt x="1346240" y="1242869"/>
                  </a:lnTo>
                  <a:lnTo>
                    <a:pt x="1345203" y="1241483"/>
                  </a:lnTo>
                  <a:lnTo>
                    <a:pt x="1340361" y="1234856"/>
                  </a:lnTo>
                  <a:lnTo>
                    <a:pt x="1334525" y="1233817"/>
                  </a:lnTo>
                  <a:lnTo>
                    <a:pt x="1351551" y="1233817"/>
                  </a:lnTo>
                  <a:lnTo>
                    <a:pt x="1355102" y="1237758"/>
                  </a:lnTo>
                  <a:lnTo>
                    <a:pt x="1351731" y="1243258"/>
                  </a:lnTo>
                  <a:close/>
                </a:path>
                <a:path w="1790700" h="2548890">
                  <a:moveTo>
                    <a:pt x="843832" y="1968337"/>
                  </a:moveTo>
                  <a:lnTo>
                    <a:pt x="842881" y="1966648"/>
                  </a:lnTo>
                  <a:lnTo>
                    <a:pt x="842103" y="1965825"/>
                  </a:lnTo>
                  <a:lnTo>
                    <a:pt x="843659" y="1964959"/>
                  </a:lnTo>
                  <a:lnTo>
                    <a:pt x="845172" y="1963833"/>
                  </a:lnTo>
                  <a:lnTo>
                    <a:pt x="847420" y="1963314"/>
                  </a:lnTo>
                  <a:lnTo>
                    <a:pt x="848371" y="1964959"/>
                  </a:lnTo>
                  <a:lnTo>
                    <a:pt x="849149" y="1965825"/>
                  </a:lnTo>
                  <a:lnTo>
                    <a:pt x="847593" y="1966648"/>
                  </a:lnTo>
                  <a:lnTo>
                    <a:pt x="846080" y="1967774"/>
                  </a:lnTo>
                  <a:lnTo>
                    <a:pt x="844437" y="1968164"/>
                  </a:lnTo>
                  <a:lnTo>
                    <a:pt x="843832" y="1968337"/>
                  </a:lnTo>
                  <a:close/>
                </a:path>
                <a:path w="1790700" h="2548890">
                  <a:moveTo>
                    <a:pt x="822736" y="2150278"/>
                  </a:moveTo>
                  <a:lnTo>
                    <a:pt x="821785" y="2148633"/>
                  </a:lnTo>
                  <a:lnTo>
                    <a:pt x="821007" y="2147766"/>
                  </a:lnTo>
                  <a:lnTo>
                    <a:pt x="822563" y="2146944"/>
                  </a:lnTo>
                  <a:lnTo>
                    <a:pt x="824076" y="2145817"/>
                  </a:lnTo>
                  <a:lnTo>
                    <a:pt x="825719" y="2145428"/>
                  </a:lnTo>
                  <a:lnTo>
                    <a:pt x="826324" y="2145254"/>
                  </a:lnTo>
                  <a:lnTo>
                    <a:pt x="827275" y="2146944"/>
                  </a:lnTo>
                  <a:lnTo>
                    <a:pt x="828053" y="2147766"/>
                  </a:lnTo>
                  <a:lnTo>
                    <a:pt x="826497" y="2148633"/>
                  </a:lnTo>
                  <a:lnTo>
                    <a:pt x="824984" y="2149759"/>
                  </a:lnTo>
                  <a:lnTo>
                    <a:pt x="822736" y="2150278"/>
                  </a:lnTo>
                  <a:close/>
                </a:path>
                <a:path w="1790700" h="2548890">
                  <a:moveTo>
                    <a:pt x="864928" y="1740879"/>
                  </a:moveTo>
                  <a:lnTo>
                    <a:pt x="863977" y="1739233"/>
                  </a:lnTo>
                  <a:lnTo>
                    <a:pt x="863198" y="1738367"/>
                  </a:lnTo>
                  <a:lnTo>
                    <a:pt x="864755" y="1737544"/>
                  </a:lnTo>
                  <a:lnTo>
                    <a:pt x="866268" y="1736418"/>
                  </a:lnTo>
                  <a:lnTo>
                    <a:pt x="867910" y="1735985"/>
                  </a:lnTo>
                  <a:lnTo>
                    <a:pt x="868516" y="1735855"/>
                  </a:lnTo>
                  <a:lnTo>
                    <a:pt x="869467" y="1737544"/>
                  </a:lnTo>
                  <a:lnTo>
                    <a:pt x="870245" y="1738367"/>
                  </a:lnTo>
                  <a:lnTo>
                    <a:pt x="868688" y="1739233"/>
                  </a:lnTo>
                  <a:lnTo>
                    <a:pt x="867175" y="1740359"/>
                  </a:lnTo>
                  <a:lnTo>
                    <a:pt x="864928" y="1740879"/>
                  </a:lnTo>
                  <a:close/>
                </a:path>
                <a:path w="1790700" h="2548890">
                  <a:moveTo>
                    <a:pt x="1506188" y="2456213"/>
                  </a:moveTo>
                  <a:lnTo>
                    <a:pt x="1499271" y="2456040"/>
                  </a:lnTo>
                  <a:lnTo>
                    <a:pt x="1497196" y="2452229"/>
                  </a:lnTo>
                  <a:lnTo>
                    <a:pt x="1497283" y="2451362"/>
                  </a:lnTo>
                  <a:lnTo>
                    <a:pt x="1497024" y="2450280"/>
                  </a:lnTo>
                  <a:lnTo>
                    <a:pt x="1497413" y="2449673"/>
                  </a:lnTo>
                  <a:lnTo>
                    <a:pt x="1500050" y="2445905"/>
                  </a:lnTo>
                  <a:lnTo>
                    <a:pt x="1507053" y="2446035"/>
                  </a:lnTo>
                  <a:lnTo>
                    <a:pt x="1508998" y="2449890"/>
                  </a:lnTo>
                  <a:lnTo>
                    <a:pt x="1509220" y="2450280"/>
                  </a:lnTo>
                  <a:lnTo>
                    <a:pt x="1509257" y="2451795"/>
                  </a:lnTo>
                  <a:lnTo>
                    <a:pt x="1506188" y="2456213"/>
                  </a:lnTo>
                  <a:close/>
                </a:path>
                <a:path w="1790700" h="2548890">
                  <a:moveTo>
                    <a:pt x="1787480" y="477382"/>
                  </a:moveTo>
                  <a:lnTo>
                    <a:pt x="1780563" y="477252"/>
                  </a:lnTo>
                  <a:lnTo>
                    <a:pt x="1778488" y="473441"/>
                  </a:lnTo>
                  <a:lnTo>
                    <a:pt x="1778575" y="472575"/>
                  </a:lnTo>
                  <a:lnTo>
                    <a:pt x="1778315" y="471449"/>
                  </a:lnTo>
                  <a:lnTo>
                    <a:pt x="1781341" y="467075"/>
                  </a:lnTo>
                  <a:lnTo>
                    <a:pt x="1788344" y="467205"/>
                  </a:lnTo>
                  <a:lnTo>
                    <a:pt x="1790462" y="471430"/>
                  </a:lnTo>
                  <a:lnTo>
                    <a:pt x="1790462" y="473071"/>
                  </a:lnTo>
                  <a:lnTo>
                    <a:pt x="1787480" y="477382"/>
                  </a:lnTo>
                  <a:close/>
                </a:path>
                <a:path w="1790700" h="2548890">
                  <a:moveTo>
                    <a:pt x="211563" y="2486832"/>
                  </a:moveTo>
                  <a:lnTo>
                    <a:pt x="206894" y="2486832"/>
                  </a:lnTo>
                  <a:lnTo>
                    <a:pt x="202182" y="2481376"/>
                  </a:lnTo>
                  <a:lnTo>
                    <a:pt x="206894" y="2475919"/>
                  </a:lnTo>
                  <a:lnTo>
                    <a:pt x="211563" y="2475919"/>
                  </a:lnTo>
                  <a:lnTo>
                    <a:pt x="216275" y="2481376"/>
                  </a:lnTo>
                  <a:lnTo>
                    <a:pt x="211563" y="2486832"/>
                  </a:lnTo>
                  <a:close/>
                </a:path>
                <a:path w="1790700" h="2548890">
                  <a:moveTo>
                    <a:pt x="1200774" y="1289815"/>
                  </a:moveTo>
                  <a:lnTo>
                    <a:pt x="1193728" y="1289815"/>
                  </a:lnTo>
                  <a:lnTo>
                    <a:pt x="1186595" y="1283449"/>
                  </a:lnTo>
                  <a:lnTo>
                    <a:pt x="1193728" y="1277126"/>
                  </a:lnTo>
                  <a:lnTo>
                    <a:pt x="1200774" y="1277126"/>
                  </a:lnTo>
                  <a:lnTo>
                    <a:pt x="1207907" y="1283449"/>
                  </a:lnTo>
                  <a:lnTo>
                    <a:pt x="1200774" y="1289815"/>
                  </a:lnTo>
                  <a:close/>
                </a:path>
                <a:path w="1790700" h="2548890">
                  <a:moveTo>
                    <a:pt x="1593943" y="1258546"/>
                  </a:moveTo>
                  <a:lnTo>
                    <a:pt x="1590009" y="1255558"/>
                  </a:lnTo>
                  <a:lnTo>
                    <a:pt x="1585600" y="1252137"/>
                  </a:lnTo>
                  <a:lnTo>
                    <a:pt x="1586594" y="1247416"/>
                  </a:lnTo>
                  <a:lnTo>
                    <a:pt x="1589663" y="1242955"/>
                  </a:lnTo>
                  <a:lnTo>
                    <a:pt x="1595975" y="1243302"/>
                  </a:lnTo>
                  <a:lnTo>
                    <a:pt x="1596796" y="1250924"/>
                  </a:lnTo>
                  <a:lnTo>
                    <a:pt x="1602027" y="1252526"/>
                  </a:lnTo>
                  <a:lnTo>
                    <a:pt x="1598309" y="1257507"/>
                  </a:lnTo>
                  <a:lnTo>
                    <a:pt x="1593943" y="1258546"/>
                  </a:lnTo>
                  <a:close/>
                </a:path>
                <a:path w="1790700" h="2548890">
                  <a:moveTo>
                    <a:pt x="1758214" y="945022"/>
                  </a:moveTo>
                  <a:lnTo>
                    <a:pt x="1742003" y="943517"/>
                  </a:lnTo>
                  <a:lnTo>
                    <a:pt x="1745721" y="936934"/>
                  </a:lnTo>
                  <a:lnTo>
                    <a:pt x="1749568" y="938666"/>
                  </a:lnTo>
                  <a:lnTo>
                    <a:pt x="1778616" y="938666"/>
                  </a:lnTo>
                  <a:lnTo>
                    <a:pt x="1773176" y="942981"/>
                  </a:lnTo>
                  <a:lnTo>
                    <a:pt x="1767454" y="945000"/>
                  </a:lnTo>
                  <a:lnTo>
                    <a:pt x="1758214" y="945022"/>
                  </a:lnTo>
                  <a:close/>
                </a:path>
                <a:path w="1790700" h="2548890">
                  <a:moveTo>
                    <a:pt x="1778616" y="938666"/>
                  </a:moveTo>
                  <a:lnTo>
                    <a:pt x="1749568" y="938666"/>
                  </a:lnTo>
                  <a:lnTo>
                    <a:pt x="1752767" y="938536"/>
                  </a:lnTo>
                  <a:lnTo>
                    <a:pt x="1758700" y="938456"/>
                  </a:lnTo>
                  <a:lnTo>
                    <a:pt x="1764860" y="938450"/>
                  </a:lnTo>
                  <a:lnTo>
                    <a:pt x="1778834" y="938493"/>
                  </a:lnTo>
                  <a:lnTo>
                    <a:pt x="1778616" y="938666"/>
                  </a:lnTo>
                  <a:close/>
                </a:path>
                <a:path w="1790700" h="2548890">
                  <a:moveTo>
                    <a:pt x="1308674" y="2427802"/>
                  </a:moveTo>
                  <a:lnTo>
                    <a:pt x="1126550" y="2427802"/>
                  </a:lnTo>
                  <a:lnTo>
                    <a:pt x="1126550" y="1619570"/>
                  </a:lnTo>
                  <a:lnTo>
                    <a:pt x="1308674" y="1619570"/>
                  </a:lnTo>
                  <a:lnTo>
                    <a:pt x="1308674" y="1620826"/>
                  </a:lnTo>
                  <a:lnTo>
                    <a:pt x="1239421" y="1620826"/>
                  </a:lnTo>
                  <a:lnTo>
                    <a:pt x="1237865" y="1622558"/>
                  </a:lnTo>
                  <a:lnTo>
                    <a:pt x="1236914" y="1623554"/>
                  </a:lnTo>
                  <a:lnTo>
                    <a:pt x="1238600" y="1626759"/>
                  </a:lnTo>
                  <a:lnTo>
                    <a:pt x="1239421" y="1628448"/>
                  </a:lnTo>
                  <a:lnTo>
                    <a:pt x="1308674" y="1628448"/>
                  </a:lnTo>
                  <a:lnTo>
                    <a:pt x="1308674" y="1636027"/>
                  </a:lnTo>
                  <a:lnTo>
                    <a:pt x="1253471" y="1636027"/>
                  </a:lnTo>
                  <a:lnTo>
                    <a:pt x="1252693" y="1636850"/>
                  </a:lnTo>
                  <a:lnTo>
                    <a:pt x="1251180" y="1637890"/>
                  </a:lnTo>
                  <a:lnTo>
                    <a:pt x="1251655" y="1640272"/>
                  </a:lnTo>
                  <a:lnTo>
                    <a:pt x="1252693" y="1641917"/>
                  </a:lnTo>
                  <a:lnTo>
                    <a:pt x="1253471" y="1643607"/>
                  </a:lnTo>
                  <a:lnTo>
                    <a:pt x="1308674" y="1643607"/>
                  </a:lnTo>
                  <a:lnTo>
                    <a:pt x="1308674" y="1652442"/>
                  </a:lnTo>
                  <a:lnTo>
                    <a:pt x="1230603" y="1652442"/>
                  </a:lnTo>
                  <a:lnTo>
                    <a:pt x="1229652" y="1654131"/>
                  </a:lnTo>
                  <a:lnTo>
                    <a:pt x="1228873" y="1654954"/>
                  </a:lnTo>
                  <a:lnTo>
                    <a:pt x="1232083" y="1656859"/>
                  </a:lnTo>
                  <a:lnTo>
                    <a:pt x="1179463" y="1656859"/>
                  </a:lnTo>
                  <a:lnTo>
                    <a:pt x="1172805" y="1660757"/>
                  </a:lnTo>
                  <a:lnTo>
                    <a:pt x="1174275" y="1666214"/>
                  </a:lnTo>
                  <a:lnTo>
                    <a:pt x="1174275" y="1671064"/>
                  </a:lnTo>
                  <a:lnTo>
                    <a:pt x="1174640" y="1680502"/>
                  </a:lnTo>
                  <a:lnTo>
                    <a:pt x="1177101" y="1685465"/>
                  </a:lnTo>
                  <a:lnTo>
                    <a:pt x="1183704" y="1687569"/>
                  </a:lnTo>
                  <a:lnTo>
                    <a:pt x="1196495" y="1688431"/>
                  </a:lnTo>
                  <a:lnTo>
                    <a:pt x="1196192" y="1688561"/>
                  </a:lnTo>
                  <a:lnTo>
                    <a:pt x="1195371" y="1689384"/>
                  </a:lnTo>
                  <a:lnTo>
                    <a:pt x="1195328" y="1692156"/>
                  </a:lnTo>
                  <a:lnTo>
                    <a:pt x="1196149" y="1693065"/>
                  </a:lnTo>
                  <a:lnTo>
                    <a:pt x="1197835" y="1695101"/>
                  </a:lnTo>
                  <a:lnTo>
                    <a:pt x="1200212" y="1696703"/>
                  </a:lnTo>
                  <a:lnTo>
                    <a:pt x="1202979" y="1698176"/>
                  </a:lnTo>
                  <a:lnTo>
                    <a:pt x="1308674" y="1698176"/>
                  </a:lnTo>
                  <a:lnTo>
                    <a:pt x="1308674" y="1757336"/>
                  </a:lnTo>
                  <a:lnTo>
                    <a:pt x="1204276" y="1757336"/>
                  </a:lnTo>
                  <a:lnTo>
                    <a:pt x="1201034" y="1760801"/>
                  </a:lnTo>
                  <a:lnTo>
                    <a:pt x="1197143" y="1763789"/>
                  </a:lnTo>
                  <a:lnTo>
                    <a:pt x="1194895" y="1767903"/>
                  </a:lnTo>
                  <a:lnTo>
                    <a:pt x="1193555" y="1770285"/>
                  </a:lnTo>
                  <a:lnTo>
                    <a:pt x="1194377" y="1774616"/>
                  </a:lnTo>
                  <a:lnTo>
                    <a:pt x="1195760" y="1778990"/>
                  </a:lnTo>
                  <a:lnTo>
                    <a:pt x="1200991" y="1779987"/>
                  </a:lnTo>
                  <a:lnTo>
                    <a:pt x="1205227" y="1780896"/>
                  </a:lnTo>
                  <a:lnTo>
                    <a:pt x="1308674" y="1780896"/>
                  </a:lnTo>
                  <a:lnTo>
                    <a:pt x="1308674" y="1815413"/>
                  </a:lnTo>
                  <a:lnTo>
                    <a:pt x="1230041" y="1815413"/>
                  </a:lnTo>
                  <a:lnTo>
                    <a:pt x="1227855" y="1816626"/>
                  </a:lnTo>
                  <a:lnTo>
                    <a:pt x="1208945" y="1816626"/>
                  </a:lnTo>
                  <a:lnTo>
                    <a:pt x="1200126" y="1820394"/>
                  </a:lnTo>
                  <a:lnTo>
                    <a:pt x="1197273" y="1825894"/>
                  </a:lnTo>
                  <a:lnTo>
                    <a:pt x="1193549" y="1826111"/>
                  </a:lnTo>
                  <a:lnTo>
                    <a:pt x="1173065" y="1826111"/>
                  </a:lnTo>
                  <a:lnTo>
                    <a:pt x="1172373" y="1829445"/>
                  </a:lnTo>
                  <a:lnTo>
                    <a:pt x="1172590" y="1832520"/>
                  </a:lnTo>
                  <a:lnTo>
                    <a:pt x="1161436" y="1832520"/>
                  </a:lnTo>
                  <a:lnTo>
                    <a:pt x="1152747" y="1833863"/>
                  </a:lnTo>
                  <a:lnTo>
                    <a:pt x="1150672" y="1837328"/>
                  </a:lnTo>
                  <a:lnTo>
                    <a:pt x="1151580" y="1841355"/>
                  </a:lnTo>
                  <a:lnTo>
                    <a:pt x="1152098" y="1843477"/>
                  </a:lnTo>
                  <a:lnTo>
                    <a:pt x="1153266" y="1845383"/>
                  </a:lnTo>
                  <a:lnTo>
                    <a:pt x="1154260" y="1847332"/>
                  </a:lnTo>
                  <a:lnTo>
                    <a:pt x="1154346" y="1847549"/>
                  </a:lnTo>
                  <a:lnTo>
                    <a:pt x="1189666" y="1847549"/>
                  </a:lnTo>
                  <a:lnTo>
                    <a:pt x="1191091" y="1849064"/>
                  </a:lnTo>
                  <a:lnTo>
                    <a:pt x="1308674" y="1849064"/>
                  </a:lnTo>
                  <a:lnTo>
                    <a:pt x="1308674" y="1923036"/>
                  </a:lnTo>
                  <a:lnTo>
                    <a:pt x="1256540" y="1923036"/>
                  </a:lnTo>
                  <a:lnTo>
                    <a:pt x="1252476" y="1928406"/>
                  </a:lnTo>
                  <a:lnTo>
                    <a:pt x="1251871" y="1929273"/>
                  </a:lnTo>
                  <a:lnTo>
                    <a:pt x="1251742" y="1931092"/>
                  </a:lnTo>
                  <a:lnTo>
                    <a:pt x="1252217" y="1932001"/>
                  </a:lnTo>
                  <a:lnTo>
                    <a:pt x="1255286" y="1937501"/>
                  </a:lnTo>
                  <a:lnTo>
                    <a:pt x="1266050" y="1937631"/>
                  </a:lnTo>
                  <a:lnTo>
                    <a:pt x="1308674" y="1937631"/>
                  </a:lnTo>
                  <a:lnTo>
                    <a:pt x="1308674" y="1989472"/>
                  </a:lnTo>
                  <a:lnTo>
                    <a:pt x="1168785" y="1989472"/>
                  </a:lnTo>
                  <a:lnTo>
                    <a:pt x="1167575" y="1990685"/>
                  </a:lnTo>
                  <a:lnTo>
                    <a:pt x="1165197" y="1992114"/>
                  </a:lnTo>
                  <a:lnTo>
                    <a:pt x="1165370" y="1993023"/>
                  </a:lnTo>
                  <a:lnTo>
                    <a:pt x="1165975" y="1995535"/>
                  </a:lnTo>
                  <a:lnTo>
                    <a:pt x="1167575" y="1997831"/>
                  </a:lnTo>
                  <a:lnTo>
                    <a:pt x="1168785" y="2000256"/>
                  </a:lnTo>
                  <a:lnTo>
                    <a:pt x="1308674" y="2000256"/>
                  </a:lnTo>
                  <a:lnTo>
                    <a:pt x="1308674" y="2021737"/>
                  </a:lnTo>
                  <a:lnTo>
                    <a:pt x="1299423" y="2021737"/>
                  </a:lnTo>
                  <a:lnTo>
                    <a:pt x="1298213" y="2022950"/>
                  </a:lnTo>
                  <a:lnTo>
                    <a:pt x="1295792" y="2024422"/>
                  </a:lnTo>
                  <a:lnTo>
                    <a:pt x="1296008" y="2025289"/>
                  </a:lnTo>
                  <a:lnTo>
                    <a:pt x="1296570" y="2027801"/>
                  </a:lnTo>
                  <a:lnTo>
                    <a:pt x="1298213" y="2030096"/>
                  </a:lnTo>
                  <a:lnTo>
                    <a:pt x="1299423" y="2032478"/>
                  </a:lnTo>
                  <a:lnTo>
                    <a:pt x="1308674" y="2032478"/>
                  </a:lnTo>
                  <a:lnTo>
                    <a:pt x="1308674" y="2427802"/>
                  </a:lnTo>
                  <a:close/>
                </a:path>
                <a:path w="1790700" h="2548890">
                  <a:moveTo>
                    <a:pt x="1308674" y="1628448"/>
                  </a:moveTo>
                  <a:lnTo>
                    <a:pt x="1239421" y="1628448"/>
                  </a:lnTo>
                  <a:lnTo>
                    <a:pt x="1240199" y="1627582"/>
                  </a:lnTo>
                  <a:lnTo>
                    <a:pt x="1241756" y="1626543"/>
                  </a:lnTo>
                  <a:lnTo>
                    <a:pt x="1241237" y="1624161"/>
                  </a:lnTo>
                  <a:lnTo>
                    <a:pt x="1240199" y="1622558"/>
                  </a:lnTo>
                  <a:lnTo>
                    <a:pt x="1239421" y="1620826"/>
                  </a:lnTo>
                  <a:lnTo>
                    <a:pt x="1308674" y="1620826"/>
                  </a:lnTo>
                  <a:lnTo>
                    <a:pt x="1308674" y="1628448"/>
                  </a:lnTo>
                  <a:close/>
                </a:path>
                <a:path w="1790700" h="2548890">
                  <a:moveTo>
                    <a:pt x="1308674" y="1643607"/>
                  </a:moveTo>
                  <a:lnTo>
                    <a:pt x="1253471" y="1643607"/>
                  </a:lnTo>
                  <a:lnTo>
                    <a:pt x="1254292" y="1642740"/>
                  </a:lnTo>
                  <a:lnTo>
                    <a:pt x="1255805" y="1641701"/>
                  </a:lnTo>
                  <a:lnTo>
                    <a:pt x="1255330" y="1639319"/>
                  </a:lnTo>
                  <a:lnTo>
                    <a:pt x="1254292" y="1637717"/>
                  </a:lnTo>
                  <a:lnTo>
                    <a:pt x="1253471" y="1636027"/>
                  </a:lnTo>
                  <a:lnTo>
                    <a:pt x="1308674" y="1636027"/>
                  </a:lnTo>
                  <a:lnTo>
                    <a:pt x="1308674" y="1643607"/>
                  </a:lnTo>
                  <a:close/>
                </a:path>
                <a:path w="1790700" h="2548890">
                  <a:moveTo>
                    <a:pt x="1308674" y="1657682"/>
                  </a:moveTo>
                  <a:lnTo>
                    <a:pt x="1233412" y="1657682"/>
                  </a:lnTo>
                  <a:lnTo>
                    <a:pt x="1235142" y="1655820"/>
                  </a:lnTo>
                  <a:lnTo>
                    <a:pt x="1235920" y="1654954"/>
                  </a:lnTo>
                  <a:lnTo>
                    <a:pt x="1234363" y="1654131"/>
                  </a:lnTo>
                  <a:lnTo>
                    <a:pt x="1232850" y="1653005"/>
                  </a:lnTo>
                  <a:lnTo>
                    <a:pt x="1231208" y="1652571"/>
                  </a:lnTo>
                  <a:lnTo>
                    <a:pt x="1230603" y="1652442"/>
                  </a:lnTo>
                  <a:lnTo>
                    <a:pt x="1308674" y="1652442"/>
                  </a:lnTo>
                  <a:lnTo>
                    <a:pt x="1308674" y="1657682"/>
                  </a:lnTo>
                  <a:close/>
                </a:path>
                <a:path w="1790700" h="2548890">
                  <a:moveTo>
                    <a:pt x="1196668" y="1688345"/>
                  </a:moveTo>
                  <a:lnTo>
                    <a:pt x="1179463" y="1656859"/>
                  </a:lnTo>
                  <a:lnTo>
                    <a:pt x="1232083" y="1656859"/>
                  </a:lnTo>
                  <a:lnTo>
                    <a:pt x="1233412" y="1657682"/>
                  </a:lnTo>
                  <a:lnTo>
                    <a:pt x="1308674" y="1657682"/>
                  </a:lnTo>
                  <a:lnTo>
                    <a:pt x="1308674" y="1687825"/>
                  </a:lnTo>
                  <a:lnTo>
                    <a:pt x="1197748" y="1687825"/>
                  </a:lnTo>
                  <a:lnTo>
                    <a:pt x="1196668" y="1688345"/>
                  </a:lnTo>
                  <a:close/>
                </a:path>
                <a:path w="1790700" h="2548890">
                  <a:moveTo>
                    <a:pt x="1308674" y="1698176"/>
                  </a:moveTo>
                  <a:lnTo>
                    <a:pt x="1202979" y="1698176"/>
                  </a:lnTo>
                  <a:lnTo>
                    <a:pt x="1204752" y="1695880"/>
                  </a:lnTo>
                  <a:lnTo>
                    <a:pt x="1206005" y="1694625"/>
                  </a:lnTo>
                  <a:lnTo>
                    <a:pt x="1204276" y="1692589"/>
                  </a:lnTo>
                  <a:lnTo>
                    <a:pt x="1202806" y="1690164"/>
                  </a:lnTo>
                  <a:lnTo>
                    <a:pt x="1199910" y="1687825"/>
                  </a:lnTo>
                  <a:lnTo>
                    <a:pt x="1308674" y="1687825"/>
                  </a:lnTo>
                  <a:lnTo>
                    <a:pt x="1308674" y="1698176"/>
                  </a:lnTo>
                  <a:close/>
                </a:path>
                <a:path w="1790700" h="2548890">
                  <a:moveTo>
                    <a:pt x="1308674" y="1780896"/>
                  </a:moveTo>
                  <a:lnTo>
                    <a:pt x="1205227" y="1780896"/>
                  </a:lnTo>
                  <a:lnTo>
                    <a:pt x="1207605" y="1777908"/>
                  </a:lnTo>
                  <a:lnTo>
                    <a:pt x="1207605" y="1768423"/>
                  </a:lnTo>
                  <a:lnTo>
                    <a:pt x="1209853" y="1761840"/>
                  </a:lnTo>
                  <a:lnTo>
                    <a:pt x="1204276" y="1757336"/>
                  </a:lnTo>
                  <a:lnTo>
                    <a:pt x="1308674" y="1757336"/>
                  </a:lnTo>
                  <a:lnTo>
                    <a:pt x="1308674" y="1780896"/>
                  </a:lnTo>
                  <a:close/>
                </a:path>
                <a:path w="1790700" h="2548890">
                  <a:moveTo>
                    <a:pt x="1308674" y="1849064"/>
                  </a:moveTo>
                  <a:lnTo>
                    <a:pt x="1191091" y="1849064"/>
                  </a:lnTo>
                  <a:lnTo>
                    <a:pt x="1194766" y="1843304"/>
                  </a:lnTo>
                  <a:lnTo>
                    <a:pt x="1201855" y="1832304"/>
                  </a:lnTo>
                  <a:lnTo>
                    <a:pt x="1227231" y="1832304"/>
                  </a:lnTo>
                  <a:lnTo>
                    <a:pt x="1226426" y="1831048"/>
                  </a:lnTo>
                  <a:lnTo>
                    <a:pt x="1225718" y="1829878"/>
                  </a:lnTo>
                  <a:lnTo>
                    <a:pt x="1224940" y="1828666"/>
                  </a:lnTo>
                  <a:lnTo>
                    <a:pt x="1228873" y="1826674"/>
                  </a:lnTo>
                  <a:lnTo>
                    <a:pt x="1232807" y="1824638"/>
                  </a:lnTo>
                  <a:lnTo>
                    <a:pt x="1236957" y="1822559"/>
                  </a:lnTo>
                  <a:lnTo>
                    <a:pt x="1230041" y="1815413"/>
                  </a:lnTo>
                  <a:lnTo>
                    <a:pt x="1308674" y="1815413"/>
                  </a:lnTo>
                  <a:lnTo>
                    <a:pt x="1308674" y="1849064"/>
                  </a:lnTo>
                  <a:close/>
                </a:path>
                <a:path w="1790700" h="2548890">
                  <a:moveTo>
                    <a:pt x="1224032" y="1818748"/>
                  </a:moveTo>
                  <a:lnTo>
                    <a:pt x="1214089" y="1817535"/>
                  </a:lnTo>
                  <a:lnTo>
                    <a:pt x="1208945" y="1816626"/>
                  </a:lnTo>
                  <a:lnTo>
                    <a:pt x="1227855" y="1816626"/>
                  </a:lnTo>
                  <a:lnTo>
                    <a:pt x="1224032" y="1818748"/>
                  </a:lnTo>
                  <a:close/>
                </a:path>
                <a:path w="1790700" h="2548890">
                  <a:moveTo>
                    <a:pt x="1189666" y="1847549"/>
                  </a:moveTo>
                  <a:lnTo>
                    <a:pt x="1154346" y="1847549"/>
                  </a:lnTo>
                  <a:lnTo>
                    <a:pt x="1171725" y="1834209"/>
                  </a:lnTo>
                  <a:lnTo>
                    <a:pt x="1172632" y="1833127"/>
                  </a:lnTo>
                  <a:lnTo>
                    <a:pt x="1179679" y="1833127"/>
                  </a:lnTo>
                  <a:lnTo>
                    <a:pt x="1178857" y="1831048"/>
                  </a:lnTo>
                  <a:lnTo>
                    <a:pt x="1178425" y="1827410"/>
                  </a:lnTo>
                  <a:lnTo>
                    <a:pt x="1173065" y="1826111"/>
                  </a:lnTo>
                  <a:lnTo>
                    <a:pt x="1193549" y="1826111"/>
                  </a:lnTo>
                  <a:lnTo>
                    <a:pt x="1190572" y="1826284"/>
                  </a:lnTo>
                  <a:lnTo>
                    <a:pt x="1187460" y="1826500"/>
                  </a:lnTo>
                  <a:lnTo>
                    <a:pt x="1181883" y="1831524"/>
                  </a:lnTo>
                  <a:lnTo>
                    <a:pt x="1179203" y="1836505"/>
                  </a:lnTo>
                  <a:lnTo>
                    <a:pt x="1182878" y="1840403"/>
                  </a:lnTo>
                  <a:lnTo>
                    <a:pt x="1186163" y="1843824"/>
                  </a:lnTo>
                  <a:lnTo>
                    <a:pt x="1189666" y="1847549"/>
                  </a:lnTo>
                  <a:close/>
                </a:path>
                <a:path w="1790700" h="2548890">
                  <a:moveTo>
                    <a:pt x="1172632" y="1833127"/>
                  </a:moveTo>
                  <a:lnTo>
                    <a:pt x="1167056" y="1833127"/>
                  </a:lnTo>
                  <a:lnTo>
                    <a:pt x="1161436" y="1832520"/>
                  </a:lnTo>
                  <a:lnTo>
                    <a:pt x="1172590" y="1832520"/>
                  </a:lnTo>
                  <a:lnTo>
                    <a:pt x="1172632" y="1833127"/>
                  </a:lnTo>
                  <a:close/>
                </a:path>
                <a:path w="1790700" h="2548890">
                  <a:moveTo>
                    <a:pt x="1308674" y="1937631"/>
                  </a:moveTo>
                  <a:lnTo>
                    <a:pt x="1266050" y="1937631"/>
                  </a:lnTo>
                  <a:lnTo>
                    <a:pt x="1270114" y="1932261"/>
                  </a:lnTo>
                  <a:lnTo>
                    <a:pt x="1270762" y="1931438"/>
                  </a:lnTo>
                  <a:lnTo>
                    <a:pt x="1270373" y="1929836"/>
                  </a:lnTo>
                  <a:lnTo>
                    <a:pt x="1270460" y="1928623"/>
                  </a:lnTo>
                  <a:lnTo>
                    <a:pt x="1267261" y="1923253"/>
                  </a:lnTo>
                  <a:lnTo>
                    <a:pt x="1256540" y="1923036"/>
                  </a:lnTo>
                  <a:lnTo>
                    <a:pt x="1308674" y="1923036"/>
                  </a:lnTo>
                  <a:lnTo>
                    <a:pt x="1308674" y="1937631"/>
                  </a:lnTo>
                  <a:close/>
                </a:path>
                <a:path w="1790700" h="2548890">
                  <a:moveTo>
                    <a:pt x="1308674" y="2000256"/>
                  </a:moveTo>
                  <a:lnTo>
                    <a:pt x="1168785" y="2000256"/>
                  </a:lnTo>
                  <a:lnTo>
                    <a:pt x="1169995" y="1999043"/>
                  </a:lnTo>
                  <a:lnTo>
                    <a:pt x="1172416" y="1997614"/>
                  </a:lnTo>
                  <a:lnTo>
                    <a:pt x="1171638" y="1994193"/>
                  </a:lnTo>
                  <a:lnTo>
                    <a:pt x="1169995" y="1991854"/>
                  </a:lnTo>
                  <a:lnTo>
                    <a:pt x="1168785" y="1989472"/>
                  </a:lnTo>
                  <a:lnTo>
                    <a:pt x="1308674" y="1989472"/>
                  </a:lnTo>
                  <a:lnTo>
                    <a:pt x="1308674" y="2000256"/>
                  </a:lnTo>
                  <a:close/>
                </a:path>
                <a:path w="1790700" h="2548890">
                  <a:moveTo>
                    <a:pt x="1308674" y="2032478"/>
                  </a:moveTo>
                  <a:lnTo>
                    <a:pt x="1299423" y="2032478"/>
                  </a:lnTo>
                  <a:lnTo>
                    <a:pt x="1300634" y="2031309"/>
                  </a:lnTo>
                  <a:lnTo>
                    <a:pt x="1303271" y="2028667"/>
                  </a:lnTo>
                  <a:lnTo>
                    <a:pt x="1299423" y="2021737"/>
                  </a:lnTo>
                  <a:lnTo>
                    <a:pt x="1308674" y="2021737"/>
                  </a:lnTo>
                  <a:lnTo>
                    <a:pt x="1308674" y="2032478"/>
                  </a:lnTo>
                  <a:close/>
                </a:path>
                <a:path w="1790700" h="2548890">
                  <a:moveTo>
                    <a:pt x="918791" y="1160711"/>
                  </a:moveTo>
                  <a:lnTo>
                    <a:pt x="822174" y="1160711"/>
                  </a:lnTo>
                  <a:lnTo>
                    <a:pt x="822174" y="580631"/>
                  </a:lnTo>
                  <a:lnTo>
                    <a:pt x="918791" y="580631"/>
                  </a:lnTo>
                  <a:lnTo>
                    <a:pt x="918791" y="1160711"/>
                  </a:lnTo>
                  <a:close/>
                </a:path>
                <a:path w="1790700" h="2548890">
                  <a:moveTo>
                    <a:pt x="870461" y="532471"/>
                  </a:moveTo>
                  <a:lnTo>
                    <a:pt x="851664" y="528670"/>
                  </a:lnTo>
                  <a:lnTo>
                    <a:pt x="836315" y="518304"/>
                  </a:lnTo>
                  <a:lnTo>
                    <a:pt x="825968" y="502927"/>
                  </a:lnTo>
                  <a:lnTo>
                    <a:pt x="822174" y="484095"/>
                  </a:lnTo>
                  <a:lnTo>
                    <a:pt x="825968" y="465263"/>
                  </a:lnTo>
                  <a:lnTo>
                    <a:pt x="836315" y="449887"/>
                  </a:lnTo>
                  <a:lnTo>
                    <a:pt x="851664" y="439520"/>
                  </a:lnTo>
                  <a:lnTo>
                    <a:pt x="870461" y="435719"/>
                  </a:lnTo>
                  <a:lnTo>
                    <a:pt x="889265" y="439520"/>
                  </a:lnTo>
                  <a:lnTo>
                    <a:pt x="904628" y="449887"/>
                  </a:lnTo>
                  <a:lnTo>
                    <a:pt x="914990" y="465263"/>
                  </a:lnTo>
                  <a:lnTo>
                    <a:pt x="918791" y="484095"/>
                  </a:lnTo>
                  <a:lnTo>
                    <a:pt x="914990" y="502927"/>
                  </a:lnTo>
                  <a:lnTo>
                    <a:pt x="904628" y="518304"/>
                  </a:lnTo>
                  <a:lnTo>
                    <a:pt x="889265" y="528670"/>
                  </a:lnTo>
                  <a:lnTo>
                    <a:pt x="870461" y="532471"/>
                  </a:lnTo>
                  <a:close/>
                </a:path>
                <a:path w="1790700" h="2548890">
                  <a:moveTo>
                    <a:pt x="1299942" y="1194276"/>
                  </a:moveTo>
                  <a:lnTo>
                    <a:pt x="952942" y="448539"/>
                  </a:lnTo>
                  <a:lnTo>
                    <a:pt x="1149851" y="356550"/>
                  </a:lnTo>
                  <a:lnTo>
                    <a:pt x="1194290" y="452042"/>
                  </a:lnTo>
                  <a:lnTo>
                    <a:pt x="1101750" y="452042"/>
                  </a:lnTo>
                  <a:lnTo>
                    <a:pt x="1077182" y="457980"/>
                  </a:lnTo>
                  <a:lnTo>
                    <a:pt x="1056865" y="472995"/>
                  </a:lnTo>
                  <a:lnTo>
                    <a:pt x="1044301" y="493937"/>
                  </a:lnTo>
                  <a:lnTo>
                    <a:pt x="1040483" y="518079"/>
                  </a:lnTo>
                  <a:lnTo>
                    <a:pt x="1046403" y="542692"/>
                  </a:lnTo>
                  <a:lnTo>
                    <a:pt x="1061415" y="563071"/>
                  </a:lnTo>
                  <a:lnTo>
                    <a:pt x="1082327" y="575667"/>
                  </a:lnTo>
                  <a:lnTo>
                    <a:pt x="1082498" y="575694"/>
                  </a:lnTo>
                  <a:lnTo>
                    <a:pt x="1062614" y="575694"/>
                  </a:lnTo>
                  <a:lnTo>
                    <a:pt x="1060885" y="577513"/>
                  </a:lnTo>
                  <a:lnTo>
                    <a:pt x="1060107" y="578379"/>
                  </a:lnTo>
                  <a:lnTo>
                    <a:pt x="1061663" y="579202"/>
                  </a:lnTo>
                  <a:lnTo>
                    <a:pt x="1063176" y="580328"/>
                  </a:lnTo>
                  <a:lnTo>
                    <a:pt x="1064819" y="580761"/>
                  </a:lnTo>
                  <a:lnTo>
                    <a:pt x="1065424" y="580891"/>
                  </a:lnTo>
                  <a:lnTo>
                    <a:pt x="1254252" y="580891"/>
                  </a:lnTo>
                  <a:lnTo>
                    <a:pt x="1265055" y="604104"/>
                  </a:lnTo>
                  <a:lnTo>
                    <a:pt x="1215386" y="604104"/>
                  </a:lnTo>
                  <a:lnTo>
                    <a:pt x="1181731" y="619825"/>
                  </a:lnTo>
                  <a:lnTo>
                    <a:pt x="1084877" y="619825"/>
                  </a:lnTo>
                  <a:lnTo>
                    <a:pt x="1073854" y="620735"/>
                  </a:lnTo>
                  <a:lnTo>
                    <a:pt x="1073205" y="623463"/>
                  </a:lnTo>
                  <a:lnTo>
                    <a:pt x="1077572" y="635114"/>
                  </a:lnTo>
                  <a:lnTo>
                    <a:pt x="1149003" y="635114"/>
                  </a:lnTo>
                  <a:lnTo>
                    <a:pt x="1100051" y="657981"/>
                  </a:lnTo>
                  <a:lnTo>
                    <a:pt x="1255128" y="991243"/>
                  </a:lnTo>
                  <a:lnTo>
                    <a:pt x="1231337" y="991243"/>
                  </a:lnTo>
                  <a:lnTo>
                    <a:pt x="1229868" y="993625"/>
                  </a:lnTo>
                  <a:lnTo>
                    <a:pt x="1228657" y="994795"/>
                  </a:lnTo>
                  <a:lnTo>
                    <a:pt x="1233369" y="997393"/>
                  </a:lnTo>
                  <a:lnTo>
                    <a:pt x="1235660" y="998606"/>
                  </a:lnTo>
                  <a:lnTo>
                    <a:pt x="1258554" y="998606"/>
                  </a:lnTo>
                  <a:lnTo>
                    <a:pt x="1317623" y="1125545"/>
                  </a:lnTo>
                  <a:lnTo>
                    <a:pt x="1447099" y="1125545"/>
                  </a:lnTo>
                  <a:lnTo>
                    <a:pt x="1299942" y="1194276"/>
                  </a:lnTo>
                  <a:close/>
                </a:path>
                <a:path w="1790700" h="2548890">
                  <a:moveTo>
                    <a:pt x="1253597" y="579484"/>
                  </a:moveTo>
                  <a:lnTo>
                    <a:pt x="1106416" y="579484"/>
                  </a:lnTo>
                  <a:lnTo>
                    <a:pt x="1130959" y="573528"/>
                  </a:lnTo>
                  <a:lnTo>
                    <a:pt x="1151301" y="558514"/>
                  </a:lnTo>
                  <a:lnTo>
                    <a:pt x="1163873" y="537571"/>
                  </a:lnTo>
                  <a:lnTo>
                    <a:pt x="1167683" y="513429"/>
                  </a:lnTo>
                  <a:lnTo>
                    <a:pt x="1161739" y="488816"/>
                  </a:lnTo>
                  <a:lnTo>
                    <a:pt x="1146752" y="468443"/>
                  </a:lnTo>
                  <a:lnTo>
                    <a:pt x="1125848" y="455858"/>
                  </a:lnTo>
                  <a:lnTo>
                    <a:pt x="1101750" y="452042"/>
                  </a:lnTo>
                  <a:lnTo>
                    <a:pt x="1194290" y="452042"/>
                  </a:lnTo>
                  <a:lnTo>
                    <a:pt x="1253597" y="579484"/>
                  </a:lnTo>
                  <a:close/>
                </a:path>
                <a:path w="1790700" h="2548890">
                  <a:moveTo>
                    <a:pt x="1254252" y="580891"/>
                  </a:moveTo>
                  <a:lnTo>
                    <a:pt x="1065424" y="580891"/>
                  </a:lnTo>
                  <a:lnTo>
                    <a:pt x="1066375" y="579202"/>
                  </a:lnTo>
                  <a:lnTo>
                    <a:pt x="1067153" y="578379"/>
                  </a:lnTo>
                  <a:lnTo>
                    <a:pt x="1062614" y="575694"/>
                  </a:lnTo>
                  <a:lnTo>
                    <a:pt x="1082498" y="575694"/>
                  </a:lnTo>
                  <a:lnTo>
                    <a:pt x="1106416" y="579484"/>
                  </a:lnTo>
                  <a:lnTo>
                    <a:pt x="1253597" y="579484"/>
                  </a:lnTo>
                  <a:lnTo>
                    <a:pt x="1254252" y="580891"/>
                  </a:lnTo>
                  <a:close/>
                </a:path>
                <a:path w="1790700" h="2548890">
                  <a:moveTo>
                    <a:pt x="1447099" y="1125545"/>
                  </a:moveTo>
                  <a:lnTo>
                    <a:pt x="1317623" y="1125545"/>
                  </a:lnTo>
                  <a:lnTo>
                    <a:pt x="1432958" y="1071668"/>
                  </a:lnTo>
                  <a:lnTo>
                    <a:pt x="1215386" y="604104"/>
                  </a:lnTo>
                  <a:lnTo>
                    <a:pt x="1265055" y="604104"/>
                  </a:lnTo>
                  <a:lnTo>
                    <a:pt x="1333379" y="750922"/>
                  </a:lnTo>
                  <a:lnTo>
                    <a:pt x="1321859" y="750922"/>
                  </a:lnTo>
                  <a:lnTo>
                    <a:pt x="1317190" y="757158"/>
                  </a:lnTo>
                  <a:lnTo>
                    <a:pt x="1317061" y="758977"/>
                  </a:lnTo>
                  <a:lnTo>
                    <a:pt x="1317536" y="759887"/>
                  </a:lnTo>
                  <a:lnTo>
                    <a:pt x="1320562" y="765344"/>
                  </a:lnTo>
                  <a:lnTo>
                    <a:pt x="1331370" y="765517"/>
                  </a:lnTo>
                  <a:lnTo>
                    <a:pt x="1340171" y="765517"/>
                  </a:lnTo>
                  <a:lnTo>
                    <a:pt x="1360548" y="809302"/>
                  </a:lnTo>
                  <a:lnTo>
                    <a:pt x="1351731" y="809302"/>
                  </a:lnTo>
                  <a:lnTo>
                    <a:pt x="1348229" y="809605"/>
                  </a:lnTo>
                  <a:lnTo>
                    <a:pt x="1346370" y="810472"/>
                  </a:lnTo>
                  <a:lnTo>
                    <a:pt x="1344382" y="811251"/>
                  </a:lnTo>
                  <a:lnTo>
                    <a:pt x="1342263" y="812464"/>
                  </a:lnTo>
                  <a:lnTo>
                    <a:pt x="1342307" y="814153"/>
                  </a:lnTo>
                  <a:lnTo>
                    <a:pt x="1342739" y="814759"/>
                  </a:lnTo>
                  <a:lnTo>
                    <a:pt x="1345333" y="818571"/>
                  </a:lnTo>
                  <a:lnTo>
                    <a:pt x="1353114" y="818657"/>
                  </a:lnTo>
                  <a:lnTo>
                    <a:pt x="1364901" y="818657"/>
                  </a:lnTo>
                  <a:lnTo>
                    <a:pt x="1496894" y="1102288"/>
                  </a:lnTo>
                  <a:lnTo>
                    <a:pt x="1485303" y="1107701"/>
                  </a:lnTo>
                  <a:lnTo>
                    <a:pt x="1375593" y="1107701"/>
                  </a:lnTo>
                  <a:lnTo>
                    <a:pt x="1374383" y="1110083"/>
                  </a:lnTo>
                  <a:lnTo>
                    <a:pt x="1372783" y="1112422"/>
                  </a:lnTo>
                  <a:lnTo>
                    <a:pt x="1372178" y="1114934"/>
                  </a:lnTo>
                  <a:lnTo>
                    <a:pt x="1372005" y="1115800"/>
                  </a:lnTo>
                  <a:lnTo>
                    <a:pt x="1374383" y="1117272"/>
                  </a:lnTo>
                  <a:lnTo>
                    <a:pt x="1375593" y="1118485"/>
                  </a:lnTo>
                  <a:lnTo>
                    <a:pt x="1462214" y="1118485"/>
                  </a:lnTo>
                  <a:lnTo>
                    <a:pt x="1447099" y="1125545"/>
                  </a:lnTo>
                  <a:close/>
                </a:path>
                <a:path w="1790700" h="2548890">
                  <a:moveTo>
                    <a:pt x="1149003" y="635114"/>
                  </a:moveTo>
                  <a:lnTo>
                    <a:pt x="1100180" y="635114"/>
                  </a:lnTo>
                  <a:lnTo>
                    <a:pt x="1101477" y="630523"/>
                  </a:lnTo>
                  <a:lnTo>
                    <a:pt x="1098235" y="627015"/>
                  </a:lnTo>
                  <a:lnTo>
                    <a:pt x="1091751" y="620085"/>
                  </a:lnTo>
                  <a:lnTo>
                    <a:pt x="1088336" y="620085"/>
                  </a:lnTo>
                  <a:lnTo>
                    <a:pt x="1084877" y="619825"/>
                  </a:lnTo>
                  <a:lnTo>
                    <a:pt x="1181731" y="619825"/>
                  </a:lnTo>
                  <a:lnTo>
                    <a:pt x="1149003" y="635114"/>
                  </a:lnTo>
                  <a:close/>
                </a:path>
                <a:path w="1790700" h="2548890">
                  <a:moveTo>
                    <a:pt x="1340171" y="765517"/>
                  </a:moveTo>
                  <a:lnTo>
                    <a:pt x="1331370" y="765517"/>
                  </a:lnTo>
                  <a:lnTo>
                    <a:pt x="1335433" y="760147"/>
                  </a:lnTo>
                  <a:lnTo>
                    <a:pt x="1336038" y="759280"/>
                  </a:lnTo>
                  <a:lnTo>
                    <a:pt x="1335693" y="757765"/>
                  </a:lnTo>
                  <a:lnTo>
                    <a:pt x="1335676" y="756335"/>
                  </a:lnTo>
                  <a:lnTo>
                    <a:pt x="1332580" y="751138"/>
                  </a:lnTo>
                  <a:lnTo>
                    <a:pt x="1321859" y="750922"/>
                  </a:lnTo>
                  <a:lnTo>
                    <a:pt x="1333379" y="750922"/>
                  </a:lnTo>
                  <a:lnTo>
                    <a:pt x="1340171" y="765517"/>
                  </a:lnTo>
                  <a:close/>
                </a:path>
                <a:path w="1790700" h="2548890">
                  <a:moveTo>
                    <a:pt x="1364901" y="818657"/>
                  </a:moveTo>
                  <a:lnTo>
                    <a:pt x="1353114" y="818657"/>
                  </a:lnTo>
                  <a:lnTo>
                    <a:pt x="1355189" y="810255"/>
                  </a:lnTo>
                  <a:lnTo>
                    <a:pt x="1351731" y="809302"/>
                  </a:lnTo>
                  <a:lnTo>
                    <a:pt x="1360548" y="809302"/>
                  </a:lnTo>
                  <a:lnTo>
                    <a:pt x="1364901" y="818657"/>
                  </a:lnTo>
                  <a:close/>
                </a:path>
                <a:path w="1790700" h="2548890">
                  <a:moveTo>
                    <a:pt x="1258554" y="998606"/>
                  </a:moveTo>
                  <a:lnTo>
                    <a:pt x="1235660" y="998606"/>
                  </a:lnTo>
                  <a:lnTo>
                    <a:pt x="1238341" y="996007"/>
                  </a:lnTo>
                  <a:lnTo>
                    <a:pt x="1239551" y="994795"/>
                  </a:lnTo>
                  <a:lnTo>
                    <a:pt x="1237130" y="993625"/>
                  </a:lnTo>
                  <a:lnTo>
                    <a:pt x="1234796" y="991980"/>
                  </a:lnTo>
                  <a:lnTo>
                    <a:pt x="1232245" y="991417"/>
                  </a:lnTo>
                  <a:lnTo>
                    <a:pt x="1231337" y="991243"/>
                  </a:lnTo>
                  <a:lnTo>
                    <a:pt x="1255128" y="991243"/>
                  </a:lnTo>
                  <a:lnTo>
                    <a:pt x="1258554" y="998606"/>
                  </a:lnTo>
                  <a:close/>
                </a:path>
                <a:path w="1790700" h="2548890">
                  <a:moveTo>
                    <a:pt x="1462214" y="1118485"/>
                  </a:moveTo>
                  <a:lnTo>
                    <a:pt x="1375593" y="1118485"/>
                  </a:lnTo>
                  <a:lnTo>
                    <a:pt x="1376933" y="1116146"/>
                  </a:lnTo>
                  <a:lnTo>
                    <a:pt x="1378187" y="1113808"/>
                  </a:lnTo>
                  <a:lnTo>
                    <a:pt x="1379484" y="1111556"/>
                  </a:lnTo>
                  <a:lnTo>
                    <a:pt x="1378014" y="1110083"/>
                  </a:lnTo>
                  <a:lnTo>
                    <a:pt x="1376803" y="1108914"/>
                  </a:lnTo>
                  <a:lnTo>
                    <a:pt x="1375593" y="1107701"/>
                  </a:lnTo>
                  <a:lnTo>
                    <a:pt x="1485303" y="1107701"/>
                  </a:lnTo>
                  <a:lnTo>
                    <a:pt x="1462214" y="1118485"/>
                  </a:lnTo>
                  <a:close/>
                </a:path>
                <a:path w="1790700" h="2548890">
                  <a:moveTo>
                    <a:pt x="256910" y="1147502"/>
                  </a:moveTo>
                  <a:lnTo>
                    <a:pt x="129644" y="1147502"/>
                  </a:lnTo>
                  <a:lnTo>
                    <a:pt x="129644" y="631649"/>
                  </a:lnTo>
                  <a:lnTo>
                    <a:pt x="256910" y="631649"/>
                  </a:lnTo>
                  <a:lnTo>
                    <a:pt x="256910" y="1147502"/>
                  </a:lnTo>
                  <a:close/>
                </a:path>
                <a:path w="1790700" h="2548890">
                  <a:moveTo>
                    <a:pt x="193277" y="568201"/>
                  </a:moveTo>
                  <a:lnTo>
                    <a:pt x="168507" y="563192"/>
                  </a:lnTo>
                  <a:lnTo>
                    <a:pt x="148281" y="549530"/>
                  </a:lnTo>
                  <a:lnTo>
                    <a:pt x="134644" y="529266"/>
                  </a:lnTo>
                  <a:lnTo>
                    <a:pt x="129644" y="504450"/>
                  </a:lnTo>
                  <a:lnTo>
                    <a:pt x="134644" y="479635"/>
                  </a:lnTo>
                  <a:lnTo>
                    <a:pt x="148281" y="459371"/>
                  </a:lnTo>
                  <a:lnTo>
                    <a:pt x="168507" y="445709"/>
                  </a:lnTo>
                  <a:lnTo>
                    <a:pt x="193277" y="440700"/>
                  </a:lnTo>
                  <a:lnTo>
                    <a:pt x="218047" y="445709"/>
                  </a:lnTo>
                  <a:lnTo>
                    <a:pt x="238273" y="459371"/>
                  </a:lnTo>
                  <a:lnTo>
                    <a:pt x="251910" y="479635"/>
                  </a:lnTo>
                  <a:lnTo>
                    <a:pt x="256910" y="504450"/>
                  </a:lnTo>
                  <a:lnTo>
                    <a:pt x="251910" y="529266"/>
                  </a:lnTo>
                  <a:lnTo>
                    <a:pt x="238273" y="549530"/>
                  </a:lnTo>
                  <a:lnTo>
                    <a:pt x="218047" y="563192"/>
                  </a:lnTo>
                  <a:lnTo>
                    <a:pt x="193277" y="568201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66745" y="6086301"/>
              <a:ext cx="824865" cy="2131695"/>
            </a:xfrm>
            <a:custGeom>
              <a:avLst/>
              <a:gdLst/>
              <a:ahLst/>
              <a:cxnLst/>
              <a:rect l="l" t="t" r="r" b="b"/>
              <a:pathLst>
                <a:path w="824864" h="2131695">
                  <a:moveTo>
                    <a:pt x="824638" y="2131494"/>
                  </a:moveTo>
                  <a:lnTo>
                    <a:pt x="591158" y="2131494"/>
                  </a:lnTo>
                  <a:lnTo>
                    <a:pt x="591158" y="1265055"/>
                  </a:lnTo>
                  <a:lnTo>
                    <a:pt x="824638" y="1265055"/>
                  </a:lnTo>
                  <a:lnTo>
                    <a:pt x="824638" y="2131494"/>
                  </a:lnTo>
                  <a:close/>
                </a:path>
                <a:path w="824864" h="2131695">
                  <a:moveTo>
                    <a:pt x="217269" y="906023"/>
                  </a:moveTo>
                  <a:lnTo>
                    <a:pt x="0" y="906023"/>
                  </a:lnTo>
                  <a:lnTo>
                    <a:pt x="0" y="0"/>
                  </a:lnTo>
                  <a:lnTo>
                    <a:pt x="217269" y="0"/>
                  </a:lnTo>
                  <a:lnTo>
                    <a:pt x="217269" y="61152"/>
                  </a:lnTo>
                  <a:lnTo>
                    <a:pt x="108634" y="61152"/>
                  </a:lnTo>
                  <a:lnTo>
                    <a:pt x="83865" y="66161"/>
                  </a:lnTo>
                  <a:lnTo>
                    <a:pt x="63638" y="79823"/>
                  </a:lnTo>
                  <a:lnTo>
                    <a:pt x="50001" y="100087"/>
                  </a:lnTo>
                  <a:lnTo>
                    <a:pt x="45001" y="124903"/>
                  </a:lnTo>
                  <a:lnTo>
                    <a:pt x="50001" y="149718"/>
                  </a:lnTo>
                  <a:lnTo>
                    <a:pt x="63638" y="169982"/>
                  </a:lnTo>
                  <a:lnTo>
                    <a:pt x="83865" y="183644"/>
                  </a:lnTo>
                  <a:lnTo>
                    <a:pt x="108634" y="188653"/>
                  </a:lnTo>
                  <a:lnTo>
                    <a:pt x="217269" y="188653"/>
                  </a:lnTo>
                  <a:lnTo>
                    <a:pt x="217269" y="252058"/>
                  </a:lnTo>
                  <a:lnTo>
                    <a:pt x="45001" y="252058"/>
                  </a:lnTo>
                  <a:lnTo>
                    <a:pt x="45001" y="851194"/>
                  </a:lnTo>
                  <a:lnTo>
                    <a:pt x="217269" y="851194"/>
                  </a:lnTo>
                  <a:lnTo>
                    <a:pt x="217269" y="906023"/>
                  </a:lnTo>
                  <a:close/>
                </a:path>
                <a:path w="824864" h="2131695">
                  <a:moveTo>
                    <a:pt x="486068" y="906023"/>
                  </a:moveTo>
                  <a:lnTo>
                    <a:pt x="217269" y="906023"/>
                  </a:lnTo>
                  <a:lnTo>
                    <a:pt x="217269" y="52187"/>
                  </a:lnTo>
                  <a:lnTo>
                    <a:pt x="486068" y="52187"/>
                  </a:lnTo>
                  <a:lnTo>
                    <a:pt x="486068" y="127848"/>
                  </a:lnTo>
                  <a:lnTo>
                    <a:pt x="351668" y="127848"/>
                  </a:lnTo>
                  <a:lnTo>
                    <a:pt x="321022" y="134044"/>
                  </a:lnTo>
                  <a:lnTo>
                    <a:pt x="296000" y="150948"/>
                  </a:lnTo>
                  <a:lnTo>
                    <a:pt x="279133" y="176028"/>
                  </a:lnTo>
                  <a:lnTo>
                    <a:pt x="272948" y="206756"/>
                  </a:lnTo>
                  <a:lnTo>
                    <a:pt x="279133" y="237435"/>
                  </a:lnTo>
                  <a:lnTo>
                    <a:pt x="296000" y="262490"/>
                  </a:lnTo>
                  <a:lnTo>
                    <a:pt x="321022" y="279384"/>
                  </a:lnTo>
                  <a:lnTo>
                    <a:pt x="351668" y="285579"/>
                  </a:lnTo>
                  <a:lnTo>
                    <a:pt x="486068" y="285579"/>
                  </a:lnTo>
                  <a:lnTo>
                    <a:pt x="486068" y="364055"/>
                  </a:lnTo>
                  <a:lnTo>
                    <a:pt x="272948" y="364055"/>
                  </a:lnTo>
                  <a:lnTo>
                    <a:pt x="272948" y="838202"/>
                  </a:lnTo>
                  <a:lnTo>
                    <a:pt x="486068" y="838202"/>
                  </a:lnTo>
                  <a:lnTo>
                    <a:pt x="486068" y="906023"/>
                  </a:lnTo>
                  <a:close/>
                </a:path>
                <a:path w="824864" h="2131695">
                  <a:moveTo>
                    <a:pt x="217269" y="188653"/>
                  </a:moveTo>
                  <a:lnTo>
                    <a:pt x="108634" y="188653"/>
                  </a:lnTo>
                  <a:lnTo>
                    <a:pt x="133404" y="183644"/>
                  </a:lnTo>
                  <a:lnTo>
                    <a:pt x="153630" y="169982"/>
                  </a:lnTo>
                  <a:lnTo>
                    <a:pt x="167267" y="149718"/>
                  </a:lnTo>
                  <a:lnTo>
                    <a:pt x="172267" y="124903"/>
                  </a:lnTo>
                  <a:lnTo>
                    <a:pt x="167267" y="100087"/>
                  </a:lnTo>
                  <a:lnTo>
                    <a:pt x="153630" y="79823"/>
                  </a:lnTo>
                  <a:lnTo>
                    <a:pt x="133404" y="66161"/>
                  </a:lnTo>
                  <a:lnTo>
                    <a:pt x="108634" y="61152"/>
                  </a:lnTo>
                  <a:lnTo>
                    <a:pt x="217269" y="61152"/>
                  </a:lnTo>
                  <a:lnTo>
                    <a:pt x="217269" y="188653"/>
                  </a:lnTo>
                  <a:close/>
                </a:path>
                <a:path w="824864" h="2131695">
                  <a:moveTo>
                    <a:pt x="486068" y="285579"/>
                  </a:moveTo>
                  <a:lnTo>
                    <a:pt x="351668" y="285579"/>
                  </a:lnTo>
                  <a:lnTo>
                    <a:pt x="382315" y="279384"/>
                  </a:lnTo>
                  <a:lnTo>
                    <a:pt x="407337" y="262490"/>
                  </a:lnTo>
                  <a:lnTo>
                    <a:pt x="424204" y="237435"/>
                  </a:lnTo>
                  <a:lnTo>
                    <a:pt x="430388" y="206756"/>
                  </a:lnTo>
                  <a:lnTo>
                    <a:pt x="424204" y="176028"/>
                  </a:lnTo>
                  <a:lnTo>
                    <a:pt x="407337" y="150948"/>
                  </a:lnTo>
                  <a:lnTo>
                    <a:pt x="382315" y="134044"/>
                  </a:lnTo>
                  <a:lnTo>
                    <a:pt x="351668" y="127848"/>
                  </a:lnTo>
                  <a:lnTo>
                    <a:pt x="486068" y="127848"/>
                  </a:lnTo>
                  <a:lnTo>
                    <a:pt x="486068" y="285579"/>
                  </a:lnTo>
                  <a:close/>
                </a:path>
                <a:path w="824864" h="2131695">
                  <a:moveTo>
                    <a:pt x="217269" y="851194"/>
                  </a:moveTo>
                  <a:lnTo>
                    <a:pt x="172267" y="851194"/>
                  </a:lnTo>
                  <a:lnTo>
                    <a:pt x="172267" y="252058"/>
                  </a:lnTo>
                  <a:lnTo>
                    <a:pt x="217269" y="252058"/>
                  </a:lnTo>
                  <a:lnTo>
                    <a:pt x="217269" y="851194"/>
                  </a:lnTo>
                  <a:close/>
                </a:path>
                <a:path w="824864" h="2131695">
                  <a:moveTo>
                    <a:pt x="486068" y="838202"/>
                  </a:moveTo>
                  <a:lnTo>
                    <a:pt x="430388" y="838202"/>
                  </a:lnTo>
                  <a:lnTo>
                    <a:pt x="430388" y="364055"/>
                  </a:lnTo>
                  <a:lnTo>
                    <a:pt x="486068" y="364055"/>
                  </a:lnTo>
                  <a:lnTo>
                    <a:pt x="486068" y="838202"/>
                  </a:lnTo>
                  <a:close/>
                </a:path>
              </a:pathLst>
            </a:custGeom>
            <a:solidFill>
              <a:srgbClr val="61C2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78" y="6138488"/>
              <a:ext cx="3433652" cy="296183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241274" y="4643845"/>
              <a:ext cx="409575" cy="447675"/>
            </a:xfrm>
            <a:custGeom>
              <a:avLst/>
              <a:gdLst/>
              <a:ahLst/>
              <a:cxnLst/>
              <a:rect l="l" t="t" r="r" b="b"/>
              <a:pathLst>
                <a:path w="409575" h="447675">
                  <a:moveTo>
                    <a:pt x="336478" y="398"/>
                  </a:moveTo>
                  <a:lnTo>
                    <a:pt x="341389" y="0"/>
                  </a:lnTo>
                  <a:lnTo>
                    <a:pt x="343137" y="1180"/>
                  </a:lnTo>
                  <a:lnTo>
                    <a:pt x="336478" y="398"/>
                  </a:lnTo>
                  <a:close/>
                </a:path>
                <a:path w="409575" h="447675">
                  <a:moveTo>
                    <a:pt x="266775" y="71641"/>
                  </a:moveTo>
                  <a:lnTo>
                    <a:pt x="301168" y="23156"/>
                  </a:lnTo>
                  <a:lnTo>
                    <a:pt x="334755" y="538"/>
                  </a:lnTo>
                  <a:lnTo>
                    <a:pt x="336478" y="398"/>
                  </a:lnTo>
                  <a:lnTo>
                    <a:pt x="343045" y="1168"/>
                  </a:lnTo>
                  <a:lnTo>
                    <a:pt x="348052" y="4581"/>
                  </a:lnTo>
                  <a:lnTo>
                    <a:pt x="349309" y="12143"/>
                  </a:lnTo>
                  <a:lnTo>
                    <a:pt x="349277" y="12496"/>
                  </a:lnTo>
                  <a:lnTo>
                    <a:pt x="266775" y="71641"/>
                  </a:lnTo>
                  <a:close/>
                </a:path>
                <a:path w="409575" h="447675">
                  <a:moveTo>
                    <a:pt x="348052" y="4581"/>
                  </a:moveTo>
                  <a:lnTo>
                    <a:pt x="343045" y="1168"/>
                  </a:lnTo>
                  <a:lnTo>
                    <a:pt x="348037" y="4488"/>
                  </a:lnTo>
                  <a:close/>
                </a:path>
                <a:path w="409575" h="447675">
                  <a:moveTo>
                    <a:pt x="334755" y="538"/>
                  </a:moveTo>
                  <a:lnTo>
                    <a:pt x="335698" y="307"/>
                  </a:lnTo>
                  <a:lnTo>
                    <a:pt x="336478" y="398"/>
                  </a:lnTo>
                  <a:lnTo>
                    <a:pt x="334755" y="538"/>
                  </a:lnTo>
                  <a:close/>
                </a:path>
                <a:path w="409575" h="447675">
                  <a:moveTo>
                    <a:pt x="329388" y="1855"/>
                  </a:moveTo>
                  <a:lnTo>
                    <a:pt x="332343" y="734"/>
                  </a:lnTo>
                  <a:lnTo>
                    <a:pt x="334755" y="538"/>
                  </a:lnTo>
                  <a:lnTo>
                    <a:pt x="329388" y="1855"/>
                  </a:lnTo>
                  <a:close/>
                </a:path>
                <a:path w="409575" h="447675">
                  <a:moveTo>
                    <a:pt x="316764" y="7645"/>
                  </a:moveTo>
                  <a:lnTo>
                    <a:pt x="325460" y="2818"/>
                  </a:lnTo>
                  <a:lnTo>
                    <a:pt x="329388" y="1855"/>
                  </a:lnTo>
                  <a:lnTo>
                    <a:pt x="323195" y="4204"/>
                  </a:lnTo>
                  <a:lnTo>
                    <a:pt x="316764" y="7645"/>
                  </a:lnTo>
                  <a:close/>
                </a:path>
                <a:path w="409575" h="447675">
                  <a:moveTo>
                    <a:pt x="349341" y="12330"/>
                  </a:moveTo>
                  <a:lnTo>
                    <a:pt x="348052" y="4581"/>
                  </a:lnTo>
                  <a:lnTo>
                    <a:pt x="348255" y="4719"/>
                  </a:lnTo>
                  <a:lnTo>
                    <a:pt x="350105" y="10346"/>
                  </a:lnTo>
                  <a:lnTo>
                    <a:pt x="349341" y="12330"/>
                  </a:lnTo>
                  <a:close/>
                </a:path>
                <a:path w="409575" h="447675">
                  <a:moveTo>
                    <a:pt x="161778" y="250414"/>
                  </a:moveTo>
                  <a:lnTo>
                    <a:pt x="21212" y="206812"/>
                  </a:lnTo>
                  <a:lnTo>
                    <a:pt x="16023" y="200235"/>
                  </a:lnTo>
                  <a:lnTo>
                    <a:pt x="20375" y="190415"/>
                  </a:lnTo>
                  <a:lnTo>
                    <a:pt x="28442" y="181070"/>
                  </a:lnTo>
                  <a:lnTo>
                    <a:pt x="34396" y="175914"/>
                  </a:lnTo>
                  <a:lnTo>
                    <a:pt x="316243" y="7924"/>
                  </a:lnTo>
                  <a:lnTo>
                    <a:pt x="316764" y="7645"/>
                  </a:lnTo>
                  <a:lnTo>
                    <a:pt x="315999" y="8076"/>
                  </a:lnTo>
                  <a:lnTo>
                    <a:pt x="307765" y="15161"/>
                  </a:lnTo>
                  <a:lnTo>
                    <a:pt x="301084" y="23258"/>
                  </a:lnTo>
                  <a:lnTo>
                    <a:pt x="266775" y="71641"/>
                  </a:lnTo>
                  <a:lnTo>
                    <a:pt x="95022" y="173876"/>
                  </a:lnTo>
                  <a:lnTo>
                    <a:pt x="63229" y="169819"/>
                  </a:lnTo>
                  <a:lnTo>
                    <a:pt x="59967" y="177517"/>
                  </a:lnTo>
                  <a:lnTo>
                    <a:pt x="53306" y="193019"/>
                  </a:lnTo>
                  <a:lnTo>
                    <a:pt x="50045" y="200717"/>
                  </a:lnTo>
                  <a:lnTo>
                    <a:pt x="221356" y="222576"/>
                  </a:lnTo>
                  <a:lnTo>
                    <a:pt x="221090" y="227592"/>
                  </a:lnTo>
                  <a:lnTo>
                    <a:pt x="218325" y="233939"/>
                  </a:lnTo>
                  <a:lnTo>
                    <a:pt x="215212" y="238408"/>
                  </a:lnTo>
                  <a:lnTo>
                    <a:pt x="176890" y="233518"/>
                  </a:lnTo>
                  <a:lnTo>
                    <a:pt x="161778" y="250414"/>
                  </a:lnTo>
                  <a:close/>
                </a:path>
                <a:path w="409575" h="447675">
                  <a:moveTo>
                    <a:pt x="348941" y="13368"/>
                  </a:moveTo>
                  <a:lnTo>
                    <a:pt x="349341" y="12330"/>
                  </a:lnTo>
                  <a:lnTo>
                    <a:pt x="349370" y="12507"/>
                  </a:lnTo>
                  <a:lnTo>
                    <a:pt x="348941" y="13368"/>
                  </a:lnTo>
                  <a:close/>
                </a:path>
                <a:path w="409575" h="447675">
                  <a:moveTo>
                    <a:pt x="345801" y="19666"/>
                  </a:moveTo>
                  <a:lnTo>
                    <a:pt x="348941" y="13368"/>
                  </a:lnTo>
                  <a:lnTo>
                    <a:pt x="347375" y="17435"/>
                  </a:lnTo>
                  <a:lnTo>
                    <a:pt x="345801" y="19666"/>
                  </a:lnTo>
                  <a:close/>
                </a:path>
                <a:path w="409575" h="447675">
                  <a:moveTo>
                    <a:pt x="344367" y="21697"/>
                  </a:moveTo>
                  <a:lnTo>
                    <a:pt x="345801" y="19666"/>
                  </a:lnTo>
                  <a:lnTo>
                    <a:pt x="345260" y="20749"/>
                  </a:lnTo>
                  <a:lnTo>
                    <a:pt x="344367" y="21697"/>
                  </a:lnTo>
                  <a:close/>
                </a:path>
                <a:path w="409575" h="447675">
                  <a:moveTo>
                    <a:pt x="334944" y="206057"/>
                  </a:moveTo>
                  <a:lnTo>
                    <a:pt x="206089" y="183161"/>
                  </a:lnTo>
                  <a:lnTo>
                    <a:pt x="197362" y="181721"/>
                  </a:lnTo>
                  <a:lnTo>
                    <a:pt x="194812" y="173251"/>
                  </a:lnTo>
                  <a:lnTo>
                    <a:pt x="200015" y="166096"/>
                  </a:lnTo>
                  <a:lnTo>
                    <a:pt x="266775" y="71641"/>
                  </a:lnTo>
                  <a:lnTo>
                    <a:pt x="331891" y="32727"/>
                  </a:lnTo>
                  <a:lnTo>
                    <a:pt x="338502" y="27920"/>
                  </a:lnTo>
                  <a:lnTo>
                    <a:pt x="344367" y="21697"/>
                  </a:lnTo>
                  <a:lnTo>
                    <a:pt x="296987" y="88669"/>
                  </a:lnTo>
                  <a:lnTo>
                    <a:pt x="257051" y="144702"/>
                  </a:lnTo>
                  <a:lnTo>
                    <a:pt x="240314" y="142567"/>
                  </a:lnTo>
                  <a:lnTo>
                    <a:pt x="242216" y="148348"/>
                  </a:lnTo>
                  <a:lnTo>
                    <a:pt x="244444" y="154171"/>
                  </a:lnTo>
                  <a:lnTo>
                    <a:pt x="246387" y="159632"/>
                  </a:lnTo>
                  <a:lnTo>
                    <a:pt x="408575" y="180327"/>
                  </a:lnTo>
                  <a:lnTo>
                    <a:pt x="407808" y="183813"/>
                  </a:lnTo>
                  <a:lnTo>
                    <a:pt x="375194" y="179651"/>
                  </a:lnTo>
                  <a:lnTo>
                    <a:pt x="334944" y="206057"/>
                  </a:lnTo>
                  <a:close/>
                </a:path>
                <a:path w="409575" h="447675">
                  <a:moveTo>
                    <a:pt x="246387" y="159632"/>
                  </a:moveTo>
                  <a:lnTo>
                    <a:pt x="244444" y="154171"/>
                  </a:lnTo>
                  <a:lnTo>
                    <a:pt x="242216" y="148348"/>
                  </a:lnTo>
                  <a:lnTo>
                    <a:pt x="240314" y="142567"/>
                  </a:lnTo>
                  <a:lnTo>
                    <a:pt x="256484" y="145497"/>
                  </a:lnTo>
                  <a:lnTo>
                    <a:pt x="246387" y="159632"/>
                  </a:lnTo>
                  <a:close/>
                </a:path>
                <a:path w="409575" h="447675">
                  <a:moveTo>
                    <a:pt x="256484" y="145497"/>
                  </a:moveTo>
                  <a:lnTo>
                    <a:pt x="240314" y="142567"/>
                  </a:lnTo>
                  <a:lnTo>
                    <a:pt x="257051" y="144702"/>
                  </a:lnTo>
                  <a:lnTo>
                    <a:pt x="256484" y="145497"/>
                  </a:lnTo>
                  <a:close/>
                </a:path>
                <a:path w="409575" h="447675">
                  <a:moveTo>
                    <a:pt x="408575" y="180327"/>
                  </a:moveTo>
                  <a:lnTo>
                    <a:pt x="246387" y="159632"/>
                  </a:lnTo>
                  <a:lnTo>
                    <a:pt x="256484" y="145497"/>
                  </a:lnTo>
                  <a:lnTo>
                    <a:pt x="400699" y="171177"/>
                  </a:lnTo>
                  <a:lnTo>
                    <a:pt x="409305" y="177009"/>
                  </a:lnTo>
                  <a:lnTo>
                    <a:pt x="408575" y="180327"/>
                  </a:lnTo>
                  <a:close/>
                </a:path>
                <a:path w="409575" h="447675">
                  <a:moveTo>
                    <a:pt x="366475" y="211771"/>
                  </a:moveTo>
                  <a:lnTo>
                    <a:pt x="334944" y="206057"/>
                  </a:lnTo>
                  <a:lnTo>
                    <a:pt x="375194" y="179651"/>
                  </a:lnTo>
                  <a:lnTo>
                    <a:pt x="372857" y="188150"/>
                  </a:lnTo>
                  <a:lnTo>
                    <a:pt x="368642" y="203902"/>
                  </a:lnTo>
                  <a:lnTo>
                    <a:pt x="366475" y="211771"/>
                  </a:lnTo>
                  <a:close/>
                </a:path>
                <a:path w="409575" h="447675">
                  <a:moveTo>
                    <a:pt x="376969" y="213110"/>
                  </a:moveTo>
                  <a:lnTo>
                    <a:pt x="366475" y="211771"/>
                  </a:lnTo>
                  <a:lnTo>
                    <a:pt x="368727" y="203587"/>
                  </a:lnTo>
                  <a:lnTo>
                    <a:pt x="372984" y="187677"/>
                  </a:lnTo>
                  <a:lnTo>
                    <a:pt x="375194" y="179651"/>
                  </a:lnTo>
                  <a:lnTo>
                    <a:pt x="407808" y="183813"/>
                  </a:lnTo>
                  <a:lnTo>
                    <a:pt x="407180" y="186665"/>
                  </a:lnTo>
                  <a:lnTo>
                    <a:pt x="399636" y="196606"/>
                  </a:lnTo>
                  <a:lnTo>
                    <a:pt x="391980" y="203296"/>
                  </a:lnTo>
                  <a:lnTo>
                    <a:pt x="376969" y="213110"/>
                  </a:lnTo>
                  <a:close/>
                </a:path>
                <a:path w="409575" h="447675">
                  <a:moveTo>
                    <a:pt x="50045" y="200717"/>
                  </a:moveTo>
                  <a:lnTo>
                    <a:pt x="53306" y="193019"/>
                  </a:lnTo>
                  <a:lnTo>
                    <a:pt x="59967" y="177517"/>
                  </a:lnTo>
                  <a:lnTo>
                    <a:pt x="63229" y="169819"/>
                  </a:lnTo>
                  <a:lnTo>
                    <a:pt x="88716" y="177633"/>
                  </a:lnTo>
                  <a:lnTo>
                    <a:pt x="50045" y="200717"/>
                  </a:lnTo>
                  <a:close/>
                </a:path>
                <a:path w="409575" h="447675">
                  <a:moveTo>
                    <a:pt x="88716" y="177633"/>
                  </a:moveTo>
                  <a:lnTo>
                    <a:pt x="63229" y="169819"/>
                  </a:lnTo>
                  <a:lnTo>
                    <a:pt x="95022" y="173876"/>
                  </a:lnTo>
                  <a:lnTo>
                    <a:pt x="88716" y="177633"/>
                  </a:lnTo>
                  <a:close/>
                </a:path>
                <a:path w="409575" h="447675">
                  <a:moveTo>
                    <a:pt x="47257" y="429727"/>
                  </a:moveTo>
                  <a:lnTo>
                    <a:pt x="44305" y="429351"/>
                  </a:lnTo>
                  <a:lnTo>
                    <a:pt x="114515" y="350902"/>
                  </a:lnTo>
                  <a:lnTo>
                    <a:pt x="334944" y="206057"/>
                  </a:lnTo>
                  <a:lnTo>
                    <a:pt x="366475" y="211771"/>
                  </a:lnTo>
                  <a:lnTo>
                    <a:pt x="376969" y="213110"/>
                  </a:lnTo>
                  <a:lnTo>
                    <a:pt x="47257" y="429727"/>
                  </a:lnTo>
                  <a:close/>
                </a:path>
                <a:path w="409575" h="447675">
                  <a:moveTo>
                    <a:pt x="221356" y="222576"/>
                  </a:moveTo>
                  <a:lnTo>
                    <a:pt x="50045" y="200717"/>
                  </a:lnTo>
                  <a:lnTo>
                    <a:pt x="88716" y="177633"/>
                  </a:lnTo>
                  <a:lnTo>
                    <a:pt x="217222" y="217487"/>
                  </a:lnTo>
                  <a:lnTo>
                    <a:pt x="221418" y="221423"/>
                  </a:lnTo>
                  <a:lnTo>
                    <a:pt x="221356" y="222576"/>
                  </a:lnTo>
                  <a:close/>
                </a:path>
                <a:path w="409575" h="447675">
                  <a:moveTo>
                    <a:pt x="174881" y="254439"/>
                  </a:moveTo>
                  <a:lnTo>
                    <a:pt x="161778" y="250414"/>
                  </a:lnTo>
                  <a:lnTo>
                    <a:pt x="176890" y="233518"/>
                  </a:lnTo>
                  <a:lnTo>
                    <a:pt x="176356" y="240292"/>
                  </a:lnTo>
                  <a:lnTo>
                    <a:pt x="175434" y="247612"/>
                  </a:lnTo>
                  <a:lnTo>
                    <a:pt x="174881" y="254439"/>
                  </a:lnTo>
                  <a:close/>
                </a:path>
                <a:path w="409575" h="447675">
                  <a:moveTo>
                    <a:pt x="198211" y="257416"/>
                  </a:moveTo>
                  <a:lnTo>
                    <a:pt x="174881" y="254439"/>
                  </a:lnTo>
                  <a:lnTo>
                    <a:pt x="175434" y="247612"/>
                  </a:lnTo>
                  <a:lnTo>
                    <a:pt x="176356" y="240292"/>
                  </a:lnTo>
                  <a:lnTo>
                    <a:pt x="176890" y="233518"/>
                  </a:lnTo>
                  <a:lnTo>
                    <a:pt x="215212" y="238408"/>
                  </a:lnTo>
                  <a:lnTo>
                    <a:pt x="198211" y="257416"/>
                  </a:lnTo>
                  <a:close/>
                </a:path>
                <a:path w="409575" h="447675">
                  <a:moveTo>
                    <a:pt x="11239" y="447245"/>
                  </a:moveTo>
                  <a:lnTo>
                    <a:pt x="3974" y="445382"/>
                  </a:lnTo>
                  <a:lnTo>
                    <a:pt x="92" y="440799"/>
                  </a:lnTo>
                  <a:lnTo>
                    <a:pt x="0" y="435141"/>
                  </a:lnTo>
                  <a:lnTo>
                    <a:pt x="2396" y="429374"/>
                  </a:lnTo>
                  <a:lnTo>
                    <a:pt x="5983" y="424461"/>
                  </a:lnTo>
                  <a:lnTo>
                    <a:pt x="161778" y="250414"/>
                  </a:lnTo>
                  <a:lnTo>
                    <a:pt x="174881" y="254439"/>
                  </a:lnTo>
                  <a:lnTo>
                    <a:pt x="198211" y="257416"/>
                  </a:lnTo>
                  <a:lnTo>
                    <a:pt x="114515" y="350902"/>
                  </a:lnTo>
                  <a:lnTo>
                    <a:pt x="16751" y="415083"/>
                  </a:lnTo>
                  <a:lnTo>
                    <a:pt x="44305" y="429351"/>
                  </a:lnTo>
                  <a:lnTo>
                    <a:pt x="47257" y="429727"/>
                  </a:lnTo>
                  <a:lnTo>
                    <a:pt x="33537" y="438728"/>
                  </a:lnTo>
                  <a:lnTo>
                    <a:pt x="27225" y="442484"/>
                  </a:lnTo>
                  <a:lnTo>
                    <a:pt x="19391" y="445801"/>
                  </a:lnTo>
                  <a:lnTo>
                    <a:pt x="11239" y="447245"/>
                  </a:lnTo>
                  <a:close/>
                </a:path>
                <a:path w="409575" h="447675">
                  <a:moveTo>
                    <a:pt x="44305" y="429351"/>
                  </a:moveTo>
                  <a:lnTo>
                    <a:pt x="16751" y="415083"/>
                  </a:lnTo>
                  <a:lnTo>
                    <a:pt x="114515" y="350902"/>
                  </a:lnTo>
                  <a:lnTo>
                    <a:pt x="44305" y="429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07997" y="736072"/>
              <a:ext cx="789940" cy="836930"/>
            </a:xfrm>
            <a:custGeom>
              <a:avLst/>
              <a:gdLst/>
              <a:ahLst/>
              <a:cxnLst/>
              <a:rect l="l" t="t" r="r" b="b"/>
              <a:pathLst>
                <a:path w="789939" h="836930">
                  <a:moveTo>
                    <a:pt x="65289" y="539750"/>
                  </a:moveTo>
                  <a:lnTo>
                    <a:pt x="46402" y="539750"/>
                  </a:lnTo>
                  <a:lnTo>
                    <a:pt x="31846" y="537210"/>
                  </a:lnTo>
                  <a:lnTo>
                    <a:pt x="1537" y="510540"/>
                  </a:lnTo>
                  <a:lnTo>
                    <a:pt x="0" y="502920"/>
                  </a:lnTo>
                  <a:lnTo>
                    <a:pt x="878" y="494030"/>
                  </a:lnTo>
                  <a:lnTo>
                    <a:pt x="12078" y="457200"/>
                  </a:lnTo>
                  <a:lnTo>
                    <a:pt x="33541" y="421640"/>
                  </a:lnTo>
                  <a:lnTo>
                    <a:pt x="65827" y="382270"/>
                  </a:lnTo>
                  <a:lnTo>
                    <a:pt x="122239" y="327660"/>
                  </a:lnTo>
                  <a:lnTo>
                    <a:pt x="154275" y="299720"/>
                  </a:lnTo>
                  <a:lnTo>
                    <a:pt x="187463" y="273050"/>
                  </a:lnTo>
                  <a:lnTo>
                    <a:pt x="221805" y="247650"/>
                  </a:lnTo>
                  <a:lnTo>
                    <a:pt x="316896" y="185420"/>
                  </a:lnTo>
                  <a:lnTo>
                    <a:pt x="356466" y="160020"/>
                  </a:lnTo>
                  <a:lnTo>
                    <a:pt x="500420" y="78740"/>
                  </a:lnTo>
                  <a:lnTo>
                    <a:pt x="569227" y="44450"/>
                  </a:lnTo>
                  <a:lnTo>
                    <a:pt x="588075" y="34290"/>
                  </a:lnTo>
                  <a:lnTo>
                    <a:pt x="607027" y="26670"/>
                  </a:lnTo>
                  <a:lnTo>
                    <a:pt x="644992" y="8890"/>
                  </a:lnTo>
                  <a:lnTo>
                    <a:pt x="651203" y="6350"/>
                  </a:lnTo>
                  <a:lnTo>
                    <a:pt x="657619" y="3810"/>
                  </a:lnTo>
                  <a:lnTo>
                    <a:pt x="670906" y="1270"/>
                  </a:lnTo>
                  <a:lnTo>
                    <a:pt x="678317" y="0"/>
                  </a:lnTo>
                  <a:lnTo>
                    <a:pt x="700553" y="0"/>
                  </a:lnTo>
                  <a:lnTo>
                    <a:pt x="702749" y="1270"/>
                  </a:lnTo>
                  <a:lnTo>
                    <a:pt x="704945" y="1270"/>
                  </a:lnTo>
                  <a:lnTo>
                    <a:pt x="706922" y="2540"/>
                  </a:lnTo>
                  <a:lnTo>
                    <a:pt x="708239" y="3810"/>
                  </a:lnTo>
                  <a:lnTo>
                    <a:pt x="709557" y="3810"/>
                  </a:lnTo>
                  <a:lnTo>
                    <a:pt x="710655" y="5080"/>
                  </a:lnTo>
                  <a:lnTo>
                    <a:pt x="712412" y="7620"/>
                  </a:lnTo>
                  <a:lnTo>
                    <a:pt x="712631" y="10160"/>
                  </a:lnTo>
                  <a:lnTo>
                    <a:pt x="711094" y="11430"/>
                  </a:lnTo>
                  <a:lnTo>
                    <a:pt x="709337" y="13970"/>
                  </a:lnTo>
                  <a:lnTo>
                    <a:pt x="706263" y="15240"/>
                  </a:lnTo>
                  <a:lnTo>
                    <a:pt x="702529" y="16510"/>
                  </a:lnTo>
                  <a:lnTo>
                    <a:pt x="698357" y="17780"/>
                  </a:lnTo>
                  <a:lnTo>
                    <a:pt x="686278" y="17780"/>
                  </a:lnTo>
                  <a:lnTo>
                    <a:pt x="679690" y="19050"/>
                  </a:lnTo>
                  <a:lnTo>
                    <a:pt x="673541" y="22860"/>
                  </a:lnTo>
                  <a:lnTo>
                    <a:pt x="628960" y="43180"/>
                  </a:lnTo>
                  <a:lnTo>
                    <a:pt x="580756" y="66040"/>
                  </a:lnTo>
                  <a:lnTo>
                    <a:pt x="487198" y="115570"/>
                  </a:lnTo>
                  <a:lnTo>
                    <a:pt x="441660" y="140970"/>
                  </a:lnTo>
                  <a:lnTo>
                    <a:pt x="352007" y="194310"/>
                  </a:lnTo>
                  <a:lnTo>
                    <a:pt x="307892" y="222250"/>
                  </a:lnTo>
                  <a:lnTo>
                    <a:pt x="252797" y="260350"/>
                  </a:lnTo>
                  <a:lnTo>
                    <a:pt x="199844" y="300990"/>
                  </a:lnTo>
                  <a:lnTo>
                    <a:pt x="148291" y="345440"/>
                  </a:lnTo>
                  <a:lnTo>
                    <a:pt x="100361" y="394970"/>
                  </a:lnTo>
                  <a:lnTo>
                    <a:pt x="69015" y="434340"/>
                  </a:lnTo>
                  <a:lnTo>
                    <a:pt x="55430" y="457200"/>
                  </a:lnTo>
                  <a:lnTo>
                    <a:pt x="51443" y="464820"/>
                  </a:lnTo>
                  <a:lnTo>
                    <a:pt x="48032" y="473710"/>
                  </a:lnTo>
                  <a:lnTo>
                    <a:pt x="45239" y="482600"/>
                  </a:lnTo>
                  <a:lnTo>
                    <a:pt x="43263" y="490220"/>
                  </a:lnTo>
                  <a:lnTo>
                    <a:pt x="42604" y="496570"/>
                  </a:lnTo>
                  <a:lnTo>
                    <a:pt x="43921" y="508000"/>
                  </a:lnTo>
                  <a:lnTo>
                    <a:pt x="45459" y="511810"/>
                  </a:lnTo>
                  <a:lnTo>
                    <a:pt x="50510" y="520700"/>
                  </a:lnTo>
                  <a:lnTo>
                    <a:pt x="56000" y="523240"/>
                  </a:lnTo>
                  <a:lnTo>
                    <a:pt x="131185" y="523240"/>
                  </a:lnTo>
                  <a:lnTo>
                    <a:pt x="124847" y="525780"/>
                  </a:lnTo>
                  <a:lnTo>
                    <a:pt x="112007" y="529590"/>
                  </a:lnTo>
                  <a:lnTo>
                    <a:pt x="99043" y="534670"/>
                  </a:lnTo>
                  <a:lnTo>
                    <a:pt x="87929" y="537210"/>
                  </a:lnTo>
                  <a:lnTo>
                    <a:pt x="65289" y="539750"/>
                  </a:lnTo>
                  <a:close/>
                </a:path>
                <a:path w="789939" h="836930">
                  <a:moveTo>
                    <a:pt x="131185" y="523240"/>
                  </a:moveTo>
                  <a:lnTo>
                    <a:pt x="56000" y="523240"/>
                  </a:lnTo>
                  <a:lnTo>
                    <a:pt x="69835" y="520700"/>
                  </a:lnTo>
                  <a:lnTo>
                    <a:pt x="86086" y="515620"/>
                  </a:lnTo>
                  <a:lnTo>
                    <a:pt x="145381" y="491490"/>
                  </a:lnTo>
                  <a:lnTo>
                    <a:pt x="179420" y="473710"/>
                  </a:lnTo>
                  <a:lnTo>
                    <a:pt x="199988" y="447040"/>
                  </a:lnTo>
                  <a:lnTo>
                    <a:pt x="220487" y="422910"/>
                  </a:lnTo>
                  <a:lnTo>
                    <a:pt x="264409" y="377190"/>
                  </a:lnTo>
                  <a:lnTo>
                    <a:pt x="305078" y="339090"/>
                  </a:lnTo>
                  <a:lnTo>
                    <a:pt x="347312" y="303530"/>
                  </a:lnTo>
                  <a:lnTo>
                    <a:pt x="391027" y="269240"/>
                  </a:lnTo>
                  <a:lnTo>
                    <a:pt x="436143" y="236220"/>
                  </a:lnTo>
                  <a:lnTo>
                    <a:pt x="474162" y="210820"/>
                  </a:lnTo>
                  <a:lnTo>
                    <a:pt x="513077" y="186690"/>
                  </a:lnTo>
                  <a:lnTo>
                    <a:pt x="552835" y="165100"/>
                  </a:lnTo>
                  <a:lnTo>
                    <a:pt x="593384" y="143510"/>
                  </a:lnTo>
                  <a:lnTo>
                    <a:pt x="634670" y="124460"/>
                  </a:lnTo>
                  <a:lnTo>
                    <a:pt x="677110" y="106680"/>
                  </a:lnTo>
                  <a:lnTo>
                    <a:pt x="720537" y="92710"/>
                  </a:lnTo>
                  <a:lnTo>
                    <a:pt x="727822" y="90170"/>
                  </a:lnTo>
                  <a:lnTo>
                    <a:pt x="742557" y="87630"/>
                  </a:lnTo>
                  <a:lnTo>
                    <a:pt x="749965" y="87630"/>
                  </a:lnTo>
                  <a:lnTo>
                    <a:pt x="757651" y="86360"/>
                  </a:lnTo>
                  <a:lnTo>
                    <a:pt x="765338" y="87630"/>
                  </a:lnTo>
                  <a:lnTo>
                    <a:pt x="772585" y="90170"/>
                  </a:lnTo>
                  <a:lnTo>
                    <a:pt x="776099" y="90170"/>
                  </a:lnTo>
                  <a:lnTo>
                    <a:pt x="779393" y="92710"/>
                  </a:lnTo>
                  <a:lnTo>
                    <a:pt x="782248" y="93980"/>
                  </a:lnTo>
                  <a:lnTo>
                    <a:pt x="787518" y="97790"/>
                  </a:lnTo>
                  <a:lnTo>
                    <a:pt x="789934" y="104140"/>
                  </a:lnTo>
                  <a:lnTo>
                    <a:pt x="789319" y="106680"/>
                  </a:lnTo>
                  <a:lnTo>
                    <a:pt x="743816" y="106680"/>
                  </a:lnTo>
                  <a:lnTo>
                    <a:pt x="742718" y="107950"/>
                  </a:lnTo>
                  <a:lnTo>
                    <a:pt x="704863" y="119380"/>
                  </a:lnTo>
                  <a:lnTo>
                    <a:pt x="667831" y="134620"/>
                  </a:lnTo>
                  <a:lnTo>
                    <a:pt x="624407" y="154940"/>
                  </a:lnTo>
                  <a:lnTo>
                    <a:pt x="581826" y="177800"/>
                  </a:lnTo>
                  <a:lnTo>
                    <a:pt x="540193" y="200660"/>
                  </a:lnTo>
                  <a:lnTo>
                    <a:pt x="499610" y="227330"/>
                  </a:lnTo>
                  <a:lnTo>
                    <a:pt x="454323" y="257810"/>
                  </a:lnTo>
                  <a:lnTo>
                    <a:pt x="410394" y="290830"/>
                  </a:lnTo>
                  <a:lnTo>
                    <a:pt x="367865" y="325120"/>
                  </a:lnTo>
                  <a:lnTo>
                    <a:pt x="326778" y="360680"/>
                  </a:lnTo>
                  <a:lnTo>
                    <a:pt x="291091" y="396240"/>
                  </a:lnTo>
                  <a:lnTo>
                    <a:pt x="257381" y="431800"/>
                  </a:lnTo>
                  <a:lnTo>
                    <a:pt x="255405" y="434340"/>
                  </a:lnTo>
                  <a:lnTo>
                    <a:pt x="314127" y="434340"/>
                  </a:lnTo>
                  <a:lnTo>
                    <a:pt x="286809" y="448310"/>
                  </a:lnTo>
                  <a:lnTo>
                    <a:pt x="252742" y="466090"/>
                  </a:lnTo>
                  <a:lnTo>
                    <a:pt x="218511" y="482600"/>
                  </a:lnTo>
                  <a:lnTo>
                    <a:pt x="217413" y="483870"/>
                  </a:lnTo>
                  <a:lnTo>
                    <a:pt x="216315" y="483870"/>
                  </a:lnTo>
                  <a:lnTo>
                    <a:pt x="215436" y="485140"/>
                  </a:lnTo>
                  <a:lnTo>
                    <a:pt x="205471" y="500380"/>
                  </a:lnTo>
                  <a:lnTo>
                    <a:pt x="197092" y="514350"/>
                  </a:lnTo>
                  <a:lnTo>
                    <a:pt x="153287" y="514350"/>
                  </a:lnTo>
                  <a:lnTo>
                    <a:pt x="151749" y="515620"/>
                  </a:lnTo>
                  <a:lnTo>
                    <a:pt x="149993" y="515620"/>
                  </a:lnTo>
                  <a:lnTo>
                    <a:pt x="131185" y="523240"/>
                  </a:lnTo>
                  <a:close/>
                </a:path>
                <a:path w="789939" h="836930">
                  <a:moveTo>
                    <a:pt x="314127" y="434340"/>
                  </a:moveTo>
                  <a:lnTo>
                    <a:pt x="257381" y="434340"/>
                  </a:lnTo>
                  <a:lnTo>
                    <a:pt x="258040" y="433070"/>
                  </a:lnTo>
                  <a:lnTo>
                    <a:pt x="292299" y="416560"/>
                  </a:lnTo>
                  <a:lnTo>
                    <a:pt x="341072" y="389890"/>
                  </a:lnTo>
                  <a:lnTo>
                    <a:pt x="389591" y="364490"/>
                  </a:lnTo>
                  <a:lnTo>
                    <a:pt x="485703" y="311150"/>
                  </a:lnTo>
                  <a:lnTo>
                    <a:pt x="533211" y="283210"/>
                  </a:lnTo>
                  <a:lnTo>
                    <a:pt x="568914" y="260350"/>
                  </a:lnTo>
                  <a:lnTo>
                    <a:pt x="603897" y="237490"/>
                  </a:lnTo>
                  <a:lnTo>
                    <a:pt x="638180" y="214630"/>
                  </a:lnTo>
                  <a:lnTo>
                    <a:pt x="671784" y="189230"/>
                  </a:lnTo>
                  <a:lnTo>
                    <a:pt x="704396" y="161290"/>
                  </a:lnTo>
                  <a:lnTo>
                    <a:pt x="714608" y="152400"/>
                  </a:lnTo>
                  <a:lnTo>
                    <a:pt x="721361" y="144780"/>
                  </a:lnTo>
                  <a:lnTo>
                    <a:pt x="727784" y="138430"/>
                  </a:lnTo>
                  <a:lnTo>
                    <a:pt x="733878" y="130810"/>
                  </a:lnTo>
                  <a:lnTo>
                    <a:pt x="739643" y="121920"/>
                  </a:lnTo>
                  <a:lnTo>
                    <a:pt x="742279" y="118110"/>
                  </a:lnTo>
                  <a:lnTo>
                    <a:pt x="744255" y="114300"/>
                  </a:lnTo>
                  <a:lnTo>
                    <a:pt x="745792" y="110490"/>
                  </a:lnTo>
                  <a:lnTo>
                    <a:pt x="746231" y="109220"/>
                  </a:lnTo>
                  <a:lnTo>
                    <a:pt x="746671" y="106680"/>
                  </a:lnTo>
                  <a:lnTo>
                    <a:pt x="789319" y="106680"/>
                  </a:lnTo>
                  <a:lnTo>
                    <a:pt x="788397" y="110490"/>
                  </a:lnTo>
                  <a:lnTo>
                    <a:pt x="787518" y="114300"/>
                  </a:lnTo>
                  <a:lnTo>
                    <a:pt x="785761" y="118110"/>
                  </a:lnTo>
                  <a:lnTo>
                    <a:pt x="783565" y="121920"/>
                  </a:lnTo>
                  <a:lnTo>
                    <a:pt x="779945" y="128270"/>
                  </a:lnTo>
                  <a:lnTo>
                    <a:pt x="776016" y="133350"/>
                  </a:lnTo>
                  <a:lnTo>
                    <a:pt x="748043" y="165100"/>
                  </a:lnTo>
                  <a:lnTo>
                    <a:pt x="709142" y="198120"/>
                  </a:lnTo>
                  <a:lnTo>
                    <a:pt x="672186" y="226060"/>
                  </a:lnTo>
                  <a:lnTo>
                    <a:pt x="653337" y="238760"/>
                  </a:lnTo>
                  <a:lnTo>
                    <a:pt x="628363" y="256540"/>
                  </a:lnTo>
                  <a:lnTo>
                    <a:pt x="602937" y="271780"/>
                  </a:lnTo>
                  <a:lnTo>
                    <a:pt x="577181" y="288290"/>
                  </a:lnTo>
                  <a:lnTo>
                    <a:pt x="551219" y="303530"/>
                  </a:lnTo>
                  <a:lnTo>
                    <a:pt x="515124" y="325120"/>
                  </a:lnTo>
                  <a:lnTo>
                    <a:pt x="405398" y="386080"/>
                  </a:lnTo>
                  <a:lnTo>
                    <a:pt x="375967" y="401320"/>
                  </a:lnTo>
                  <a:lnTo>
                    <a:pt x="346351" y="417830"/>
                  </a:lnTo>
                  <a:lnTo>
                    <a:pt x="314127" y="434340"/>
                  </a:lnTo>
                  <a:close/>
                </a:path>
                <a:path w="789939" h="836930">
                  <a:moveTo>
                    <a:pt x="248495" y="622300"/>
                  </a:moveTo>
                  <a:lnTo>
                    <a:pt x="185350" y="622300"/>
                  </a:lnTo>
                  <a:lnTo>
                    <a:pt x="192597" y="619760"/>
                  </a:lnTo>
                  <a:lnTo>
                    <a:pt x="199624" y="618490"/>
                  </a:lnTo>
                  <a:lnTo>
                    <a:pt x="206432" y="614680"/>
                  </a:lnTo>
                  <a:lnTo>
                    <a:pt x="228173" y="604520"/>
                  </a:lnTo>
                  <a:lnTo>
                    <a:pt x="238797" y="598170"/>
                  </a:lnTo>
                  <a:lnTo>
                    <a:pt x="299317" y="561340"/>
                  </a:lnTo>
                  <a:lnTo>
                    <a:pt x="315798" y="549910"/>
                  </a:lnTo>
                  <a:lnTo>
                    <a:pt x="351700" y="527050"/>
                  </a:lnTo>
                  <a:lnTo>
                    <a:pt x="459202" y="454660"/>
                  </a:lnTo>
                  <a:lnTo>
                    <a:pt x="460300" y="454660"/>
                  </a:lnTo>
                  <a:lnTo>
                    <a:pt x="462057" y="452120"/>
                  </a:lnTo>
                  <a:lnTo>
                    <a:pt x="490305" y="421640"/>
                  </a:lnTo>
                  <a:lnTo>
                    <a:pt x="519375" y="391160"/>
                  </a:lnTo>
                  <a:lnTo>
                    <a:pt x="549270" y="361950"/>
                  </a:lnTo>
                  <a:lnTo>
                    <a:pt x="579987" y="332740"/>
                  </a:lnTo>
                  <a:lnTo>
                    <a:pt x="624675" y="297180"/>
                  </a:lnTo>
                  <a:lnTo>
                    <a:pt x="659157" y="275590"/>
                  </a:lnTo>
                  <a:lnTo>
                    <a:pt x="679031" y="269240"/>
                  </a:lnTo>
                  <a:lnTo>
                    <a:pt x="686937" y="266700"/>
                  </a:lnTo>
                  <a:lnTo>
                    <a:pt x="695063" y="265430"/>
                  </a:lnTo>
                  <a:lnTo>
                    <a:pt x="703188" y="265430"/>
                  </a:lnTo>
                  <a:lnTo>
                    <a:pt x="708459" y="266700"/>
                  </a:lnTo>
                  <a:lnTo>
                    <a:pt x="713729" y="266700"/>
                  </a:lnTo>
                  <a:lnTo>
                    <a:pt x="718561" y="269240"/>
                  </a:lnTo>
                  <a:lnTo>
                    <a:pt x="720537" y="269240"/>
                  </a:lnTo>
                  <a:lnTo>
                    <a:pt x="722294" y="270510"/>
                  </a:lnTo>
                  <a:lnTo>
                    <a:pt x="723831" y="271780"/>
                  </a:lnTo>
                  <a:lnTo>
                    <a:pt x="728004" y="274320"/>
                  </a:lnTo>
                  <a:lnTo>
                    <a:pt x="729981" y="279400"/>
                  </a:lnTo>
                  <a:lnTo>
                    <a:pt x="727345" y="287020"/>
                  </a:lnTo>
                  <a:lnTo>
                    <a:pt x="726247" y="289560"/>
                  </a:lnTo>
                  <a:lnTo>
                    <a:pt x="724930" y="292100"/>
                  </a:lnTo>
                  <a:lnTo>
                    <a:pt x="723436" y="294640"/>
                  </a:lnTo>
                  <a:lnTo>
                    <a:pt x="676396" y="294640"/>
                  </a:lnTo>
                  <a:lnTo>
                    <a:pt x="665978" y="302260"/>
                  </a:lnTo>
                  <a:lnTo>
                    <a:pt x="623384" y="335280"/>
                  </a:lnTo>
                  <a:lnTo>
                    <a:pt x="586356" y="369570"/>
                  </a:lnTo>
                  <a:lnTo>
                    <a:pt x="585697" y="370840"/>
                  </a:lnTo>
                  <a:lnTo>
                    <a:pt x="638817" y="370840"/>
                  </a:lnTo>
                  <a:lnTo>
                    <a:pt x="637058" y="372110"/>
                  </a:lnTo>
                  <a:lnTo>
                    <a:pt x="621023" y="382270"/>
                  </a:lnTo>
                  <a:lnTo>
                    <a:pt x="604803" y="393700"/>
                  </a:lnTo>
                  <a:lnTo>
                    <a:pt x="500709" y="461010"/>
                  </a:lnTo>
                  <a:lnTo>
                    <a:pt x="462637" y="506730"/>
                  </a:lnTo>
                  <a:lnTo>
                    <a:pt x="450184" y="524510"/>
                  </a:lnTo>
                  <a:lnTo>
                    <a:pt x="404300" y="524510"/>
                  </a:lnTo>
                  <a:lnTo>
                    <a:pt x="403422" y="525780"/>
                  </a:lnTo>
                  <a:lnTo>
                    <a:pt x="402763" y="525780"/>
                  </a:lnTo>
                  <a:lnTo>
                    <a:pt x="401884" y="527050"/>
                  </a:lnTo>
                  <a:lnTo>
                    <a:pt x="300425" y="593090"/>
                  </a:lnTo>
                  <a:lnTo>
                    <a:pt x="273715" y="608330"/>
                  </a:lnTo>
                  <a:lnTo>
                    <a:pt x="248495" y="622300"/>
                  </a:lnTo>
                  <a:close/>
                </a:path>
                <a:path w="789939" h="836930">
                  <a:moveTo>
                    <a:pt x="638817" y="370840"/>
                  </a:moveTo>
                  <a:lnTo>
                    <a:pt x="587454" y="370840"/>
                  </a:lnTo>
                  <a:lnTo>
                    <a:pt x="589650" y="369570"/>
                  </a:lnTo>
                  <a:lnTo>
                    <a:pt x="591846" y="367030"/>
                  </a:lnTo>
                  <a:lnTo>
                    <a:pt x="635147" y="336550"/>
                  </a:lnTo>
                  <a:lnTo>
                    <a:pt x="663741" y="311150"/>
                  </a:lnTo>
                  <a:lnTo>
                    <a:pt x="677713" y="295910"/>
                  </a:lnTo>
                  <a:lnTo>
                    <a:pt x="678153" y="295910"/>
                  </a:lnTo>
                  <a:lnTo>
                    <a:pt x="678811" y="294640"/>
                  </a:lnTo>
                  <a:lnTo>
                    <a:pt x="723436" y="294640"/>
                  </a:lnTo>
                  <a:lnTo>
                    <a:pt x="721196" y="298450"/>
                  </a:lnTo>
                  <a:lnTo>
                    <a:pt x="716584" y="304800"/>
                  </a:lnTo>
                  <a:lnTo>
                    <a:pt x="711533" y="309880"/>
                  </a:lnTo>
                  <a:lnTo>
                    <a:pt x="701534" y="320040"/>
                  </a:lnTo>
                  <a:lnTo>
                    <a:pt x="691000" y="330200"/>
                  </a:lnTo>
                  <a:lnTo>
                    <a:pt x="679971" y="340360"/>
                  </a:lnTo>
                  <a:lnTo>
                    <a:pt x="668490" y="349250"/>
                  </a:lnTo>
                  <a:lnTo>
                    <a:pt x="652887" y="360680"/>
                  </a:lnTo>
                  <a:lnTo>
                    <a:pt x="638817" y="370840"/>
                  </a:lnTo>
                  <a:close/>
                </a:path>
                <a:path w="789939" h="836930">
                  <a:moveTo>
                    <a:pt x="405558" y="693420"/>
                  </a:moveTo>
                  <a:lnTo>
                    <a:pt x="359280" y="693420"/>
                  </a:lnTo>
                  <a:lnTo>
                    <a:pt x="360158" y="692150"/>
                  </a:lnTo>
                  <a:lnTo>
                    <a:pt x="360598" y="692150"/>
                  </a:lnTo>
                  <a:lnTo>
                    <a:pt x="361257" y="690880"/>
                  </a:lnTo>
                  <a:lnTo>
                    <a:pt x="406304" y="647700"/>
                  </a:lnTo>
                  <a:lnTo>
                    <a:pt x="429421" y="626110"/>
                  </a:lnTo>
                  <a:lnTo>
                    <a:pt x="453053" y="607060"/>
                  </a:lnTo>
                  <a:lnTo>
                    <a:pt x="476037" y="588010"/>
                  </a:lnTo>
                  <a:lnTo>
                    <a:pt x="522662" y="549910"/>
                  </a:lnTo>
                  <a:lnTo>
                    <a:pt x="546387" y="532130"/>
                  </a:lnTo>
                  <a:lnTo>
                    <a:pt x="571344" y="513080"/>
                  </a:lnTo>
                  <a:lnTo>
                    <a:pt x="622821" y="477520"/>
                  </a:lnTo>
                  <a:lnTo>
                    <a:pt x="660793" y="455930"/>
                  </a:lnTo>
                  <a:lnTo>
                    <a:pt x="702749" y="433070"/>
                  </a:lnTo>
                  <a:lnTo>
                    <a:pt x="718122" y="429260"/>
                  </a:lnTo>
                  <a:lnTo>
                    <a:pt x="738875" y="429260"/>
                  </a:lnTo>
                  <a:lnTo>
                    <a:pt x="755675" y="435610"/>
                  </a:lnTo>
                  <a:lnTo>
                    <a:pt x="759408" y="441960"/>
                  </a:lnTo>
                  <a:lnTo>
                    <a:pt x="757212" y="454660"/>
                  </a:lnTo>
                  <a:lnTo>
                    <a:pt x="756919" y="455930"/>
                  </a:lnTo>
                  <a:lnTo>
                    <a:pt x="714169" y="455930"/>
                  </a:lnTo>
                  <a:lnTo>
                    <a:pt x="711094" y="457200"/>
                  </a:lnTo>
                  <a:lnTo>
                    <a:pt x="668106" y="482600"/>
                  </a:lnTo>
                  <a:lnTo>
                    <a:pt x="626764" y="509270"/>
                  </a:lnTo>
                  <a:lnTo>
                    <a:pt x="577160" y="544830"/>
                  </a:lnTo>
                  <a:lnTo>
                    <a:pt x="529038" y="582930"/>
                  </a:lnTo>
                  <a:lnTo>
                    <a:pt x="494999" y="610870"/>
                  </a:lnTo>
                  <a:lnTo>
                    <a:pt x="461618" y="640080"/>
                  </a:lnTo>
                  <a:lnTo>
                    <a:pt x="439966" y="659130"/>
                  </a:lnTo>
                  <a:lnTo>
                    <a:pt x="418849" y="679450"/>
                  </a:lnTo>
                  <a:lnTo>
                    <a:pt x="405558" y="693420"/>
                  </a:lnTo>
                  <a:close/>
                </a:path>
                <a:path w="789939" h="836930">
                  <a:moveTo>
                    <a:pt x="525085" y="835660"/>
                  </a:moveTo>
                  <a:lnTo>
                    <a:pt x="505759" y="835660"/>
                  </a:lnTo>
                  <a:lnTo>
                    <a:pt x="503563" y="834390"/>
                  </a:lnTo>
                  <a:lnTo>
                    <a:pt x="499830" y="833120"/>
                  </a:lnTo>
                  <a:lnTo>
                    <a:pt x="498732" y="830580"/>
                  </a:lnTo>
                  <a:lnTo>
                    <a:pt x="500269" y="826770"/>
                  </a:lnTo>
                  <a:lnTo>
                    <a:pt x="505101" y="816610"/>
                  </a:lnTo>
                  <a:lnTo>
                    <a:pt x="516877" y="796290"/>
                  </a:lnTo>
                  <a:lnTo>
                    <a:pt x="526128" y="779780"/>
                  </a:lnTo>
                  <a:lnTo>
                    <a:pt x="535626" y="764540"/>
                  </a:lnTo>
                  <a:lnTo>
                    <a:pt x="603287" y="657860"/>
                  </a:lnTo>
                  <a:lnTo>
                    <a:pt x="622592" y="628650"/>
                  </a:lnTo>
                  <a:lnTo>
                    <a:pt x="637347" y="604520"/>
                  </a:lnTo>
                  <a:lnTo>
                    <a:pt x="651854" y="580390"/>
                  </a:lnTo>
                  <a:lnTo>
                    <a:pt x="665951" y="557530"/>
                  </a:lnTo>
                  <a:lnTo>
                    <a:pt x="679470" y="533400"/>
                  </a:lnTo>
                  <a:lnTo>
                    <a:pt x="687335" y="518160"/>
                  </a:lnTo>
                  <a:lnTo>
                    <a:pt x="694788" y="504190"/>
                  </a:lnTo>
                  <a:lnTo>
                    <a:pt x="701829" y="488950"/>
                  </a:lnTo>
                  <a:lnTo>
                    <a:pt x="708459" y="473710"/>
                  </a:lnTo>
                  <a:lnTo>
                    <a:pt x="710435" y="468630"/>
                  </a:lnTo>
                  <a:lnTo>
                    <a:pt x="711973" y="463550"/>
                  </a:lnTo>
                  <a:lnTo>
                    <a:pt x="714169" y="457200"/>
                  </a:lnTo>
                  <a:lnTo>
                    <a:pt x="714169" y="455930"/>
                  </a:lnTo>
                  <a:lnTo>
                    <a:pt x="756919" y="455930"/>
                  </a:lnTo>
                  <a:lnTo>
                    <a:pt x="756334" y="458470"/>
                  </a:lnTo>
                  <a:lnTo>
                    <a:pt x="755235" y="463550"/>
                  </a:lnTo>
                  <a:lnTo>
                    <a:pt x="752236" y="471170"/>
                  </a:lnTo>
                  <a:lnTo>
                    <a:pt x="748867" y="480060"/>
                  </a:lnTo>
                  <a:lnTo>
                    <a:pt x="745168" y="488950"/>
                  </a:lnTo>
                  <a:lnTo>
                    <a:pt x="741180" y="496570"/>
                  </a:lnTo>
                  <a:lnTo>
                    <a:pt x="729627" y="520700"/>
                  </a:lnTo>
                  <a:lnTo>
                    <a:pt x="717435" y="543560"/>
                  </a:lnTo>
                  <a:lnTo>
                    <a:pt x="704708" y="565150"/>
                  </a:lnTo>
                  <a:lnTo>
                    <a:pt x="691549" y="588010"/>
                  </a:lnTo>
                  <a:lnTo>
                    <a:pt x="675222" y="614680"/>
                  </a:lnTo>
                  <a:lnTo>
                    <a:pt x="658607" y="640080"/>
                  </a:lnTo>
                  <a:lnTo>
                    <a:pt x="625007" y="693420"/>
                  </a:lnTo>
                  <a:lnTo>
                    <a:pt x="596842" y="736600"/>
                  </a:lnTo>
                  <a:lnTo>
                    <a:pt x="582636" y="758190"/>
                  </a:lnTo>
                  <a:lnTo>
                    <a:pt x="568348" y="781050"/>
                  </a:lnTo>
                  <a:lnTo>
                    <a:pt x="560809" y="792480"/>
                  </a:lnTo>
                  <a:lnTo>
                    <a:pt x="553003" y="802640"/>
                  </a:lnTo>
                  <a:lnTo>
                    <a:pt x="544908" y="814070"/>
                  </a:lnTo>
                  <a:lnTo>
                    <a:pt x="536505" y="825500"/>
                  </a:lnTo>
                  <a:lnTo>
                    <a:pt x="535187" y="826770"/>
                  </a:lnTo>
                  <a:lnTo>
                    <a:pt x="532113" y="829310"/>
                  </a:lnTo>
                  <a:lnTo>
                    <a:pt x="529038" y="833120"/>
                  </a:lnTo>
                  <a:lnTo>
                    <a:pt x="525085" y="835660"/>
                  </a:lnTo>
                  <a:close/>
                </a:path>
                <a:path w="789939" h="836930">
                  <a:moveTo>
                    <a:pt x="188507" y="640080"/>
                  </a:moveTo>
                  <a:lnTo>
                    <a:pt x="178902" y="640080"/>
                  </a:lnTo>
                  <a:lnTo>
                    <a:pt x="169318" y="638810"/>
                  </a:lnTo>
                  <a:lnTo>
                    <a:pt x="163389" y="638810"/>
                  </a:lnTo>
                  <a:lnTo>
                    <a:pt x="131806" y="613410"/>
                  </a:lnTo>
                  <a:lnTo>
                    <a:pt x="127922" y="586740"/>
                  </a:lnTo>
                  <a:lnTo>
                    <a:pt x="128663" y="579120"/>
                  </a:lnTo>
                  <a:lnTo>
                    <a:pt x="141098" y="538480"/>
                  </a:lnTo>
                  <a:lnTo>
                    <a:pt x="150212" y="520700"/>
                  </a:lnTo>
                  <a:lnTo>
                    <a:pt x="152189" y="516890"/>
                  </a:lnTo>
                  <a:lnTo>
                    <a:pt x="153287" y="514350"/>
                  </a:lnTo>
                  <a:lnTo>
                    <a:pt x="197092" y="514350"/>
                  </a:lnTo>
                  <a:lnTo>
                    <a:pt x="196330" y="515620"/>
                  </a:lnTo>
                  <a:lnTo>
                    <a:pt x="188012" y="530860"/>
                  </a:lnTo>
                  <a:lnTo>
                    <a:pt x="172056" y="572770"/>
                  </a:lnTo>
                  <a:lnTo>
                    <a:pt x="169318" y="589280"/>
                  </a:lnTo>
                  <a:lnTo>
                    <a:pt x="169538" y="596900"/>
                  </a:lnTo>
                  <a:lnTo>
                    <a:pt x="171295" y="604520"/>
                  </a:lnTo>
                  <a:lnTo>
                    <a:pt x="172173" y="609600"/>
                  </a:lnTo>
                  <a:lnTo>
                    <a:pt x="173930" y="613410"/>
                  </a:lnTo>
                  <a:lnTo>
                    <a:pt x="176126" y="615950"/>
                  </a:lnTo>
                  <a:lnTo>
                    <a:pt x="178761" y="619760"/>
                  </a:lnTo>
                  <a:lnTo>
                    <a:pt x="180299" y="621030"/>
                  </a:lnTo>
                  <a:lnTo>
                    <a:pt x="181616" y="622300"/>
                  </a:lnTo>
                  <a:lnTo>
                    <a:pt x="248495" y="622300"/>
                  </a:lnTo>
                  <a:lnTo>
                    <a:pt x="246181" y="623570"/>
                  </a:lnTo>
                  <a:lnTo>
                    <a:pt x="227268" y="631190"/>
                  </a:lnTo>
                  <a:lnTo>
                    <a:pt x="217492" y="635000"/>
                  </a:lnTo>
                  <a:lnTo>
                    <a:pt x="207530" y="637540"/>
                  </a:lnTo>
                  <a:lnTo>
                    <a:pt x="188507" y="640080"/>
                  </a:lnTo>
                  <a:close/>
                </a:path>
                <a:path w="789939" h="836930">
                  <a:moveTo>
                    <a:pt x="330731" y="759460"/>
                  </a:moveTo>
                  <a:lnTo>
                    <a:pt x="318213" y="759460"/>
                  </a:lnTo>
                  <a:lnTo>
                    <a:pt x="312284" y="758190"/>
                  </a:lnTo>
                  <a:lnTo>
                    <a:pt x="308331" y="755650"/>
                  </a:lnTo>
                  <a:lnTo>
                    <a:pt x="306574" y="754380"/>
                  </a:lnTo>
                  <a:lnTo>
                    <a:pt x="303939" y="753110"/>
                  </a:lnTo>
                  <a:lnTo>
                    <a:pt x="302182" y="750570"/>
                  </a:lnTo>
                  <a:lnTo>
                    <a:pt x="302328" y="748030"/>
                  </a:lnTo>
                  <a:lnTo>
                    <a:pt x="302401" y="744220"/>
                  </a:lnTo>
                  <a:lnTo>
                    <a:pt x="312706" y="704850"/>
                  </a:lnTo>
                  <a:lnTo>
                    <a:pt x="336334" y="642620"/>
                  </a:lnTo>
                  <a:lnTo>
                    <a:pt x="363267" y="591820"/>
                  </a:lnTo>
                  <a:lnTo>
                    <a:pt x="389140" y="548640"/>
                  </a:lnTo>
                  <a:lnTo>
                    <a:pt x="402982" y="527050"/>
                  </a:lnTo>
                  <a:lnTo>
                    <a:pt x="403641" y="527050"/>
                  </a:lnTo>
                  <a:lnTo>
                    <a:pt x="404080" y="525780"/>
                  </a:lnTo>
                  <a:lnTo>
                    <a:pt x="404300" y="524510"/>
                  </a:lnTo>
                  <a:lnTo>
                    <a:pt x="450184" y="524510"/>
                  </a:lnTo>
                  <a:lnTo>
                    <a:pt x="431504" y="551180"/>
                  </a:lnTo>
                  <a:lnTo>
                    <a:pt x="403459" y="596900"/>
                  </a:lnTo>
                  <a:lnTo>
                    <a:pt x="378606" y="645160"/>
                  </a:lnTo>
                  <a:lnTo>
                    <a:pt x="360159" y="690880"/>
                  </a:lnTo>
                  <a:lnTo>
                    <a:pt x="359939" y="690880"/>
                  </a:lnTo>
                  <a:lnTo>
                    <a:pt x="359500" y="692150"/>
                  </a:lnTo>
                  <a:lnTo>
                    <a:pt x="359280" y="693420"/>
                  </a:lnTo>
                  <a:lnTo>
                    <a:pt x="405558" y="693420"/>
                  </a:lnTo>
                  <a:lnTo>
                    <a:pt x="398309" y="701040"/>
                  </a:lnTo>
                  <a:lnTo>
                    <a:pt x="378386" y="721360"/>
                  </a:lnTo>
                  <a:lnTo>
                    <a:pt x="372879" y="727710"/>
                  </a:lnTo>
                  <a:lnTo>
                    <a:pt x="367268" y="734060"/>
                  </a:lnTo>
                  <a:lnTo>
                    <a:pt x="361617" y="739140"/>
                  </a:lnTo>
                  <a:lnTo>
                    <a:pt x="355986" y="745490"/>
                  </a:lnTo>
                  <a:lnTo>
                    <a:pt x="353790" y="748030"/>
                  </a:lnTo>
                  <a:lnTo>
                    <a:pt x="351594" y="749300"/>
                  </a:lnTo>
                  <a:lnTo>
                    <a:pt x="349178" y="751840"/>
                  </a:lnTo>
                  <a:lnTo>
                    <a:pt x="343908" y="755650"/>
                  </a:lnTo>
                  <a:lnTo>
                    <a:pt x="337539" y="758190"/>
                  </a:lnTo>
                  <a:lnTo>
                    <a:pt x="330731" y="759460"/>
                  </a:lnTo>
                  <a:close/>
                </a:path>
                <a:path w="789939" h="836930">
                  <a:moveTo>
                    <a:pt x="516081" y="836930"/>
                  </a:moveTo>
                  <a:lnTo>
                    <a:pt x="511250" y="836930"/>
                  </a:lnTo>
                  <a:lnTo>
                    <a:pt x="506857" y="835660"/>
                  </a:lnTo>
                  <a:lnTo>
                    <a:pt x="520473" y="835660"/>
                  </a:lnTo>
                  <a:lnTo>
                    <a:pt x="516081" y="836930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773667" y="1982596"/>
              <a:ext cx="514984" cy="884555"/>
            </a:xfrm>
            <a:custGeom>
              <a:avLst/>
              <a:gdLst/>
              <a:ahLst/>
              <a:cxnLst/>
              <a:rect l="l" t="t" r="r" b="b"/>
              <a:pathLst>
                <a:path w="514984" h="884555">
                  <a:moveTo>
                    <a:pt x="173101" y="646696"/>
                  </a:moveTo>
                  <a:lnTo>
                    <a:pt x="171919" y="646658"/>
                  </a:lnTo>
                  <a:lnTo>
                    <a:pt x="171132" y="646785"/>
                  </a:lnTo>
                  <a:lnTo>
                    <a:pt x="170738" y="647750"/>
                  </a:lnTo>
                  <a:lnTo>
                    <a:pt x="171792" y="648500"/>
                  </a:lnTo>
                  <a:lnTo>
                    <a:pt x="172707" y="648754"/>
                  </a:lnTo>
                  <a:lnTo>
                    <a:pt x="173101" y="646696"/>
                  </a:lnTo>
                  <a:close/>
                </a:path>
                <a:path w="514984" h="884555">
                  <a:moveTo>
                    <a:pt x="330644" y="730783"/>
                  </a:moveTo>
                  <a:lnTo>
                    <a:pt x="330060" y="729513"/>
                  </a:lnTo>
                  <a:lnTo>
                    <a:pt x="329488" y="728243"/>
                  </a:lnTo>
                  <a:lnTo>
                    <a:pt x="315531" y="697763"/>
                  </a:lnTo>
                  <a:lnTo>
                    <a:pt x="302298" y="704113"/>
                  </a:lnTo>
                  <a:lnTo>
                    <a:pt x="294081" y="707923"/>
                  </a:lnTo>
                  <a:lnTo>
                    <a:pt x="289280" y="709193"/>
                  </a:lnTo>
                  <a:lnTo>
                    <a:pt x="281470" y="711733"/>
                  </a:lnTo>
                  <a:lnTo>
                    <a:pt x="275336" y="714273"/>
                  </a:lnTo>
                  <a:lnTo>
                    <a:pt x="275564" y="716813"/>
                  </a:lnTo>
                  <a:lnTo>
                    <a:pt x="272427" y="718083"/>
                  </a:lnTo>
                  <a:lnTo>
                    <a:pt x="265785" y="719353"/>
                  </a:lnTo>
                  <a:lnTo>
                    <a:pt x="258749" y="721893"/>
                  </a:lnTo>
                  <a:lnTo>
                    <a:pt x="248361" y="723163"/>
                  </a:lnTo>
                  <a:lnTo>
                    <a:pt x="237172" y="725703"/>
                  </a:lnTo>
                  <a:lnTo>
                    <a:pt x="235864" y="725703"/>
                  </a:lnTo>
                  <a:lnTo>
                    <a:pt x="232460" y="726973"/>
                  </a:lnTo>
                  <a:lnTo>
                    <a:pt x="225336" y="728243"/>
                  </a:lnTo>
                  <a:lnTo>
                    <a:pt x="224599" y="725703"/>
                  </a:lnTo>
                  <a:lnTo>
                    <a:pt x="223939" y="723163"/>
                  </a:lnTo>
                  <a:lnTo>
                    <a:pt x="223672" y="720623"/>
                  </a:lnTo>
                  <a:lnTo>
                    <a:pt x="219875" y="719353"/>
                  </a:lnTo>
                  <a:lnTo>
                    <a:pt x="216649" y="716813"/>
                  </a:lnTo>
                  <a:lnTo>
                    <a:pt x="212979" y="715543"/>
                  </a:lnTo>
                  <a:lnTo>
                    <a:pt x="215734" y="714273"/>
                  </a:lnTo>
                  <a:lnTo>
                    <a:pt x="200698" y="677443"/>
                  </a:lnTo>
                  <a:lnTo>
                    <a:pt x="191884" y="665899"/>
                  </a:lnTo>
                  <a:lnTo>
                    <a:pt x="191884" y="729513"/>
                  </a:lnTo>
                  <a:lnTo>
                    <a:pt x="190220" y="728243"/>
                  </a:lnTo>
                  <a:lnTo>
                    <a:pt x="186817" y="728243"/>
                  </a:lnTo>
                  <a:lnTo>
                    <a:pt x="176174" y="726973"/>
                  </a:lnTo>
                  <a:lnTo>
                    <a:pt x="155384" y="721893"/>
                  </a:lnTo>
                  <a:lnTo>
                    <a:pt x="145237" y="718083"/>
                  </a:lnTo>
                  <a:lnTo>
                    <a:pt x="134581" y="715543"/>
                  </a:lnTo>
                  <a:lnTo>
                    <a:pt x="125349" y="711733"/>
                  </a:lnTo>
                  <a:lnTo>
                    <a:pt x="116852" y="707923"/>
                  </a:lnTo>
                  <a:lnTo>
                    <a:pt x="108407" y="701573"/>
                  </a:lnTo>
                  <a:lnTo>
                    <a:pt x="98628" y="695223"/>
                  </a:lnTo>
                  <a:lnTo>
                    <a:pt x="93370" y="691413"/>
                  </a:lnTo>
                  <a:lnTo>
                    <a:pt x="88112" y="687603"/>
                  </a:lnTo>
                  <a:lnTo>
                    <a:pt x="77851" y="681253"/>
                  </a:lnTo>
                  <a:lnTo>
                    <a:pt x="68795" y="672363"/>
                  </a:lnTo>
                  <a:lnTo>
                    <a:pt x="59804" y="662203"/>
                  </a:lnTo>
                  <a:lnTo>
                    <a:pt x="58915" y="660933"/>
                  </a:lnTo>
                  <a:lnTo>
                    <a:pt x="51777" y="650773"/>
                  </a:lnTo>
                  <a:lnTo>
                    <a:pt x="44729" y="639343"/>
                  </a:lnTo>
                  <a:lnTo>
                    <a:pt x="38658" y="627913"/>
                  </a:lnTo>
                  <a:lnTo>
                    <a:pt x="37223" y="624103"/>
                  </a:lnTo>
                  <a:lnTo>
                    <a:pt x="36169" y="621563"/>
                  </a:lnTo>
                  <a:lnTo>
                    <a:pt x="35826" y="617753"/>
                  </a:lnTo>
                  <a:lnTo>
                    <a:pt x="35509" y="617753"/>
                  </a:lnTo>
                  <a:lnTo>
                    <a:pt x="35382" y="616483"/>
                  </a:lnTo>
                  <a:lnTo>
                    <a:pt x="36080" y="613943"/>
                  </a:lnTo>
                  <a:lnTo>
                    <a:pt x="36957" y="613943"/>
                  </a:lnTo>
                  <a:lnTo>
                    <a:pt x="38087" y="612673"/>
                  </a:lnTo>
                  <a:lnTo>
                    <a:pt x="41973" y="612673"/>
                  </a:lnTo>
                  <a:lnTo>
                    <a:pt x="44335" y="613943"/>
                  </a:lnTo>
                  <a:lnTo>
                    <a:pt x="46609" y="613943"/>
                  </a:lnTo>
                  <a:lnTo>
                    <a:pt x="60185" y="616483"/>
                  </a:lnTo>
                  <a:lnTo>
                    <a:pt x="66903" y="619023"/>
                  </a:lnTo>
                  <a:lnTo>
                    <a:pt x="73469" y="620293"/>
                  </a:lnTo>
                  <a:lnTo>
                    <a:pt x="77838" y="622833"/>
                  </a:lnTo>
                  <a:lnTo>
                    <a:pt x="82334" y="624103"/>
                  </a:lnTo>
                  <a:lnTo>
                    <a:pt x="86487" y="626643"/>
                  </a:lnTo>
                  <a:lnTo>
                    <a:pt x="90589" y="627913"/>
                  </a:lnTo>
                  <a:lnTo>
                    <a:pt x="98844" y="632993"/>
                  </a:lnTo>
                  <a:lnTo>
                    <a:pt x="103085" y="635533"/>
                  </a:lnTo>
                  <a:lnTo>
                    <a:pt x="106883" y="638073"/>
                  </a:lnTo>
                  <a:lnTo>
                    <a:pt x="110858" y="640613"/>
                  </a:lnTo>
                  <a:lnTo>
                    <a:pt x="114795" y="644423"/>
                  </a:lnTo>
                  <a:lnTo>
                    <a:pt x="118986" y="645693"/>
                  </a:lnTo>
                  <a:lnTo>
                    <a:pt x="128409" y="653313"/>
                  </a:lnTo>
                  <a:lnTo>
                    <a:pt x="134124" y="658393"/>
                  </a:lnTo>
                  <a:lnTo>
                    <a:pt x="139725" y="662203"/>
                  </a:lnTo>
                  <a:lnTo>
                    <a:pt x="155676" y="677443"/>
                  </a:lnTo>
                  <a:lnTo>
                    <a:pt x="165430" y="687603"/>
                  </a:lnTo>
                  <a:lnTo>
                    <a:pt x="182397" y="711733"/>
                  </a:lnTo>
                  <a:lnTo>
                    <a:pt x="185547" y="718083"/>
                  </a:lnTo>
                  <a:lnTo>
                    <a:pt x="188785" y="723163"/>
                  </a:lnTo>
                  <a:lnTo>
                    <a:pt x="191884" y="729513"/>
                  </a:lnTo>
                  <a:lnTo>
                    <a:pt x="191884" y="665899"/>
                  </a:lnTo>
                  <a:lnTo>
                    <a:pt x="187248" y="660933"/>
                  </a:lnTo>
                  <a:lnTo>
                    <a:pt x="182092" y="654583"/>
                  </a:lnTo>
                  <a:lnTo>
                    <a:pt x="178892" y="650773"/>
                  </a:lnTo>
                  <a:lnTo>
                    <a:pt x="177812" y="649503"/>
                  </a:lnTo>
                  <a:lnTo>
                    <a:pt x="175628" y="648233"/>
                  </a:lnTo>
                  <a:lnTo>
                    <a:pt x="174498" y="650773"/>
                  </a:lnTo>
                  <a:lnTo>
                    <a:pt x="170611" y="650773"/>
                  </a:lnTo>
                  <a:lnTo>
                    <a:pt x="169430" y="649503"/>
                  </a:lnTo>
                  <a:lnTo>
                    <a:pt x="169392" y="648233"/>
                  </a:lnTo>
                  <a:lnTo>
                    <a:pt x="170522" y="646963"/>
                  </a:lnTo>
                  <a:lnTo>
                    <a:pt x="170129" y="640613"/>
                  </a:lnTo>
                  <a:lnTo>
                    <a:pt x="168376" y="639343"/>
                  </a:lnTo>
                  <a:lnTo>
                    <a:pt x="166636" y="638073"/>
                  </a:lnTo>
                  <a:lnTo>
                    <a:pt x="160515" y="639343"/>
                  </a:lnTo>
                  <a:lnTo>
                    <a:pt x="156641" y="632993"/>
                  </a:lnTo>
                  <a:lnTo>
                    <a:pt x="153758" y="627913"/>
                  </a:lnTo>
                  <a:lnTo>
                    <a:pt x="149720" y="624103"/>
                  </a:lnTo>
                  <a:lnTo>
                    <a:pt x="142354" y="624103"/>
                  </a:lnTo>
                  <a:lnTo>
                    <a:pt x="140690" y="619023"/>
                  </a:lnTo>
                  <a:lnTo>
                    <a:pt x="134556" y="612673"/>
                  </a:lnTo>
                  <a:lnTo>
                    <a:pt x="127038" y="608863"/>
                  </a:lnTo>
                  <a:lnTo>
                    <a:pt x="121259" y="605053"/>
                  </a:lnTo>
                  <a:lnTo>
                    <a:pt x="115265" y="599973"/>
                  </a:lnTo>
                  <a:lnTo>
                    <a:pt x="101942" y="594893"/>
                  </a:lnTo>
                  <a:lnTo>
                    <a:pt x="95313" y="593623"/>
                  </a:lnTo>
                  <a:lnTo>
                    <a:pt x="87845" y="592353"/>
                  </a:lnTo>
                  <a:lnTo>
                    <a:pt x="80810" y="592353"/>
                  </a:lnTo>
                  <a:lnTo>
                    <a:pt x="78625" y="589813"/>
                  </a:lnTo>
                  <a:lnTo>
                    <a:pt x="85001" y="589813"/>
                  </a:lnTo>
                  <a:lnTo>
                    <a:pt x="82816" y="586003"/>
                  </a:lnTo>
                  <a:lnTo>
                    <a:pt x="75704" y="586003"/>
                  </a:lnTo>
                  <a:lnTo>
                    <a:pt x="65862" y="584733"/>
                  </a:lnTo>
                  <a:lnTo>
                    <a:pt x="48044" y="579653"/>
                  </a:lnTo>
                  <a:lnTo>
                    <a:pt x="28968" y="579653"/>
                  </a:lnTo>
                  <a:lnTo>
                    <a:pt x="26949" y="580923"/>
                  </a:lnTo>
                  <a:lnTo>
                    <a:pt x="23063" y="583463"/>
                  </a:lnTo>
                  <a:lnTo>
                    <a:pt x="20358" y="586003"/>
                  </a:lnTo>
                  <a:lnTo>
                    <a:pt x="18084" y="593623"/>
                  </a:lnTo>
                  <a:lnTo>
                    <a:pt x="16471" y="591083"/>
                  </a:lnTo>
                  <a:lnTo>
                    <a:pt x="12928" y="589813"/>
                  </a:lnTo>
                  <a:lnTo>
                    <a:pt x="8001" y="592353"/>
                  </a:lnTo>
                  <a:lnTo>
                    <a:pt x="8559" y="596163"/>
                  </a:lnTo>
                  <a:lnTo>
                    <a:pt x="8699" y="598703"/>
                  </a:lnTo>
                  <a:lnTo>
                    <a:pt x="8877" y="601243"/>
                  </a:lnTo>
                  <a:lnTo>
                    <a:pt x="5854" y="602513"/>
                  </a:lnTo>
                  <a:lnTo>
                    <a:pt x="3848" y="605053"/>
                  </a:lnTo>
                  <a:lnTo>
                    <a:pt x="2794" y="608863"/>
                  </a:lnTo>
                  <a:lnTo>
                    <a:pt x="2362" y="610133"/>
                  </a:lnTo>
                  <a:lnTo>
                    <a:pt x="2057" y="612673"/>
                  </a:lnTo>
                  <a:lnTo>
                    <a:pt x="1968" y="616483"/>
                  </a:lnTo>
                  <a:lnTo>
                    <a:pt x="2019" y="619023"/>
                  </a:lnTo>
                  <a:lnTo>
                    <a:pt x="2095" y="620293"/>
                  </a:lnTo>
                  <a:lnTo>
                    <a:pt x="2184" y="622833"/>
                  </a:lnTo>
                  <a:lnTo>
                    <a:pt x="1320" y="625373"/>
                  </a:lnTo>
                  <a:lnTo>
                    <a:pt x="622" y="627913"/>
                  </a:lnTo>
                  <a:lnTo>
                    <a:pt x="0" y="630453"/>
                  </a:lnTo>
                  <a:lnTo>
                    <a:pt x="3022" y="632993"/>
                  </a:lnTo>
                  <a:lnTo>
                    <a:pt x="5549" y="635533"/>
                  </a:lnTo>
                  <a:lnTo>
                    <a:pt x="7785" y="639343"/>
                  </a:lnTo>
                  <a:lnTo>
                    <a:pt x="9220" y="644423"/>
                  </a:lnTo>
                  <a:lnTo>
                    <a:pt x="8483" y="652043"/>
                  </a:lnTo>
                  <a:lnTo>
                    <a:pt x="10007" y="655853"/>
                  </a:lnTo>
                  <a:lnTo>
                    <a:pt x="12712" y="662203"/>
                  </a:lnTo>
                  <a:lnTo>
                    <a:pt x="16687" y="660933"/>
                  </a:lnTo>
                  <a:lnTo>
                    <a:pt x="18300" y="663473"/>
                  </a:lnTo>
                  <a:lnTo>
                    <a:pt x="22504" y="671093"/>
                  </a:lnTo>
                  <a:lnTo>
                    <a:pt x="26682" y="679983"/>
                  </a:lnTo>
                  <a:lnTo>
                    <a:pt x="31673" y="688873"/>
                  </a:lnTo>
                  <a:lnTo>
                    <a:pt x="38315" y="695223"/>
                  </a:lnTo>
                  <a:lnTo>
                    <a:pt x="40538" y="692683"/>
                  </a:lnTo>
                  <a:lnTo>
                    <a:pt x="43332" y="691413"/>
                  </a:lnTo>
                  <a:lnTo>
                    <a:pt x="46609" y="691413"/>
                  </a:lnTo>
                  <a:lnTo>
                    <a:pt x="48133" y="695223"/>
                  </a:lnTo>
                  <a:lnTo>
                    <a:pt x="48221" y="699033"/>
                  </a:lnTo>
                  <a:lnTo>
                    <a:pt x="47129" y="702843"/>
                  </a:lnTo>
                  <a:lnTo>
                    <a:pt x="49136" y="704113"/>
                  </a:lnTo>
                  <a:lnTo>
                    <a:pt x="53073" y="704113"/>
                  </a:lnTo>
                  <a:lnTo>
                    <a:pt x="54902" y="709193"/>
                  </a:lnTo>
                  <a:lnTo>
                    <a:pt x="58712" y="714273"/>
                  </a:lnTo>
                  <a:lnTo>
                    <a:pt x="63728" y="716813"/>
                  </a:lnTo>
                  <a:lnTo>
                    <a:pt x="72821" y="725703"/>
                  </a:lnTo>
                  <a:lnTo>
                    <a:pt x="74777" y="725703"/>
                  </a:lnTo>
                  <a:lnTo>
                    <a:pt x="81203" y="721893"/>
                  </a:lnTo>
                  <a:lnTo>
                    <a:pt x="86779" y="725703"/>
                  </a:lnTo>
                  <a:lnTo>
                    <a:pt x="90805" y="730783"/>
                  </a:lnTo>
                  <a:lnTo>
                    <a:pt x="94653" y="735863"/>
                  </a:lnTo>
                  <a:lnTo>
                    <a:pt x="99720" y="739673"/>
                  </a:lnTo>
                  <a:lnTo>
                    <a:pt x="105397" y="742213"/>
                  </a:lnTo>
                  <a:lnTo>
                    <a:pt x="111125" y="742213"/>
                  </a:lnTo>
                  <a:lnTo>
                    <a:pt x="116319" y="740943"/>
                  </a:lnTo>
                  <a:lnTo>
                    <a:pt x="116230" y="743483"/>
                  </a:lnTo>
                  <a:lnTo>
                    <a:pt x="117322" y="744753"/>
                  </a:lnTo>
                  <a:lnTo>
                    <a:pt x="119634" y="747293"/>
                  </a:lnTo>
                  <a:lnTo>
                    <a:pt x="127279" y="748563"/>
                  </a:lnTo>
                  <a:lnTo>
                    <a:pt x="124358" y="752373"/>
                  </a:lnTo>
                  <a:lnTo>
                    <a:pt x="133794" y="749833"/>
                  </a:lnTo>
                  <a:lnTo>
                    <a:pt x="142875" y="747293"/>
                  </a:lnTo>
                  <a:lnTo>
                    <a:pt x="133616" y="747293"/>
                  </a:lnTo>
                  <a:lnTo>
                    <a:pt x="136410" y="742213"/>
                  </a:lnTo>
                  <a:lnTo>
                    <a:pt x="138722" y="743483"/>
                  </a:lnTo>
                  <a:lnTo>
                    <a:pt x="140906" y="743483"/>
                  </a:lnTo>
                  <a:lnTo>
                    <a:pt x="142786" y="742213"/>
                  </a:lnTo>
                  <a:lnTo>
                    <a:pt x="142189" y="740943"/>
                  </a:lnTo>
                  <a:lnTo>
                    <a:pt x="140995" y="738403"/>
                  </a:lnTo>
                  <a:lnTo>
                    <a:pt x="138684" y="737133"/>
                  </a:lnTo>
                  <a:lnTo>
                    <a:pt x="135750" y="735863"/>
                  </a:lnTo>
                  <a:lnTo>
                    <a:pt x="142989" y="735863"/>
                  </a:lnTo>
                  <a:lnTo>
                    <a:pt x="144589" y="738403"/>
                  </a:lnTo>
                  <a:lnTo>
                    <a:pt x="144284" y="742213"/>
                  </a:lnTo>
                  <a:lnTo>
                    <a:pt x="145796" y="747293"/>
                  </a:lnTo>
                  <a:lnTo>
                    <a:pt x="149212" y="751103"/>
                  </a:lnTo>
                  <a:lnTo>
                    <a:pt x="153136" y="754913"/>
                  </a:lnTo>
                  <a:lnTo>
                    <a:pt x="157505" y="757453"/>
                  </a:lnTo>
                  <a:lnTo>
                    <a:pt x="160820" y="762533"/>
                  </a:lnTo>
                  <a:lnTo>
                    <a:pt x="164058" y="762533"/>
                  </a:lnTo>
                  <a:lnTo>
                    <a:pt x="166725" y="757453"/>
                  </a:lnTo>
                  <a:lnTo>
                    <a:pt x="174955" y="757453"/>
                  </a:lnTo>
                  <a:lnTo>
                    <a:pt x="179870" y="758723"/>
                  </a:lnTo>
                  <a:lnTo>
                    <a:pt x="179565" y="759993"/>
                  </a:lnTo>
                  <a:lnTo>
                    <a:pt x="187515" y="757453"/>
                  </a:lnTo>
                  <a:lnTo>
                    <a:pt x="182714" y="754913"/>
                  </a:lnTo>
                  <a:lnTo>
                    <a:pt x="189611" y="749833"/>
                  </a:lnTo>
                  <a:lnTo>
                    <a:pt x="189560" y="754913"/>
                  </a:lnTo>
                  <a:lnTo>
                    <a:pt x="188556" y="765073"/>
                  </a:lnTo>
                  <a:lnTo>
                    <a:pt x="197256" y="762533"/>
                  </a:lnTo>
                  <a:lnTo>
                    <a:pt x="196469" y="759993"/>
                  </a:lnTo>
                  <a:lnTo>
                    <a:pt x="196418" y="758723"/>
                  </a:lnTo>
                  <a:lnTo>
                    <a:pt x="197040" y="756183"/>
                  </a:lnTo>
                  <a:lnTo>
                    <a:pt x="200050" y="754913"/>
                  </a:lnTo>
                  <a:lnTo>
                    <a:pt x="205244" y="756183"/>
                  </a:lnTo>
                  <a:lnTo>
                    <a:pt x="206514" y="758723"/>
                  </a:lnTo>
                  <a:lnTo>
                    <a:pt x="207822" y="762533"/>
                  </a:lnTo>
                  <a:lnTo>
                    <a:pt x="208876" y="765073"/>
                  </a:lnTo>
                  <a:lnTo>
                    <a:pt x="213131" y="780313"/>
                  </a:lnTo>
                  <a:lnTo>
                    <a:pt x="216014" y="794283"/>
                  </a:lnTo>
                  <a:lnTo>
                    <a:pt x="216979" y="809523"/>
                  </a:lnTo>
                  <a:lnTo>
                    <a:pt x="215468" y="823493"/>
                  </a:lnTo>
                  <a:lnTo>
                    <a:pt x="214858" y="826033"/>
                  </a:lnTo>
                  <a:lnTo>
                    <a:pt x="215036" y="831113"/>
                  </a:lnTo>
                  <a:lnTo>
                    <a:pt x="213944" y="836193"/>
                  </a:lnTo>
                  <a:lnTo>
                    <a:pt x="211975" y="847623"/>
                  </a:lnTo>
                  <a:lnTo>
                    <a:pt x="211010" y="852703"/>
                  </a:lnTo>
                  <a:lnTo>
                    <a:pt x="205206" y="874293"/>
                  </a:lnTo>
                  <a:lnTo>
                    <a:pt x="241592" y="884453"/>
                  </a:lnTo>
                  <a:lnTo>
                    <a:pt x="241592" y="873023"/>
                  </a:lnTo>
                  <a:lnTo>
                    <a:pt x="242811" y="864133"/>
                  </a:lnTo>
                  <a:lnTo>
                    <a:pt x="243382" y="860323"/>
                  </a:lnTo>
                  <a:lnTo>
                    <a:pt x="243687" y="857783"/>
                  </a:lnTo>
                  <a:lnTo>
                    <a:pt x="243814" y="853973"/>
                  </a:lnTo>
                  <a:lnTo>
                    <a:pt x="244157" y="847623"/>
                  </a:lnTo>
                  <a:lnTo>
                    <a:pt x="244386" y="841273"/>
                  </a:lnTo>
                  <a:lnTo>
                    <a:pt x="245605" y="834923"/>
                  </a:lnTo>
                  <a:lnTo>
                    <a:pt x="245402" y="831113"/>
                  </a:lnTo>
                  <a:lnTo>
                    <a:pt x="245427" y="822223"/>
                  </a:lnTo>
                  <a:lnTo>
                    <a:pt x="245783" y="815873"/>
                  </a:lnTo>
                  <a:lnTo>
                    <a:pt x="246087" y="809523"/>
                  </a:lnTo>
                  <a:lnTo>
                    <a:pt x="245389" y="796823"/>
                  </a:lnTo>
                  <a:lnTo>
                    <a:pt x="244640" y="791743"/>
                  </a:lnTo>
                  <a:lnTo>
                    <a:pt x="244157" y="785393"/>
                  </a:lnTo>
                  <a:lnTo>
                    <a:pt x="242366" y="780313"/>
                  </a:lnTo>
                  <a:lnTo>
                    <a:pt x="240017" y="773963"/>
                  </a:lnTo>
                  <a:lnTo>
                    <a:pt x="237477" y="768883"/>
                  </a:lnTo>
                  <a:lnTo>
                    <a:pt x="234988" y="762533"/>
                  </a:lnTo>
                  <a:lnTo>
                    <a:pt x="230009" y="757453"/>
                  </a:lnTo>
                  <a:lnTo>
                    <a:pt x="230530" y="757453"/>
                  </a:lnTo>
                  <a:lnTo>
                    <a:pt x="230886" y="756183"/>
                  </a:lnTo>
                  <a:lnTo>
                    <a:pt x="254800" y="756183"/>
                  </a:lnTo>
                  <a:lnTo>
                    <a:pt x="262636" y="754913"/>
                  </a:lnTo>
                  <a:lnTo>
                    <a:pt x="270306" y="754913"/>
                  </a:lnTo>
                  <a:lnTo>
                    <a:pt x="289458" y="749833"/>
                  </a:lnTo>
                  <a:lnTo>
                    <a:pt x="296265" y="746023"/>
                  </a:lnTo>
                  <a:lnTo>
                    <a:pt x="300418" y="742213"/>
                  </a:lnTo>
                  <a:lnTo>
                    <a:pt x="303276" y="737133"/>
                  </a:lnTo>
                  <a:lnTo>
                    <a:pt x="305155" y="735863"/>
                  </a:lnTo>
                  <a:lnTo>
                    <a:pt x="307035" y="734593"/>
                  </a:lnTo>
                  <a:lnTo>
                    <a:pt x="311873" y="734593"/>
                  </a:lnTo>
                  <a:lnTo>
                    <a:pt x="307428" y="737133"/>
                  </a:lnTo>
                  <a:lnTo>
                    <a:pt x="304457" y="739673"/>
                  </a:lnTo>
                  <a:lnTo>
                    <a:pt x="306844" y="742213"/>
                  </a:lnTo>
                  <a:lnTo>
                    <a:pt x="307492" y="742213"/>
                  </a:lnTo>
                  <a:lnTo>
                    <a:pt x="313563" y="739673"/>
                  </a:lnTo>
                  <a:lnTo>
                    <a:pt x="325145" y="734593"/>
                  </a:lnTo>
                  <a:lnTo>
                    <a:pt x="330644" y="730783"/>
                  </a:lnTo>
                  <a:close/>
                </a:path>
                <a:path w="514984" h="884555">
                  <a:moveTo>
                    <a:pt x="338378" y="453390"/>
                  </a:moveTo>
                  <a:lnTo>
                    <a:pt x="331101" y="453390"/>
                  </a:lnTo>
                  <a:lnTo>
                    <a:pt x="336765" y="454660"/>
                  </a:lnTo>
                  <a:lnTo>
                    <a:pt x="338378" y="453390"/>
                  </a:lnTo>
                  <a:close/>
                </a:path>
                <a:path w="514984" h="884555">
                  <a:moveTo>
                    <a:pt x="449580" y="519391"/>
                  </a:moveTo>
                  <a:lnTo>
                    <a:pt x="448754" y="518642"/>
                  </a:lnTo>
                  <a:lnTo>
                    <a:pt x="448094" y="518210"/>
                  </a:lnTo>
                  <a:lnTo>
                    <a:pt x="447128" y="518642"/>
                  </a:lnTo>
                  <a:lnTo>
                    <a:pt x="447395" y="519912"/>
                  </a:lnTo>
                  <a:lnTo>
                    <a:pt x="447878" y="520700"/>
                  </a:lnTo>
                  <a:lnTo>
                    <a:pt x="449580" y="519391"/>
                  </a:lnTo>
                  <a:close/>
                </a:path>
                <a:path w="514984" h="884555">
                  <a:moveTo>
                    <a:pt x="514489" y="256540"/>
                  </a:moveTo>
                  <a:lnTo>
                    <a:pt x="512127" y="254000"/>
                  </a:lnTo>
                  <a:lnTo>
                    <a:pt x="510514" y="251460"/>
                  </a:lnTo>
                  <a:lnTo>
                    <a:pt x="509727" y="247650"/>
                  </a:lnTo>
                  <a:lnTo>
                    <a:pt x="510247" y="242570"/>
                  </a:lnTo>
                  <a:lnTo>
                    <a:pt x="513956" y="236220"/>
                  </a:lnTo>
                  <a:lnTo>
                    <a:pt x="513880" y="232410"/>
                  </a:lnTo>
                  <a:lnTo>
                    <a:pt x="514045" y="226060"/>
                  </a:lnTo>
                  <a:lnTo>
                    <a:pt x="509727" y="226060"/>
                  </a:lnTo>
                  <a:lnTo>
                    <a:pt x="509422" y="222250"/>
                  </a:lnTo>
                  <a:lnTo>
                    <a:pt x="509066" y="217170"/>
                  </a:lnTo>
                  <a:lnTo>
                    <a:pt x="509244" y="210820"/>
                  </a:lnTo>
                  <a:lnTo>
                    <a:pt x="509371" y="204470"/>
                  </a:lnTo>
                  <a:lnTo>
                    <a:pt x="509638" y="198120"/>
                  </a:lnTo>
                  <a:lnTo>
                    <a:pt x="509117" y="191770"/>
                  </a:lnTo>
                  <a:lnTo>
                    <a:pt x="506450" y="186690"/>
                  </a:lnTo>
                  <a:lnTo>
                    <a:pt x="500380" y="186690"/>
                  </a:lnTo>
                  <a:lnTo>
                    <a:pt x="497319" y="185420"/>
                  </a:lnTo>
                  <a:lnTo>
                    <a:pt x="498017" y="181610"/>
                  </a:lnTo>
                  <a:lnTo>
                    <a:pt x="499808" y="177800"/>
                  </a:lnTo>
                  <a:lnTo>
                    <a:pt x="502780" y="175260"/>
                  </a:lnTo>
                  <a:lnTo>
                    <a:pt x="501561" y="173990"/>
                  </a:lnTo>
                  <a:lnTo>
                    <a:pt x="499986" y="172720"/>
                  </a:lnTo>
                  <a:lnTo>
                    <a:pt x="498144" y="172720"/>
                  </a:lnTo>
                  <a:lnTo>
                    <a:pt x="499287" y="166370"/>
                  </a:lnTo>
                  <a:lnTo>
                    <a:pt x="498716" y="161290"/>
                  </a:lnTo>
                  <a:lnTo>
                    <a:pt x="496493" y="154940"/>
                  </a:lnTo>
                  <a:lnTo>
                    <a:pt x="493039" y="143510"/>
                  </a:lnTo>
                  <a:lnTo>
                    <a:pt x="491820" y="142240"/>
                  </a:lnTo>
                  <a:lnTo>
                    <a:pt x="484784" y="140970"/>
                  </a:lnTo>
                  <a:lnTo>
                    <a:pt x="482053" y="135890"/>
                  </a:lnTo>
                  <a:lnTo>
                    <a:pt x="481685" y="129540"/>
                  </a:lnTo>
                  <a:lnTo>
                    <a:pt x="481672" y="123190"/>
                  </a:lnTo>
                  <a:lnTo>
                    <a:pt x="480021" y="116840"/>
                  </a:lnTo>
                  <a:lnTo>
                    <a:pt x="476402" y="111760"/>
                  </a:lnTo>
                  <a:lnTo>
                    <a:pt x="471893" y="109220"/>
                  </a:lnTo>
                  <a:lnTo>
                    <a:pt x="466699" y="106680"/>
                  </a:lnTo>
                  <a:lnTo>
                    <a:pt x="468312" y="105410"/>
                  </a:lnTo>
                  <a:lnTo>
                    <a:pt x="468668" y="102870"/>
                  </a:lnTo>
                  <a:lnTo>
                    <a:pt x="467880" y="100330"/>
                  </a:lnTo>
                  <a:lnTo>
                    <a:pt x="466928" y="99060"/>
                  </a:lnTo>
                  <a:lnTo>
                    <a:pt x="463118" y="93980"/>
                  </a:lnTo>
                  <a:lnTo>
                    <a:pt x="467182" y="92710"/>
                  </a:lnTo>
                  <a:lnTo>
                    <a:pt x="458444" y="88900"/>
                  </a:lnTo>
                  <a:lnTo>
                    <a:pt x="449846" y="86360"/>
                  </a:lnTo>
                  <a:lnTo>
                    <a:pt x="456780" y="91440"/>
                  </a:lnTo>
                  <a:lnTo>
                    <a:pt x="451764" y="93980"/>
                  </a:lnTo>
                  <a:lnTo>
                    <a:pt x="450545" y="91440"/>
                  </a:lnTo>
                  <a:lnTo>
                    <a:pt x="448754" y="90170"/>
                  </a:lnTo>
                  <a:lnTo>
                    <a:pt x="446430" y="90170"/>
                  </a:lnTo>
                  <a:lnTo>
                    <a:pt x="446176" y="93980"/>
                  </a:lnTo>
                  <a:lnTo>
                    <a:pt x="446735" y="96520"/>
                  </a:lnTo>
                  <a:lnTo>
                    <a:pt x="448144" y="99060"/>
                  </a:lnTo>
                  <a:lnTo>
                    <a:pt x="442645" y="95250"/>
                  </a:lnTo>
                  <a:lnTo>
                    <a:pt x="442899" y="91440"/>
                  </a:lnTo>
                  <a:lnTo>
                    <a:pt x="445643" y="88900"/>
                  </a:lnTo>
                  <a:lnTo>
                    <a:pt x="447611" y="83820"/>
                  </a:lnTo>
                  <a:lnTo>
                    <a:pt x="447268" y="78740"/>
                  </a:lnTo>
                  <a:lnTo>
                    <a:pt x="446392" y="73660"/>
                  </a:lnTo>
                  <a:lnTo>
                    <a:pt x="445033" y="68580"/>
                  </a:lnTo>
                  <a:lnTo>
                    <a:pt x="445389" y="63500"/>
                  </a:lnTo>
                  <a:lnTo>
                    <a:pt x="445477" y="62230"/>
                  </a:lnTo>
                  <a:lnTo>
                    <a:pt x="442595" y="60960"/>
                  </a:lnTo>
                  <a:lnTo>
                    <a:pt x="437311" y="63500"/>
                  </a:lnTo>
                  <a:lnTo>
                    <a:pt x="431215" y="57150"/>
                  </a:lnTo>
                  <a:lnTo>
                    <a:pt x="427748" y="54610"/>
                  </a:lnTo>
                  <a:lnTo>
                    <a:pt x="428523" y="53340"/>
                  </a:lnTo>
                  <a:lnTo>
                    <a:pt x="421106" y="49530"/>
                  </a:lnTo>
                  <a:lnTo>
                    <a:pt x="423595" y="54610"/>
                  </a:lnTo>
                  <a:lnTo>
                    <a:pt x="414769" y="54610"/>
                  </a:lnTo>
                  <a:lnTo>
                    <a:pt x="417779" y="50800"/>
                  </a:lnTo>
                  <a:lnTo>
                    <a:pt x="422440" y="45720"/>
                  </a:lnTo>
                  <a:lnTo>
                    <a:pt x="424776" y="43180"/>
                  </a:lnTo>
                  <a:lnTo>
                    <a:pt x="416648" y="39370"/>
                  </a:lnTo>
                  <a:lnTo>
                    <a:pt x="415823" y="41910"/>
                  </a:lnTo>
                  <a:lnTo>
                    <a:pt x="414375" y="44450"/>
                  </a:lnTo>
                  <a:lnTo>
                    <a:pt x="412369" y="45720"/>
                  </a:lnTo>
                  <a:lnTo>
                    <a:pt x="405993" y="41910"/>
                  </a:lnTo>
                  <a:lnTo>
                    <a:pt x="404114" y="35560"/>
                  </a:lnTo>
                  <a:lnTo>
                    <a:pt x="394716" y="31750"/>
                  </a:lnTo>
                  <a:lnTo>
                    <a:pt x="395211" y="25400"/>
                  </a:lnTo>
                  <a:lnTo>
                    <a:pt x="393661" y="24130"/>
                  </a:lnTo>
                  <a:lnTo>
                    <a:pt x="390296" y="25400"/>
                  </a:lnTo>
                  <a:lnTo>
                    <a:pt x="385330" y="24130"/>
                  </a:lnTo>
                  <a:lnTo>
                    <a:pt x="378180" y="20320"/>
                  </a:lnTo>
                  <a:lnTo>
                    <a:pt x="371233" y="15240"/>
                  </a:lnTo>
                  <a:lnTo>
                    <a:pt x="364159" y="11430"/>
                  </a:lnTo>
                  <a:lnTo>
                    <a:pt x="361632" y="10160"/>
                  </a:lnTo>
                  <a:lnTo>
                    <a:pt x="356590" y="7620"/>
                  </a:lnTo>
                  <a:lnTo>
                    <a:pt x="352653" y="6350"/>
                  </a:lnTo>
                  <a:lnTo>
                    <a:pt x="345757" y="3810"/>
                  </a:lnTo>
                  <a:lnTo>
                    <a:pt x="338505" y="1270"/>
                  </a:lnTo>
                  <a:lnTo>
                    <a:pt x="331216" y="0"/>
                  </a:lnTo>
                  <a:lnTo>
                    <a:pt x="319506" y="0"/>
                  </a:lnTo>
                  <a:lnTo>
                    <a:pt x="314655" y="1270"/>
                  </a:lnTo>
                  <a:lnTo>
                    <a:pt x="311861" y="5080"/>
                  </a:lnTo>
                  <a:lnTo>
                    <a:pt x="308940" y="7620"/>
                  </a:lnTo>
                  <a:lnTo>
                    <a:pt x="302958" y="10160"/>
                  </a:lnTo>
                  <a:lnTo>
                    <a:pt x="296837" y="7620"/>
                  </a:lnTo>
                  <a:lnTo>
                    <a:pt x="299186" y="7620"/>
                  </a:lnTo>
                  <a:lnTo>
                    <a:pt x="304469" y="6350"/>
                  </a:lnTo>
                  <a:lnTo>
                    <a:pt x="308444" y="5080"/>
                  </a:lnTo>
                  <a:lnTo>
                    <a:pt x="306882" y="1270"/>
                  </a:lnTo>
                  <a:lnTo>
                    <a:pt x="306184" y="0"/>
                  </a:lnTo>
                  <a:lnTo>
                    <a:pt x="298805" y="1270"/>
                  </a:lnTo>
                  <a:lnTo>
                    <a:pt x="291769" y="3810"/>
                  </a:lnTo>
                  <a:lnTo>
                    <a:pt x="284734" y="5080"/>
                  </a:lnTo>
                  <a:lnTo>
                    <a:pt x="278142" y="7620"/>
                  </a:lnTo>
                  <a:lnTo>
                    <a:pt x="289725" y="41910"/>
                  </a:lnTo>
                  <a:lnTo>
                    <a:pt x="296583" y="40640"/>
                  </a:lnTo>
                  <a:lnTo>
                    <a:pt x="305447" y="38100"/>
                  </a:lnTo>
                  <a:lnTo>
                    <a:pt x="329819" y="38100"/>
                  </a:lnTo>
                  <a:lnTo>
                    <a:pt x="327672" y="35560"/>
                  </a:lnTo>
                  <a:lnTo>
                    <a:pt x="330428" y="36830"/>
                  </a:lnTo>
                  <a:lnTo>
                    <a:pt x="336588" y="36830"/>
                  </a:lnTo>
                  <a:lnTo>
                    <a:pt x="343179" y="39370"/>
                  </a:lnTo>
                  <a:lnTo>
                    <a:pt x="352793" y="41910"/>
                  </a:lnTo>
                  <a:lnTo>
                    <a:pt x="362877" y="45720"/>
                  </a:lnTo>
                  <a:lnTo>
                    <a:pt x="364058" y="46990"/>
                  </a:lnTo>
                  <a:lnTo>
                    <a:pt x="374573" y="52070"/>
                  </a:lnTo>
                  <a:lnTo>
                    <a:pt x="385051" y="58420"/>
                  </a:lnTo>
                  <a:lnTo>
                    <a:pt x="417855" y="88900"/>
                  </a:lnTo>
                  <a:lnTo>
                    <a:pt x="435127" y="114300"/>
                  </a:lnTo>
                  <a:lnTo>
                    <a:pt x="439356" y="119380"/>
                  </a:lnTo>
                  <a:lnTo>
                    <a:pt x="442506" y="124460"/>
                  </a:lnTo>
                  <a:lnTo>
                    <a:pt x="445909" y="129540"/>
                  </a:lnTo>
                  <a:lnTo>
                    <a:pt x="448843" y="135890"/>
                  </a:lnTo>
                  <a:lnTo>
                    <a:pt x="450672" y="143510"/>
                  </a:lnTo>
                  <a:lnTo>
                    <a:pt x="454875" y="154940"/>
                  </a:lnTo>
                  <a:lnTo>
                    <a:pt x="460032" y="166370"/>
                  </a:lnTo>
                  <a:lnTo>
                    <a:pt x="465048" y="179070"/>
                  </a:lnTo>
                  <a:lnTo>
                    <a:pt x="474116" y="219710"/>
                  </a:lnTo>
                  <a:lnTo>
                    <a:pt x="476923" y="259080"/>
                  </a:lnTo>
                  <a:lnTo>
                    <a:pt x="476821" y="265430"/>
                  </a:lnTo>
                  <a:lnTo>
                    <a:pt x="471893" y="303530"/>
                  </a:lnTo>
                  <a:lnTo>
                    <a:pt x="456399" y="342900"/>
                  </a:lnTo>
                  <a:lnTo>
                    <a:pt x="430428" y="375920"/>
                  </a:lnTo>
                  <a:lnTo>
                    <a:pt x="425945" y="380593"/>
                  </a:lnTo>
                  <a:lnTo>
                    <a:pt x="425945" y="424180"/>
                  </a:lnTo>
                  <a:lnTo>
                    <a:pt x="425475" y="424180"/>
                  </a:lnTo>
                  <a:lnTo>
                    <a:pt x="425170" y="425450"/>
                  </a:lnTo>
                  <a:lnTo>
                    <a:pt x="424510" y="424180"/>
                  </a:lnTo>
                  <a:lnTo>
                    <a:pt x="423760" y="424180"/>
                  </a:lnTo>
                  <a:lnTo>
                    <a:pt x="423113" y="422910"/>
                  </a:lnTo>
                  <a:lnTo>
                    <a:pt x="425208" y="422910"/>
                  </a:lnTo>
                  <a:lnTo>
                    <a:pt x="425945" y="424180"/>
                  </a:lnTo>
                  <a:lnTo>
                    <a:pt x="425945" y="380593"/>
                  </a:lnTo>
                  <a:lnTo>
                    <a:pt x="420674" y="386080"/>
                  </a:lnTo>
                  <a:lnTo>
                    <a:pt x="410311" y="394970"/>
                  </a:lnTo>
                  <a:lnTo>
                    <a:pt x="408127" y="391160"/>
                  </a:lnTo>
                  <a:lnTo>
                    <a:pt x="406209" y="387350"/>
                  </a:lnTo>
                  <a:lnTo>
                    <a:pt x="404723" y="386080"/>
                  </a:lnTo>
                  <a:lnTo>
                    <a:pt x="399707" y="378460"/>
                  </a:lnTo>
                  <a:lnTo>
                    <a:pt x="396278" y="374650"/>
                  </a:lnTo>
                  <a:lnTo>
                    <a:pt x="392150" y="373380"/>
                  </a:lnTo>
                  <a:lnTo>
                    <a:pt x="385025" y="372110"/>
                  </a:lnTo>
                  <a:lnTo>
                    <a:pt x="387997" y="369570"/>
                  </a:lnTo>
                  <a:lnTo>
                    <a:pt x="389128" y="367030"/>
                  </a:lnTo>
                  <a:lnTo>
                    <a:pt x="388581" y="364490"/>
                  </a:lnTo>
                  <a:lnTo>
                    <a:pt x="388302" y="363220"/>
                  </a:lnTo>
                  <a:lnTo>
                    <a:pt x="386067" y="364490"/>
                  </a:lnTo>
                  <a:lnTo>
                    <a:pt x="383755" y="364490"/>
                  </a:lnTo>
                  <a:lnTo>
                    <a:pt x="382320" y="363702"/>
                  </a:lnTo>
                  <a:lnTo>
                    <a:pt x="382320" y="412750"/>
                  </a:lnTo>
                  <a:lnTo>
                    <a:pt x="375462" y="416560"/>
                  </a:lnTo>
                  <a:lnTo>
                    <a:pt x="368338" y="419100"/>
                  </a:lnTo>
                  <a:lnTo>
                    <a:pt x="360959" y="420370"/>
                  </a:lnTo>
                  <a:lnTo>
                    <a:pt x="333603" y="422910"/>
                  </a:lnTo>
                  <a:lnTo>
                    <a:pt x="319379" y="422910"/>
                  </a:lnTo>
                  <a:lnTo>
                    <a:pt x="277393" y="410210"/>
                  </a:lnTo>
                  <a:lnTo>
                    <a:pt x="254203" y="393700"/>
                  </a:lnTo>
                  <a:lnTo>
                    <a:pt x="252463" y="392430"/>
                  </a:lnTo>
                  <a:lnTo>
                    <a:pt x="249224" y="388620"/>
                  </a:lnTo>
                  <a:lnTo>
                    <a:pt x="245427" y="384810"/>
                  </a:lnTo>
                  <a:lnTo>
                    <a:pt x="241985" y="382270"/>
                  </a:lnTo>
                  <a:lnTo>
                    <a:pt x="236220" y="375920"/>
                  </a:lnTo>
                  <a:lnTo>
                    <a:pt x="231622" y="372110"/>
                  </a:lnTo>
                  <a:lnTo>
                    <a:pt x="222148" y="363220"/>
                  </a:lnTo>
                  <a:lnTo>
                    <a:pt x="219341" y="360680"/>
                  </a:lnTo>
                  <a:lnTo>
                    <a:pt x="215125" y="356870"/>
                  </a:lnTo>
                  <a:lnTo>
                    <a:pt x="213715" y="355600"/>
                  </a:lnTo>
                  <a:lnTo>
                    <a:pt x="212534" y="356870"/>
                  </a:lnTo>
                  <a:lnTo>
                    <a:pt x="200621" y="347980"/>
                  </a:lnTo>
                  <a:lnTo>
                    <a:pt x="193497" y="341630"/>
                  </a:lnTo>
                  <a:lnTo>
                    <a:pt x="188391" y="335280"/>
                  </a:lnTo>
                  <a:lnTo>
                    <a:pt x="182308" y="330200"/>
                  </a:lnTo>
                  <a:lnTo>
                    <a:pt x="180784" y="328930"/>
                  </a:lnTo>
                  <a:lnTo>
                    <a:pt x="179362" y="327723"/>
                  </a:lnTo>
                  <a:lnTo>
                    <a:pt x="179362" y="371360"/>
                  </a:lnTo>
                  <a:lnTo>
                    <a:pt x="172504" y="364629"/>
                  </a:lnTo>
                  <a:lnTo>
                    <a:pt x="176580" y="365760"/>
                  </a:lnTo>
                  <a:lnTo>
                    <a:pt x="179362" y="371360"/>
                  </a:lnTo>
                  <a:lnTo>
                    <a:pt x="179362" y="327723"/>
                  </a:lnTo>
                  <a:lnTo>
                    <a:pt x="177812" y="326390"/>
                  </a:lnTo>
                  <a:lnTo>
                    <a:pt x="177723" y="330200"/>
                  </a:lnTo>
                  <a:lnTo>
                    <a:pt x="176250" y="327660"/>
                  </a:lnTo>
                  <a:lnTo>
                    <a:pt x="172186" y="322580"/>
                  </a:lnTo>
                  <a:lnTo>
                    <a:pt x="168859" y="317500"/>
                  </a:lnTo>
                  <a:lnTo>
                    <a:pt x="163842" y="309880"/>
                  </a:lnTo>
                  <a:lnTo>
                    <a:pt x="161912" y="302260"/>
                  </a:lnTo>
                  <a:lnTo>
                    <a:pt x="162394" y="302260"/>
                  </a:lnTo>
                  <a:lnTo>
                    <a:pt x="162915" y="294640"/>
                  </a:lnTo>
                  <a:lnTo>
                    <a:pt x="166979" y="287020"/>
                  </a:lnTo>
                  <a:lnTo>
                    <a:pt x="173342" y="280670"/>
                  </a:lnTo>
                  <a:lnTo>
                    <a:pt x="180784" y="275590"/>
                  </a:lnTo>
                  <a:lnTo>
                    <a:pt x="188595" y="274320"/>
                  </a:lnTo>
                  <a:lnTo>
                    <a:pt x="206248" y="276860"/>
                  </a:lnTo>
                  <a:lnTo>
                    <a:pt x="243484" y="290830"/>
                  </a:lnTo>
                  <a:lnTo>
                    <a:pt x="262305" y="304800"/>
                  </a:lnTo>
                  <a:lnTo>
                    <a:pt x="273621" y="311150"/>
                  </a:lnTo>
                  <a:lnTo>
                    <a:pt x="285102" y="318770"/>
                  </a:lnTo>
                  <a:lnTo>
                    <a:pt x="295833" y="326390"/>
                  </a:lnTo>
                  <a:lnTo>
                    <a:pt x="307327" y="335280"/>
                  </a:lnTo>
                  <a:lnTo>
                    <a:pt x="318655" y="345440"/>
                  </a:lnTo>
                  <a:lnTo>
                    <a:pt x="329831" y="354330"/>
                  </a:lnTo>
                  <a:lnTo>
                    <a:pt x="361492" y="384810"/>
                  </a:lnTo>
                  <a:lnTo>
                    <a:pt x="378993" y="407670"/>
                  </a:lnTo>
                  <a:lnTo>
                    <a:pt x="380174" y="408940"/>
                  </a:lnTo>
                  <a:lnTo>
                    <a:pt x="381228" y="411480"/>
                  </a:lnTo>
                  <a:lnTo>
                    <a:pt x="382320" y="412750"/>
                  </a:lnTo>
                  <a:lnTo>
                    <a:pt x="382320" y="363702"/>
                  </a:lnTo>
                  <a:lnTo>
                    <a:pt x="381444" y="363220"/>
                  </a:lnTo>
                  <a:lnTo>
                    <a:pt x="384365" y="358140"/>
                  </a:lnTo>
                  <a:lnTo>
                    <a:pt x="379260" y="355600"/>
                  </a:lnTo>
                  <a:lnTo>
                    <a:pt x="375246" y="350520"/>
                  </a:lnTo>
                  <a:lnTo>
                    <a:pt x="373976" y="344170"/>
                  </a:lnTo>
                  <a:lnTo>
                    <a:pt x="370484" y="344170"/>
                  </a:lnTo>
                  <a:lnTo>
                    <a:pt x="367207" y="342900"/>
                  </a:lnTo>
                  <a:lnTo>
                    <a:pt x="364236" y="341630"/>
                  </a:lnTo>
                  <a:lnTo>
                    <a:pt x="361530" y="337820"/>
                  </a:lnTo>
                  <a:lnTo>
                    <a:pt x="359511" y="330200"/>
                  </a:lnTo>
                  <a:lnTo>
                    <a:pt x="356222" y="326390"/>
                  </a:lnTo>
                  <a:lnTo>
                    <a:pt x="352920" y="322580"/>
                  </a:lnTo>
                  <a:lnTo>
                    <a:pt x="349694" y="326390"/>
                  </a:lnTo>
                  <a:lnTo>
                    <a:pt x="347421" y="323850"/>
                  </a:lnTo>
                  <a:lnTo>
                    <a:pt x="341566" y="317500"/>
                  </a:lnTo>
                  <a:lnTo>
                    <a:pt x="335902" y="311150"/>
                  </a:lnTo>
                  <a:lnTo>
                    <a:pt x="329768" y="304800"/>
                  </a:lnTo>
                  <a:lnTo>
                    <a:pt x="322516" y="298450"/>
                  </a:lnTo>
                  <a:lnTo>
                    <a:pt x="320649" y="300990"/>
                  </a:lnTo>
                  <a:lnTo>
                    <a:pt x="318198" y="303530"/>
                  </a:lnTo>
                  <a:lnTo>
                    <a:pt x="315048" y="304800"/>
                  </a:lnTo>
                  <a:lnTo>
                    <a:pt x="313093" y="300990"/>
                  </a:lnTo>
                  <a:lnTo>
                    <a:pt x="312470" y="297180"/>
                  </a:lnTo>
                  <a:lnTo>
                    <a:pt x="313258" y="293370"/>
                  </a:lnTo>
                  <a:lnTo>
                    <a:pt x="311302" y="292100"/>
                  </a:lnTo>
                  <a:lnTo>
                    <a:pt x="309372" y="292100"/>
                  </a:lnTo>
                  <a:lnTo>
                    <a:pt x="307492" y="293370"/>
                  </a:lnTo>
                  <a:lnTo>
                    <a:pt x="305181" y="288290"/>
                  </a:lnTo>
                  <a:lnTo>
                    <a:pt x="301421" y="284480"/>
                  </a:lnTo>
                  <a:lnTo>
                    <a:pt x="296405" y="280670"/>
                  </a:lnTo>
                  <a:lnTo>
                    <a:pt x="291884" y="276860"/>
                  </a:lnTo>
                  <a:lnTo>
                    <a:pt x="287362" y="273050"/>
                  </a:lnTo>
                  <a:lnTo>
                    <a:pt x="285445" y="273050"/>
                  </a:lnTo>
                  <a:lnTo>
                    <a:pt x="279196" y="276860"/>
                  </a:lnTo>
                  <a:lnTo>
                    <a:pt x="270192" y="274320"/>
                  </a:lnTo>
                  <a:lnTo>
                    <a:pt x="269189" y="262890"/>
                  </a:lnTo>
                  <a:lnTo>
                    <a:pt x="261239" y="259080"/>
                  </a:lnTo>
                  <a:lnTo>
                    <a:pt x="255689" y="256540"/>
                  </a:lnTo>
                  <a:lnTo>
                    <a:pt x="250012" y="256540"/>
                  </a:lnTo>
                  <a:lnTo>
                    <a:pt x="244779" y="259080"/>
                  </a:lnTo>
                  <a:lnTo>
                    <a:pt x="244868" y="256540"/>
                  </a:lnTo>
                  <a:lnTo>
                    <a:pt x="244906" y="255270"/>
                  </a:lnTo>
                  <a:lnTo>
                    <a:pt x="243814" y="254000"/>
                  </a:lnTo>
                  <a:lnTo>
                    <a:pt x="241541" y="252730"/>
                  </a:lnTo>
                  <a:lnTo>
                    <a:pt x="233984" y="248920"/>
                  </a:lnTo>
                  <a:lnTo>
                    <a:pt x="236740" y="246380"/>
                  </a:lnTo>
                  <a:lnTo>
                    <a:pt x="217779" y="251460"/>
                  </a:lnTo>
                  <a:lnTo>
                    <a:pt x="227393" y="251460"/>
                  </a:lnTo>
                  <a:lnTo>
                    <a:pt x="224548" y="256540"/>
                  </a:lnTo>
                  <a:lnTo>
                    <a:pt x="222148" y="255270"/>
                  </a:lnTo>
                  <a:lnTo>
                    <a:pt x="219925" y="255270"/>
                  </a:lnTo>
                  <a:lnTo>
                    <a:pt x="218084" y="256540"/>
                  </a:lnTo>
                  <a:lnTo>
                    <a:pt x="219875" y="259080"/>
                  </a:lnTo>
                  <a:lnTo>
                    <a:pt x="222275" y="261620"/>
                  </a:lnTo>
                  <a:lnTo>
                    <a:pt x="225120" y="262890"/>
                  </a:lnTo>
                  <a:lnTo>
                    <a:pt x="217893" y="262890"/>
                  </a:lnTo>
                  <a:lnTo>
                    <a:pt x="216281" y="260350"/>
                  </a:lnTo>
                  <a:lnTo>
                    <a:pt x="216433" y="257810"/>
                  </a:lnTo>
                  <a:lnTo>
                    <a:pt x="216509" y="256540"/>
                  </a:lnTo>
                  <a:lnTo>
                    <a:pt x="214807" y="251460"/>
                  </a:lnTo>
                  <a:lnTo>
                    <a:pt x="211137" y="247650"/>
                  </a:lnTo>
                  <a:lnTo>
                    <a:pt x="206692" y="243840"/>
                  </a:lnTo>
                  <a:lnTo>
                    <a:pt x="201409" y="241300"/>
                  </a:lnTo>
                  <a:lnTo>
                    <a:pt x="197040" y="237490"/>
                  </a:lnTo>
                  <a:lnTo>
                    <a:pt x="193065" y="237490"/>
                  </a:lnTo>
                  <a:lnTo>
                    <a:pt x="191096" y="243840"/>
                  </a:lnTo>
                  <a:lnTo>
                    <a:pt x="186245" y="243840"/>
                  </a:lnTo>
                  <a:lnTo>
                    <a:pt x="181394" y="245110"/>
                  </a:lnTo>
                  <a:lnTo>
                    <a:pt x="176631" y="245110"/>
                  </a:lnTo>
                  <a:lnTo>
                    <a:pt x="172402" y="247650"/>
                  </a:lnTo>
                  <a:lnTo>
                    <a:pt x="175501" y="245110"/>
                  </a:lnTo>
                  <a:lnTo>
                    <a:pt x="167246" y="250190"/>
                  </a:lnTo>
                  <a:lnTo>
                    <a:pt x="173228" y="250190"/>
                  </a:lnTo>
                  <a:lnTo>
                    <a:pt x="168770" y="257810"/>
                  </a:lnTo>
                  <a:lnTo>
                    <a:pt x="166649" y="254000"/>
                  </a:lnTo>
                  <a:lnTo>
                    <a:pt x="163601" y="251460"/>
                  </a:lnTo>
                  <a:lnTo>
                    <a:pt x="159359" y="248920"/>
                  </a:lnTo>
                  <a:lnTo>
                    <a:pt x="153708" y="252730"/>
                  </a:lnTo>
                  <a:lnTo>
                    <a:pt x="156070" y="254000"/>
                  </a:lnTo>
                  <a:lnTo>
                    <a:pt x="157556" y="256540"/>
                  </a:lnTo>
                  <a:lnTo>
                    <a:pt x="158419" y="257810"/>
                  </a:lnTo>
                  <a:lnTo>
                    <a:pt x="153492" y="262890"/>
                  </a:lnTo>
                  <a:lnTo>
                    <a:pt x="148704" y="265430"/>
                  </a:lnTo>
                  <a:lnTo>
                    <a:pt x="144348" y="270510"/>
                  </a:lnTo>
                  <a:lnTo>
                    <a:pt x="140690" y="276860"/>
                  </a:lnTo>
                  <a:lnTo>
                    <a:pt x="133705" y="276860"/>
                  </a:lnTo>
                  <a:lnTo>
                    <a:pt x="132651" y="278130"/>
                  </a:lnTo>
                  <a:lnTo>
                    <a:pt x="133045" y="280670"/>
                  </a:lnTo>
                  <a:lnTo>
                    <a:pt x="133565" y="281940"/>
                  </a:lnTo>
                  <a:lnTo>
                    <a:pt x="134658" y="285750"/>
                  </a:lnTo>
                  <a:lnTo>
                    <a:pt x="132626" y="302260"/>
                  </a:lnTo>
                  <a:lnTo>
                    <a:pt x="132715" y="312420"/>
                  </a:lnTo>
                  <a:lnTo>
                    <a:pt x="134302" y="322580"/>
                  </a:lnTo>
                  <a:lnTo>
                    <a:pt x="154292" y="356870"/>
                  </a:lnTo>
                  <a:lnTo>
                    <a:pt x="166446" y="363220"/>
                  </a:lnTo>
                  <a:lnTo>
                    <a:pt x="168617" y="363715"/>
                  </a:lnTo>
                  <a:lnTo>
                    <a:pt x="168910" y="369570"/>
                  </a:lnTo>
                  <a:lnTo>
                    <a:pt x="169125" y="369570"/>
                  </a:lnTo>
                  <a:lnTo>
                    <a:pt x="174282" y="374650"/>
                  </a:lnTo>
                  <a:lnTo>
                    <a:pt x="189484" y="386080"/>
                  </a:lnTo>
                  <a:lnTo>
                    <a:pt x="189826" y="384810"/>
                  </a:lnTo>
                  <a:lnTo>
                    <a:pt x="198831" y="389890"/>
                  </a:lnTo>
                  <a:lnTo>
                    <a:pt x="203758" y="392430"/>
                  </a:lnTo>
                  <a:lnTo>
                    <a:pt x="217919" y="402590"/>
                  </a:lnTo>
                  <a:lnTo>
                    <a:pt x="225005" y="408940"/>
                  </a:lnTo>
                  <a:lnTo>
                    <a:pt x="232244" y="414020"/>
                  </a:lnTo>
                  <a:lnTo>
                    <a:pt x="240499" y="420370"/>
                  </a:lnTo>
                  <a:lnTo>
                    <a:pt x="248348" y="426720"/>
                  </a:lnTo>
                  <a:lnTo>
                    <a:pt x="256044" y="431800"/>
                  </a:lnTo>
                  <a:lnTo>
                    <a:pt x="263867" y="435610"/>
                  </a:lnTo>
                  <a:lnTo>
                    <a:pt x="272046" y="439420"/>
                  </a:lnTo>
                  <a:lnTo>
                    <a:pt x="280847" y="441960"/>
                  </a:lnTo>
                  <a:lnTo>
                    <a:pt x="290410" y="443230"/>
                  </a:lnTo>
                  <a:lnTo>
                    <a:pt x="300863" y="443230"/>
                  </a:lnTo>
                  <a:lnTo>
                    <a:pt x="301853" y="448310"/>
                  </a:lnTo>
                  <a:lnTo>
                    <a:pt x="306882" y="450850"/>
                  </a:lnTo>
                  <a:lnTo>
                    <a:pt x="313563" y="452120"/>
                  </a:lnTo>
                  <a:lnTo>
                    <a:pt x="325450" y="452120"/>
                  </a:lnTo>
                  <a:lnTo>
                    <a:pt x="339991" y="452120"/>
                  </a:lnTo>
                  <a:lnTo>
                    <a:pt x="343357" y="449580"/>
                  </a:lnTo>
                  <a:lnTo>
                    <a:pt x="346811" y="447040"/>
                  </a:lnTo>
                  <a:lnTo>
                    <a:pt x="349935" y="450850"/>
                  </a:lnTo>
                  <a:lnTo>
                    <a:pt x="358267" y="452120"/>
                  </a:lnTo>
                  <a:lnTo>
                    <a:pt x="370116" y="452120"/>
                  </a:lnTo>
                  <a:lnTo>
                    <a:pt x="383755" y="449580"/>
                  </a:lnTo>
                  <a:lnTo>
                    <a:pt x="388645" y="448310"/>
                  </a:lnTo>
                  <a:lnTo>
                    <a:pt x="391033" y="447040"/>
                  </a:lnTo>
                  <a:lnTo>
                    <a:pt x="393407" y="445770"/>
                  </a:lnTo>
                  <a:lnTo>
                    <a:pt x="397865" y="444500"/>
                  </a:lnTo>
                  <a:lnTo>
                    <a:pt x="409448" y="487680"/>
                  </a:lnTo>
                  <a:lnTo>
                    <a:pt x="416191" y="546100"/>
                  </a:lnTo>
                  <a:lnTo>
                    <a:pt x="413639" y="575310"/>
                  </a:lnTo>
                  <a:lnTo>
                    <a:pt x="403783" y="618490"/>
                  </a:lnTo>
                  <a:lnTo>
                    <a:pt x="383501" y="656590"/>
                  </a:lnTo>
                  <a:lnTo>
                    <a:pt x="350977" y="679450"/>
                  </a:lnTo>
                  <a:lnTo>
                    <a:pt x="314744" y="695960"/>
                  </a:lnTo>
                  <a:lnTo>
                    <a:pt x="330428" y="730250"/>
                  </a:lnTo>
                  <a:lnTo>
                    <a:pt x="338556" y="725170"/>
                  </a:lnTo>
                  <a:lnTo>
                    <a:pt x="343877" y="721360"/>
                  </a:lnTo>
                  <a:lnTo>
                    <a:pt x="351637" y="716280"/>
                  </a:lnTo>
                  <a:lnTo>
                    <a:pt x="383882" y="694690"/>
                  </a:lnTo>
                  <a:lnTo>
                    <a:pt x="414769" y="660400"/>
                  </a:lnTo>
                  <a:lnTo>
                    <a:pt x="419481" y="640080"/>
                  </a:lnTo>
                  <a:lnTo>
                    <a:pt x="424954" y="640080"/>
                  </a:lnTo>
                  <a:lnTo>
                    <a:pt x="428726" y="636270"/>
                  </a:lnTo>
                  <a:lnTo>
                    <a:pt x="431317" y="629920"/>
                  </a:lnTo>
                  <a:lnTo>
                    <a:pt x="433247" y="624840"/>
                  </a:lnTo>
                  <a:lnTo>
                    <a:pt x="433984" y="618490"/>
                  </a:lnTo>
                  <a:lnTo>
                    <a:pt x="435914" y="613410"/>
                  </a:lnTo>
                  <a:lnTo>
                    <a:pt x="439051" y="608330"/>
                  </a:lnTo>
                  <a:lnTo>
                    <a:pt x="437311" y="604520"/>
                  </a:lnTo>
                  <a:lnTo>
                    <a:pt x="435825" y="600710"/>
                  </a:lnTo>
                  <a:lnTo>
                    <a:pt x="434594" y="596900"/>
                  </a:lnTo>
                  <a:lnTo>
                    <a:pt x="439013" y="595630"/>
                  </a:lnTo>
                  <a:lnTo>
                    <a:pt x="443204" y="588010"/>
                  </a:lnTo>
                  <a:lnTo>
                    <a:pt x="446824" y="577850"/>
                  </a:lnTo>
                  <a:lnTo>
                    <a:pt x="449491" y="565150"/>
                  </a:lnTo>
                  <a:lnTo>
                    <a:pt x="450799" y="551180"/>
                  </a:lnTo>
                  <a:lnTo>
                    <a:pt x="450977" y="538480"/>
                  </a:lnTo>
                  <a:lnTo>
                    <a:pt x="450443" y="528320"/>
                  </a:lnTo>
                  <a:lnTo>
                    <a:pt x="449821" y="523240"/>
                  </a:lnTo>
                  <a:lnTo>
                    <a:pt x="449668" y="521970"/>
                  </a:lnTo>
                  <a:lnTo>
                    <a:pt x="447700" y="523240"/>
                  </a:lnTo>
                  <a:lnTo>
                    <a:pt x="445871" y="521970"/>
                  </a:lnTo>
                  <a:lnTo>
                    <a:pt x="444207" y="520700"/>
                  </a:lnTo>
                  <a:lnTo>
                    <a:pt x="444385" y="519430"/>
                  </a:lnTo>
                  <a:lnTo>
                    <a:pt x="445300" y="518160"/>
                  </a:lnTo>
                  <a:lnTo>
                    <a:pt x="447001" y="518160"/>
                  </a:lnTo>
                  <a:lnTo>
                    <a:pt x="450888" y="513080"/>
                  </a:lnTo>
                  <a:lnTo>
                    <a:pt x="450011" y="508000"/>
                  </a:lnTo>
                  <a:lnTo>
                    <a:pt x="444690" y="505460"/>
                  </a:lnTo>
                  <a:lnTo>
                    <a:pt x="445782" y="497840"/>
                  </a:lnTo>
                  <a:lnTo>
                    <a:pt x="447001" y="492760"/>
                  </a:lnTo>
                  <a:lnTo>
                    <a:pt x="446163" y="487680"/>
                  </a:lnTo>
                  <a:lnTo>
                    <a:pt x="441058" y="481330"/>
                  </a:lnTo>
                  <a:lnTo>
                    <a:pt x="443852" y="480060"/>
                  </a:lnTo>
                  <a:lnTo>
                    <a:pt x="443636" y="474980"/>
                  </a:lnTo>
                  <a:lnTo>
                    <a:pt x="442633" y="468630"/>
                  </a:lnTo>
                  <a:lnTo>
                    <a:pt x="441286" y="463550"/>
                  </a:lnTo>
                  <a:lnTo>
                    <a:pt x="439140" y="457200"/>
                  </a:lnTo>
                  <a:lnTo>
                    <a:pt x="438569" y="453390"/>
                  </a:lnTo>
                  <a:lnTo>
                    <a:pt x="436460" y="447040"/>
                  </a:lnTo>
                  <a:lnTo>
                    <a:pt x="435483" y="444500"/>
                  </a:lnTo>
                  <a:lnTo>
                    <a:pt x="433552" y="439420"/>
                  </a:lnTo>
                  <a:lnTo>
                    <a:pt x="429945" y="433070"/>
                  </a:lnTo>
                  <a:lnTo>
                    <a:pt x="425691" y="426720"/>
                  </a:lnTo>
                  <a:lnTo>
                    <a:pt x="426516" y="426720"/>
                  </a:lnTo>
                  <a:lnTo>
                    <a:pt x="426783" y="425450"/>
                  </a:lnTo>
                  <a:lnTo>
                    <a:pt x="426783" y="424180"/>
                  </a:lnTo>
                  <a:lnTo>
                    <a:pt x="432460" y="424180"/>
                  </a:lnTo>
                  <a:lnTo>
                    <a:pt x="435991" y="421640"/>
                  </a:lnTo>
                  <a:lnTo>
                    <a:pt x="435864" y="415290"/>
                  </a:lnTo>
                  <a:lnTo>
                    <a:pt x="442468" y="411480"/>
                  </a:lnTo>
                  <a:lnTo>
                    <a:pt x="447903" y="410210"/>
                  </a:lnTo>
                  <a:lnTo>
                    <a:pt x="451700" y="406400"/>
                  </a:lnTo>
                  <a:lnTo>
                    <a:pt x="453339" y="398780"/>
                  </a:lnTo>
                  <a:lnTo>
                    <a:pt x="458812" y="397510"/>
                  </a:lnTo>
                  <a:lnTo>
                    <a:pt x="461886" y="394970"/>
                  </a:lnTo>
                  <a:lnTo>
                    <a:pt x="464959" y="392430"/>
                  </a:lnTo>
                  <a:lnTo>
                    <a:pt x="470674" y="384810"/>
                  </a:lnTo>
                  <a:lnTo>
                    <a:pt x="490512" y="340360"/>
                  </a:lnTo>
                  <a:lnTo>
                    <a:pt x="493915" y="337820"/>
                  </a:lnTo>
                  <a:lnTo>
                    <a:pt x="492912" y="344170"/>
                  </a:lnTo>
                  <a:lnTo>
                    <a:pt x="496747" y="342900"/>
                  </a:lnTo>
                  <a:lnTo>
                    <a:pt x="496912" y="337820"/>
                  </a:lnTo>
                  <a:lnTo>
                    <a:pt x="496989" y="335280"/>
                  </a:lnTo>
                  <a:lnTo>
                    <a:pt x="499668" y="325120"/>
                  </a:lnTo>
                  <a:lnTo>
                    <a:pt x="502996" y="316230"/>
                  </a:lnTo>
                  <a:lnTo>
                    <a:pt x="505180" y="308610"/>
                  </a:lnTo>
                  <a:lnTo>
                    <a:pt x="507238" y="300990"/>
                  </a:lnTo>
                  <a:lnTo>
                    <a:pt x="508063" y="297180"/>
                  </a:lnTo>
                  <a:lnTo>
                    <a:pt x="507631" y="294640"/>
                  </a:lnTo>
                  <a:lnTo>
                    <a:pt x="507238" y="292100"/>
                  </a:lnTo>
                  <a:lnTo>
                    <a:pt x="502043" y="284480"/>
                  </a:lnTo>
                  <a:lnTo>
                    <a:pt x="505358" y="285750"/>
                  </a:lnTo>
                  <a:lnTo>
                    <a:pt x="508152" y="284480"/>
                  </a:lnTo>
                  <a:lnTo>
                    <a:pt x="510463" y="280670"/>
                  </a:lnTo>
                  <a:lnTo>
                    <a:pt x="508673" y="279400"/>
                  </a:lnTo>
                  <a:lnTo>
                    <a:pt x="507098" y="278130"/>
                  </a:lnTo>
                  <a:lnTo>
                    <a:pt x="505790" y="275590"/>
                  </a:lnTo>
                  <a:lnTo>
                    <a:pt x="511429" y="274320"/>
                  </a:lnTo>
                  <a:lnTo>
                    <a:pt x="509943" y="269240"/>
                  </a:lnTo>
                  <a:lnTo>
                    <a:pt x="510908" y="261620"/>
                  </a:lnTo>
                  <a:lnTo>
                    <a:pt x="512089" y="260350"/>
                  </a:lnTo>
                  <a:lnTo>
                    <a:pt x="513486" y="259080"/>
                  </a:lnTo>
                  <a:lnTo>
                    <a:pt x="514489" y="256540"/>
                  </a:lnTo>
                  <a:close/>
                </a:path>
              </a:pathLst>
            </a:custGeom>
            <a:solidFill>
              <a:srgbClr val="61C2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9233" y="1193464"/>
              <a:ext cx="956645" cy="7907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55077" y="6709021"/>
              <a:ext cx="1736236" cy="3771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8983" y="3693583"/>
              <a:ext cx="932384" cy="82677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461469" y="700614"/>
              <a:ext cx="1076960" cy="680720"/>
            </a:xfrm>
            <a:custGeom>
              <a:avLst/>
              <a:gdLst/>
              <a:ahLst/>
              <a:cxnLst/>
              <a:rect l="l" t="t" r="r" b="b"/>
              <a:pathLst>
                <a:path w="1076959" h="680719">
                  <a:moveTo>
                    <a:pt x="447242" y="41909"/>
                  </a:moveTo>
                  <a:lnTo>
                    <a:pt x="391195" y="41909"/>
                  </a:lnTo>
                  <a:lnTo>
                    <a:pt x="380289" y="0"/>
                  </a:lnTo>
                  <a:lnTo>
                    <a:pt x="411317" y="0"/>
                  </a:lnTo>
                  <a:lnTo>
                    <a:pt x="413198" y="8889"/>
                  </a:lnTo>
                  <a:lnTo>
                    <a:pt x="415910" y="26669"/>
                  </a:lnTo>
                  <a:lnTo>
                    <a:pt x="417892" y="35559"/>
                  </a:lnTo>
                  <a:lnTo>
                    <a:pt x="450076" y="35559"/>
                  </a:lnTo>
                  <a:lnTo>
                    <a:pt x="447242" y="41909"/>
                  </a:lnTo>
                  <a:close/>
                </a:path>
                <a:path w="1076959" h="680719">
                  <a:moveTo>
                    <a:pt x="450076" y="35559"/>
                  </a:moveTo>
                  <a:lnTo>
                    <a:pt x="417892" y="35559"/>
                  </a:lnTo>
                  <a:lnTo>
                    <a:pt x="432886" y="0"/>
                  </a:lnTo>
                  <a:lnTo>
                    <a:pt x="465289" y="0"/>
                  </a:lnTo>
                  <a:lnTo>
                    <a:pt x="455176" y="24129"/>
                  </a:lnTo>
                  <a:lnTo>
                    <a:pt x="450076" y="35559"/>
                  </a:lnTo>
                  <a:close/>
                </a:path>
                <a:path w="1076959" h="680719">
                  <a:moveTo>
                    <a:pt x="277764" y="547369"/>
                  </a:moveTo>
                  <a:lnTo>
                    <a:pt x="241022" y="547369"/>
                  </a:lnTo>
                  <a:lnTo>
                    <a:pt x="263582" y="500379"/>
                  </a:lnTo>
                  <a:lnTo>
                    <a:pt x="285874" y="453389"/>
                  </a:lnTo>
                  <a:lnTo>
                    <a:pt x="307899" y="406399"/>
                  </a:lnTo>
                  <a:lnTo>
                    <a:pt x="329657" y="359409"/>
                  </a:lnTo>
                  <a:lnTo>
                    <a:pt x="351149" y="312419"/>
                  </a:lnTo>
                  <a:lnTo>
                    <a:pt x="372373" y="264159"/>
                  </a:lnTo>
                  <a:lnTo>
                    <a:pt x="393330" y="217169"/>
                  </a:lnTo>
                  <a:lnTo>
                    <a:pt x="414021" y="168909"/>
                  </a:lnTo>
                  <a:lnTo>
                    <a:pt x="434444" y="121919"/>
                  </a:lnTo>
                  <a:lnTo>
                    <a:pt x="454601" y="73659"/>
                  </a:lnTo>
                  <a:lnTo>
                    <a:pt x="474490" y="25399"/>
                  </a:lnTo>
                  <a:lnTo>
                    <a:pt x="485168" y="0"/>
                  </a:lnTo>
                  <a:lnTo>
                    <a:pt x="521736" y="0"/>
                  </a:lnTo>
                  <a:lnTo>
                    <a:pt x="505840" y="38099"/>
                  </a:lnTo>
                  <a:lnTo>
                    <a:pt x="485624" y="85089"/>
                  </a:lnTo>
                  <a:lnTo>
                    <a:pt x="465199" y="133349"/>
                  </a:lnTo>
                  <a:lnTo>
                    <a:pt x="444561" y="181609"/>
                  </a:lnTo>
                  <a:lnTo>
                    <a:pt x="423704" y="229869"/>
                  </a:lnTo>
                  <a:lnTo>
                    <a:pt x="402621" y="276859"/>
                  </a:lnTo>
                  <a:lnTo>
                    <a:pt x="381307" y="325119"/>
                  </a:lnTo>
                  <a:lnTo>
                    <a:pt x="359755" y="372109"/>
                  </a:lnTo>
                  <a:lnTo>
                    <a:pt x="337960" y="419099"/>
                  </a:lnTo>
                  <a:lnTo>
                    <a:pt x="315916" y="467359"/>
                  </a:lnTo>
                  <a:lnTo>
                    <a:pt x="293617" y="514349"/>
                  </a:lnTo>
                  <a:lnTo>
                    <a:pt x="277764" y="547369"/>
                  </a:lnTo>
                  <a:close/>
                </a:path>
                <a:path w="1076959" h="680719">
                  <a:moveTo>
                    <a:pt x="328616" y="570229"/>
                  </a:moveTo>
                  <a:lnTo>
                    <a:pt x="291080" y="570229"/>
                  </a:lnTo>
                  <a:lnTo>
                    <a:pt x="316214" y="525779"/>
                  </a:lnTo>
                  <a:lnTo>
                    <a:pt x="339718" y="480059"/>
                  </a:lnTo>
                  <a:lnTo>
                    <a:pt x="361827" y="433069"/>
                  </a:lnTo>
                  <a:lnTo>
                    <a:pt x="382779" y="386079"/>
                  </a:lnTo>
                  <a:lnTo>
                    <a:pt x="402812" y="337819"/>
                  </a:lnTo>
                  <a:lnTo>
                    <a:pt x="422163" y="289559"/>
                  </a:lnTo>
                  <a:lnTo>
                    <a:pt x="441068" y="241299"/>
                  </a:lnTo>
                  <a:lnTo>
                    <a:pt x="478494" y="144779"/>
                  </a:lnTo>
                  <a:lnTo>
                    <a:pt x="497489" y="95249"/>
                  </a:lnTo>
                  <a:lnTo>
                    <a:pt x="516988" y="46989"/>
                  </a:lnTo>
                  <a:lnTo>
                    <a:pt x="537336" y="0"/>
                  </a:lnTo>
                  <a:lnTo>
                    <a:pt x="572040" y="0"/>
                  </a:lnTo>
                  <a:lnTo>
                    <a:pt x="565234" y="15239"/>
                  </a:lnTo>
                  <a:lnTo>
                    <a:pt x="545184" y="62229"/>
                  </a:lnTo>
                  <a:lnTo>
                    <a:pt x="525793" y="110489"/>
                  </a:lnTo>
                  <a:lnTo>
                    <a:pt x="506847" y="158749"/>
                  </a:lnTo>
                  <a:lnTo>
                    <a:pt x="469435" y="255269"/>
                  </a:lnTo>
                  <a:lnTo>
                    <a:pt x="450543" y="303529"/>
                  </a:lnTo>
                  <a:lnTo>
                    <a:pt x="431240" y="351789"/>
                  </a:lnTo>
                  <a:lnTo>
                    <a:pt x="411315" y="398779"/>
                  </a:lnTo>
                  <a:lnTo>
                    <a:pt x="390554" y="445769"/>
                  </a:lnTo>
                  <a:lnTo>
                    <a:pt x="368742" y="492759"/>
                  </a:lnTo>
                  <a:lnTo>
                    <a:pt x="345667" y="538479"/>
                  </a:lnTo>
                  <a:lnTo>
                    <a:pt x="328616" y="570229"/>
                  </a:lnTo>
                  <a:close/>
                </a:path>
                <a:path w="1076959" h="680719">
                  <a:moveTo>
                    <a:pt x="374220" y="598169"/>
                  </a:moveTo>
                  <a:lnTo>
                    <a:pt x="341137" y="598169"/>
                  </a:lnTo>
                  <a:lnTo>
                    <a:pt x="364320" y="551179"/>
                  </a:lnTo>
                  <a:lnTo>
                    <a:pt x="387153" y="504189"/>
                  </a:lnTo>
                  <a:lnTo>
                    <a:pt x="409642" y="457199"/>
                  </a:lnTo>
                  <a:lnTo>
                    <a:pt x="431793" y="408939"/>
                  </a:lnTo>
                  <a:lnTo>
                    <a:pt x="453612" y="361949"/>
                  </a:lnTo>
                  <a:lnTo>
                    <a:pt x="475104" y="314959"/>
                  </a:lnTo>
                  <a:lnTo>
                    <a:pt x="496276" y="267969"/>
                  </a:lnTo>
                  <a:lnTo>
                    <a:pt x="517133" y="219709"/>
                  </a:lnTo>
                  <a:lnTo>
                    <a:pt x="537682" y="172719"/>
                  </a:lnTo>
                  <a:lnTo>
                    <a:pt x="557929" y="124459"/>
                  </a:lnTo>
                  <a:lnTo>
                    <a:pt x="577879" y="77469"/>
                  </a:lnTo>
                  <a:lnTo>
                    <a:pt x="597538" y="29209"/>
                  </a:lnTo>
                  <a:lnTo>
                    <a:pt x="609617" y="0"/>
                  </a:lnTo>
                  <a:lnTo>
                    <a:pt x="639030" y="0"/>
                  </a:lnTo>
                  <a:lnTo>
                    <a:pt x="624262" y="35559"/>
                  </a:lnTo>
                  <a:lnTo>
                    <a:pt x="604639" y="83819"/>
                  </a:lnTo>
                  <a:lnTo>
                    <a:pt x="584750" y="132079"/>
                  </a:lnTo>
                  <a:lnTo>
                    <a:pt x="564593" y="179069"/>
                  </a:lnTo>
                  <a:lnTo>
                    <a:pt x="544170" y="227329"/>
                  </a:lnTo>
                  <a:lnTo>
                    <a:pt x="523479" y="274319"/>
                  </a:lnTo>
                  <a:lnTo>
                    <a:pt x="502522" y="321309"/>
                  </a:lnTo>
                  <a:lnTo>
                    <a:pt x="481298" y="369569"/>
                  </a:lnTo>
                  <a:lnTo>
                    <a:pt x="459806" y="416559"/>
                  </a:lnTo>
                  <a:lnTo>
                    <a:pt x="438048" y="463549"/>
                  </a:lnTo>
                  <a:lnTo>
                    <a:pt x="416023" y="510539"/>
                  </a:lnTo>
                  <a:lnTo>
                    <a:pt x="393731" y="557529"/>
                  </a:lnTo>
                  <a:lnTo>
                    <a:pt x="374220" y="598169"/>
                  </a:lnTo>
                  <a:close/>
                </a:path>
                <a:path w="1076959" h="680719">
                  <a:moveTo>
                    <a:pt x="446822" y="617219"/>
                  </a:moveTo>
                  <a:lnTo>
                    <a:pt x="407880" y="617219"/>
                  </a:lnTo>
                  <a:lnTo>
                    <a:pt x="407880" y="607059"/>
                  </a:lnTo>
                  <a:lnTo>
                    <a:pt x="431595" y="563879"/>
                  </a:lnTo>
                  <a:lnTo>
                    <a:pt x="454681" y="520699"/>
                  </a:lnTo>
                  <a:lnTo>
                    <a:pt x="477133" y="476249"/>
                  </a:lnTo>
                  <a:lnTo>
                    <a:pt x="498943" y="431799"/>
                  </a:lnTo>
                  <a:lnTo>
                    <a:pt x="520107" y="387349"/>
                  </a:lnTo>
                  <a:lnTo>
                    <a:pt x="560472" y="297179"/>
                  </a:lnTo>
                  <a:lnTo>
                    <a:pt x="579660" y="251459"/>
                  </a:lnTo>
                  <a:lnTo>
                    <a:pt x="598178" y="205739"/>
                  </a:lnTo>
                  <a:lnTo>
                    <a:pt x="616020" y="160019"/>
                  </a:lnTo>
                  <a:lnTo>
                    <a:pt x="633179" y="113029"/>
                  </a:lnTo>
                  <a:lnTo>
                    <a:pt x="649651" y="66039"/>
                  </a:lnTo>
                  <a:lnTo>
                    <a:pt x="665428" y="20319"/>
                  </a:lnTo>
                  <a:lnTo>
                    <a:pt x="671956" y="0"/>
                  </a:lnTo>
                  <a:lnTo>
                    <a:pt x="711992" y="0"/>
                  </a:lnTo>
                  <a:lnTo>
                    <a:pt x="697797" y="41909"/>
                  </a:lnTo>
                  <a:lnTo>
                    <a:pt x="681741" y="88899"/>
                  </a:lnTo>
                  <a:lnTo>
                    <a:pt x="665116" y="134619"/>
                  </a:lnTo>
                  <a:lnTo>
                    <a:pt x="647909" y="180339"/>
                  </a:lnTo>
                  <a:lnTo>
                    <a:pt x="630109" y="226059"/>
                  </a:lnTo>
                  <a:lnTo>
                    <a:pt x="611703" y="271779"/>
                  </a:lnTo>
                  <a:lnTo>
                    <a:pt x="592681" y="317499"/>
                  </a:lnTo>
                  <a:lnTo>
                    <a:pt x="552738" y="407669"/>
                  </a:lnTo>
                  <a:lnTo>
                    <a:pt x="531793" y="452119"/>
                  </a:lnTo>
                  <a:lnTo>
                    <a:pt x="510184" y="496569"/>
                  </a:lnTo>
                  <a:lnTo>
                    <a:pt x="464926" y="584199"/>
                  </a:lnTo>
                  <a:lnTo>
                    <a:pt x="446822" y="617219"/>
                  </a:lnTo>
                  <a:close/>
                </a:path>
                <a:path w="1076959" h="680719">
                  <a:moveTo>
                    <a:pt x="507995" y="631189"/>
                  </a:moveTo>
                  <a:lnTo>
                    <a:pt x="474624" y="631189"/>
                  </a:lnTo>
                  <a:lnTo>
                    <a:pt x="486616" y="607059"/>
                  </a:lnTo>
                  <a:lnTo>
                    <a:pt x="500487" y="575309"/>
                  </a:lnTo>
                  <a:lnTo>
                    <a:pt x="513105" y="547369"/>
                  </a:lnTo>
                  <a:lnTo>
                    <a:pt x="521344" y="530859"/>
                  </a:lnTo>
                  <a:lnTo>
                    <a:pt x="541367" y="487679"/>
                  </a:lnTo>
                  <a:lnTo>
                    <a:pt x="581413" y="400049"/>
                  </a:lnTo>
                  <a:lnTo>
                    <a:pt x="601436" y="356869"/>
                  </a:lnTo>
                  <a:lnTo>
                    <a:pt x="620194" y="311149"/>
                  </a:lnTo>
                  <a:lnTo>
                    <a:pt x="638875" y="266699"/>
                  </a:lnTo>
                  <a:lnTo>
                    <a:pt x="657399" y="220979"/>
                  </a:lnTo>
                  <a:lnTo>
                    <a:pt x="675688" y="175259"/>
                  </a:lnTo>
                  <a:lnTo>
                    <a:pt x="693664" y="130809"/>
                  </a:lnTo>
                  <a:lnTo>
                    <a:pt x="728365" y="38099"/>
                  </a:lnTo>
                  <a:lnTo>
                    <a:pt x="742366" y="0"/>
                  </a:lnTo>
                  <a:lnTo>
                    <a:pt x="781492" y="0"/>
                  </a:lnTo>
                  <a:lnTo>
                    <a:pt x="773727" y="20319"/>
                  </a:lnTo>
                  <a:lnTo>
                    <a:pt x="755526" y="68579"/>
                  </a:lnTo>
                  <a:lnTo>
                    <a:pt x="737023" y="116839"/>
                  </a:lnTo>
                  <a:lnTo>
                    <a:pt x="718191" y="165099"/>
                  </a:lnTo>
                  <a:lnTo>
                    <a:pt x="699001" y="213359"/>
                  </a:lnTo>
                  <a:lnTo>
                    <a:pt x="679426" y="261619"/>
                  </a:lnTo>
                  <a:lnTo>
                    <a:pt x="659440" y="308609"/>
                  </a:lnTo>
                  <a:lnTo>
                    <a:pt x="639014" y="356869"/>
                  </a:lnTo>
                  <a:lnTo>
                    <a:pt x="618122" y="403859"/>
                  </a:lnTo>
                  <a:lnTo>
                    <a:pt x="597752" y="445769"/>
                  </a:lnTo>
                  <a:lnTo>
                    <a:pt x="555890" y="530859"/>
                  </a:lnTo>
                  <a:lnTo>
                    <a:pt x="535040" y="574039"/>
                  </a:lnTo>
                  <a:lnTo>
                    <a:pt x="514669" y="617219"/>
                  </a:lnTo>
                  <a:lnTo>
                    <a:pt x="511333" y="621029"/>
                  </a:lnTo>
                  <a:lnTo>
                    <a:pt x="511333" y="624839"/>
                  </a:lnTo>
                  <a:lnTo>
                    <a:pt x="507995" y="631189"/>
                  </a:lnTo>
                  <a:close/>
                </a:path>
                <a:path w="1076959" h="680719">
                  <a:moveTo>
                    <a:pt x="698928" y="631189"/>
                  </a:moveTo>
                  <a:lnTo>
                    <a:pt x="534693" y="631189"/>
                  </a:lnTo>
                  <a:lnTo>
                    <a:pt x="534693" y="627379"/>
                  </a:lnTo>
                  <a:lnTo>
                    <a:pt x="555297" y="581659"/>
                  </a:lnTo>
                  <a:lnTo>
                    <a:pt x="575741" y="535939"/>
                  </a:lnTo>
                  <a:lnTo>
                    <a:pt x="596043" y="490219"/>
                  </a:lnTo>
                  <a:lnTo>
                    <a:pt x="616220" y="444499"/>
                  </a:lnTo>
                  <a:lnTo>
                    <a:pt x="636291" y="398779"/>
                  </a:lnTo>
                  <a:lnTo>
                    <a:pt x="656272" y="353059"/>
                  </a:lnTo>
                  <a:lnTo>
                    <a:pt x="715860" y="215899"/>
                  </a:lnTo>
                  <a:lnTo>
                    <a:pt x="775289" y="77469"/>
                  </a:lnTo>
                  <a:lnTo>
                    <a:pt x="795145" y="30479"/>
                  </a:lnTo>
                  <a:lnTo>
                    <a:pt x="808788" y="0"/>
                  </a:lnTo>
                  <a:lnTo>
                    <a:pt x="840020" y="0"/>
                  </a:lnTo>
                  <a:lnTo>
                    <a:pt x="832857" y="16509"/>
                  </a:lnTo>
                  <a:lnTo>
                    <a:pt x="813279" y="63499"/>
                  </a:lnTo>
                  <a:lnTo>
                    <a:pt x="793612" y="111759"/>
                  </a:lnTo>
                  <a:lnTo>
                    <a:pt x="773856" y="158749"/>
                  </a:lnTo>
                  <a:lnTo>
                    <a:pt x="754011" y="205739"/>
                  </a:lnTo>
                  <a:lnTo>
                    <a:pt x="734077" y="252729"/>
                  </a:lnTo>
                  <a:lnTo>
                    <a:pt x="714054" y="299719"/>
                  </a:lnTo>
                  <a:lnTo>
                    <a:pt x="693942" y="346709"/>
                  </a:lnTo>
                  <a:lnTo>
                    <a:pt x="673741" y="393699"/>
                  </a:lnTo>
                  <a:lnTo>
                    <a:pt x="653451" y="440689"/>
                  </a:lnTo>
                  <a:lnTo>
                    <a:pt x="633072" y="487679"/>
                  </a:lnTo>
                  <a:lnTo>
                    <a:pt x="612604" y="533399"/>
                  </a:lnTo>
                  <a:lnTo>
                    <a:pt x="571401" y="627379"/>
                  </a:lnTo>
                  <a:lnTo>
                    <a:pt x="704721" y="627379"/>
                  </a:lnTo>
                  <a:lnTo>
                    <a:pt x="703219" y="628649"/>
                  </a:lnTo>
                  <a:lnTo>
                    <a:pt x="698928" y="631189"/>
                  </a:lnTo>
                  <a:close/>
                </a:path>
                <a:path w="1076959" h="680719">
                  <a:moveTo>
                    <a:pt x="704721" y="627379"/>
                  </a:moveTo>
                  <a:lnTo>
                    <a:pt x="571401" y="627379"/>
                  </a:lnTo>
                  <a:lnTo>
                    <a:pt x="583394" y="624839"/>
                  </a:lnTo>
                  <a:lnTo>
                    <a:pt x="594762" y="622299"/>
                  </a:lnTo>
                  <a:lnTo>
                    <a:pt x="606129" y="618489"/>
                  </a:lnTo>
                  <a:lnTo>
                    <a:pt x="618122" y="614679"/>
                  </a:lnTo>
                  <a:lnTo>
                    <a:pt x="618122" y="610869"/>
                  </a:lnTo>
                  <a:lnTo>
                    <a:pt x="621459" y="607059"/>
                  </a:lnTo>
                  <a:lnTo>
                    <a:pt x="638026" y="561339"/>
                  </a:lnTo>
                  <a:lnTo>
                    <a:pt x="654415" y="514349"/>
                  </a:lnTo>
                  <a:lnTo>
                    <a:pt x="670715" y="468629"/>
                  </a:lnTo>
                  <a:lnTo>
                    <a:pt x="687016" y="421639"/>
                  </a:lnTo>
                  <a:lnTo>
                    <a:pt x="703405" y="374649"/>
                  </a:lnTo>
                  <a:lnTo>
                    <a:pt x="719972" y="327659"/>
                  </a:lnTo>
                  <a:lnTo>
                    <a:pt x="736806" y="281939"/>
                  </a:lnTo>
                  <a:lnTo>
                    <a:pt x="753996" y="234949"/>
                  </a:lnTo>
                  <a:lnTo>
                    <a:pt x="771631" y="187959"/>
                  </a:lnTo>
                  <a:lnTo>
                    <a:pt x="789800" y="142239"/>
                  </a:lnTo>
                  <a:lnTo>
                    <a:pt x="808592" y="96519"/>
                  </a:lnTo>
                  <a:lnTo>
                    <a:pt x="828096" y="52069"/>
                  </a:lnTo>
                  <a:lnTo>
                    <a:pt x="848401" y="6349"/>
                  </a:lnTo>
                  <a:lnTo>
                    <a:pt x="851927" y="0"/>
                  </a:lnTo>
                  <a:lnTo>
                    <a:pt x="886004" y="0"/>
                  </a:lnTo>
                  <a:lnTo>
                    <a:pt x="879004" y="13969"/>
                  </a:lnTo>
                  <a:lnTo>
                    <a:pt x="857617" y="60959"/>
                  </a:lnTo>
                  <a:lnTo>
                    <a:pt x="837187" y="107949"/>
                  </a:lnTo>
                  <a:lnTo>
                    <a:pt x="817589" y="156209"/>
                  </a:lnTo>
                  <a:lnTo>
                    <a:pt x="798698" y="204469"/>
                  </a:lnTo>
                  <a:lnTo>
                    <a:pt x="780391" y="252729"/>
                  </a:lnTo>
                  <a:lnTo>
                    <a:pt x="762544" y="302259"/>
                  </a:lnTo>
                  <a:lnTo>
                    <a:pt x="745032" y="350519"/>
                  </a:lnTo>
                  <a:lnTo>
                    <a:pt x="727732" y="400049"/>
                  </a:lnTo>
                  <a:lnTo>
                    <a:pt x="710520" y="448309"/>
                  </a:lnTo>
                  <a:lnTo>
                    <a:pt x="693271" y="497839"/>
                  </a:lnTo>
                  <a:lnTo>
                    <a:pt x="675861" y="546099"/>
                  </a:lnTo>
                  <a:lnTo>
                    <a:pt x="658167" y="594359"/>
                  </a:lnTo>
                  <a:lnTo>
                    <a:pt x="761399" y="594359"/>
                  </a:lnTo>
                  <a:lnTo>
                    <a:pt x="748271" y="598169"/>
                  </a:lnTo>
                  <a:lnTo>
                    <a:pt x="733253" y="605789"/>
                  </a:lnTo>
                  <a:lnTo>
                    <a:pt x="718236" y="615949"/>
                  </a:lnTo>
                  <a:lnTo>
                    <a:pt x="704721" y="627379"/>
                  </a:lnTo>
                  <a:close/>
                </a:path>
                <a:path w="1076959" h="680719">
                  <a:moveTo>
                    <a:pt x="761399" y="594359"/>
                  </a:moveTo>
                  <a:lnTo>
                    <a:pt x="658167" y="594359"/>
                  </a:lnTo>
                  <a:lnTo>
                    <a:pt x="667605" y="589279"/>
                  </a:lnTo>
                  <a:lnTo>
                    <a:pt x="676105" y="584199"/>
                  </a:lnTo>
                  <a:lnTo>
                    <a:pt x="683978" y="579119"/>
                  </a:lnTo>
                  <a:lnTo>
                    <a:pt x="691539" y="574039"/>
                  </a:lnTo>
                  <a:lnTo>
                    <a:pt x="694876" y="574039"/>
                  </a:lnTo>
                  <a:lnTo>
                    <a:pt x="701551" y="567689"/>
                  </a:lnTo>
                  <a:lnTo>
                    <a:pt x="718016" y="516889"/>
                  </a:lnTo>
                  <a:lnTo>
                    <a:pt x="735056" y="467359"/>
                  </a:lnTo>
                  <a:lnTo>
                    <a:pt x="752651" y="417829"/>
                  </a:lnTo>
                  <a:lnTo>
                    <a:pt x="770785" y="368299"/>
                  </a:lnTo>
                  <a:lnTo>
                    <a:pt x="808592" y="270509"/>
                  </a:lnTo>
                  <a:lnTo>
                    <a:pt x="828229" y="220979"/>
                  </a:lnTo>
                  <a:lnTo>
                    <a:pt x="848331" y="172719"/>
                  </a:lnTo>
                  <a:lnTo>
                    <a:pt x="868879" y="124459"/>
                  </a:lnTo>
                  <a:lnTo>
                    <a:pt x="889856" y="76199"/>
                  </a:lnTo>
                  <a:lnTo>
                    <a:pt x="911243" y="27939"/>
                  </a:lnTo>
                  <a:lnTo>
                    <a:pt x="924201" y="0"/>
                  </a:lnTo>
                  <a:lnTo>
                    <a:pt x="963094" y="0"/>
                  </a:lnTo>
                  <a:lnTo>
                    <a:pt x="919561" y="95249"/>
                  </a:lnTo>
                  <a:lnTo>
                    <a:pt x="898566" y="143509"/>
                  </a:lnTo>
                  <a:lnTo>
                    <a:pt x="878035" y="191769"/>
                  </a:lnTo>
                  <a:lnTo>
                    <a:pt x="838410" y="289559"/>
                  </a:lnTo>
                  <a:lnTo>
                    <a:pt x="819340" y="339089"/>
                  </a:lnTo>
                  <a:lnTo>
                    <a:pt x="800779" y="388619"/>
                  </a:lnTo>
                  <a:lnTo>
                    <a:pt x="782739" y="438149"/>
                  </a:lnTo>
                  <a:lnTo>
                    <a:pt x="765233" y="487679"/>
                  </a:lnTo>
                  <a:lnTo>
                    <a:pt x="748271" y="537209"/>
                  </a:lnTo>
                  <a:lnTo>
                    <a:pt x="875526" y="537209"/>
                  </a:lnTo>
                  <a:lnTo>
                    <a:pt x="877898" y="538479"/>
                  </a:lnTo>
                  <a:lnTo>
                    <a:pt x="895627" y="546099"/>
                  </a:lnTo>
                  <a:lnTo>
                    <a:pt x="905117" y="551179"/>
                  </a:lnTo>
                  <a:lnTo>
                    <a:pt x="941693" y="551179"/>
                  </a:lnTo>
                  <a:lnTo>
                    <a:pt x="935151" y="567689"/>
                  </a:lnTo>
                  <a:lnTo>
                    <a:pt x="944641" y="571499"/>
                  </a:lnTo>
                  <a:lnTo>
                    <a:pt x="962370" y="579119"/>
                  </a:lnTo>
                  <a:lnTo>
                    <a:pt x="967115" y="581659"/>
                  </a:lnTo>
                  <a:lnTo>
                    <a:pt x="805159" y="581659"/>
                  </a:lnTo>
                  <a:lnTo>
                    <a:pt x="761399" y="594359"/>
                  </a:lnTo>
                  <a:close/>
                </a:path>
                <a:path w="1076959" h="680719">
                  <a:moveTo>
                    <a:pt x="831700" y="524509"/>
                  </a:moveTo>
                  <a:lnTo>
                    <a:pt x="781642" y="524509"/>
                  </a:lnTo>
                  <a:lnTo>
                    <a:pt x="800916" y="473709"/>
                  </a:lnTo>
                  <a:lnTo>
                    <a:pt x="820490" y="424179"/>
                  </a:lnTo>
                  <a:lnTo>
                    <a:pt x="840335" y="374649"/>
                  </a:lnTo>
                  <a:lnTo>
                    <a:pt x="860420" y="325119"/>
                  </a:lnTo>
                  <a:lnTo>
                    <a:pt x="880716" y="276859"/>
                  </a:lnTo>
                  <a:lnTo>
                    <a:pt x="901193" y="227329"/>
                  </a:lnTo>
                  <a:lnTo>
                    <a:pt x="921820" y="179069"/>
                  </a:lnTo>
                  <a:lnTo>
                    <a:pt x="942568" y="130809"/>
                  </a:lnTo>
                  <a:lnTo>
                    <a:pt x="984304" y="34289"/>
                  </a:lnTo>
                  <a:lnTo>
                    <a:pt x="999233" y="0"/>
                  </a:lnTo>
                  <a:lnTo>
                    <a:pt x="1076606" y="0"/>
                  </a:lnTo>
                  <a:lnTo>
                    <a:pt x="1076606" y="15239"/>
                  </a:lnTo>
                  <a:lnTo>
                    <a:pt x="1028592" y="15239"/>
                  </a:lnTo>
                  <a:lnTo>
                    <a:pt x="1008652" y="60959"/>
                  </a:lnTo>
                  <a:lnTo>
                    <a:pt x="988877" y="106679"/>
                  </a:lnTo>
                  <a:lnTo>
                    <a:pt x="969268" y="152399"/>
                  </a:lnTo>
                  <a:lnTo>
                    <a:pt x="949824" y="198119"/>
                  </a:lnTo>
                  <a:lnTo>
                    <a:pt x="930546" y="243839"/>
                  </a:lnTo>
                  <a:lnTo>
                    <a:pt x="911433" y="289559"/>
                  </a:lnTo>
                  <a:lnTo>
                    <a:pt x="892486" y="335279"/>
                  </a:lnTo>
                  <a:lnTo>
                    <a:pt x="873704" y="382269"/>
                  </a:lnTo>
                  <a:lnTo>
                    <a:pt x="855088" y="427989"/>
                  </a:lnTo>
                  <a:lnTo>
                    <a:pt x="836637" y="473709"/>
                  </a:lnTo>
                  <a:lnTo>
                    <a:pt x="818351" y="520699"/>
                  </a:lnTo>
                  <a:lnTo>
                    <a:pt x="825025" y="520699"/>
                  </a:lnTo>
                  <a:lnTo>
                    <a:pt x="831700" y="524509"/>
                  </a:lnTo>
                  <a:close/>
                </a:path>
                <a:path w="1076959" h="680719">
                  <a:moveTo>
                    <a:pt x="875526" y="537209"/>
                  </a:moveTo>
                  <a:lnTo>
                    <a:pt x="748271" y="537209"/>
                  </a:lnTo>
                  <a:lnTo>
                    <a:pt x="751607" y="533399"/>
                  </a:lnTo>
                  <a:lnTo>
                    <a:pt x="758282" y="533399"/>
                  </a:lnTo>
                  <a:lnTo>
                    <a:pt x="761619" y="530859"/>
                  </a:lnTo>
                  <a:lnTo>
                    <a:pt x="774968" y="524509"/>
                  </a:lnTo>
                  <a:lnTo>
                    <a:pt x="838374" y="524509"/>
                  </a:lnTo>
                  <a:lnTo>
                    <a:pt x="858237" y="478789"/>
                  </a:lnTo>
                  <a:lnTo>
                    <a:pt x="877798" y="433069"/>
                  </a:lnTo>
                  <a:lnTo>
                    <a:pt x="897089" y="387349"/>
                  </a:lnTo>
                  <a:lnTo>
                    <a:pt x="916139" y="341629"/>
                  </a:lnTo>
                  <a:lnTo>
                    <a:pt x="934979" y="295909"/>
                  </a:lnTo>
                  <a:lnTo>
                    <a:pt x="953638" y="250189"/>
                  </a:lnTo>
                  <a:lnTo>
                    <a:pt x="972146" y="204469"/>
                  </a:lnTo>
                  <a:lnTo>
                    <a:pt x="990535" y="157479"/>
                  </a:lnTo>
                  <a:lnTo>
                    <a:pt x="1008833" y="111759"/>
                  </a:lnTo>
                  <a:lnTo>
                    <a:pt x="1027070" y="64769"/>
                  </a:lnTo>
                  <a:lnTo>
                    <a:pt x="1045278" y="19049"/>
                  </a:lnTo>
                  <a:lnTo>
                    <a:pt x="1031930" y="19049"/>
                  </a:lnTo>
                  <a:lnTo>
                    <a:pt x="1031930" y="15239"/>
                  </a:lnTo>
                  <a:lnTo>
                    <a:pt x="1076606" y="15239"/>
                  </a:lnTo>
                  <a:lnTo>
                    <a:pt x="1076606" y="26669"/>
                  </a:lnTo>
                  <a:lnTo>
                    <a:pt x="1069465" y="44449"/>
                  </a:lnTo>
                  <a:lnTo>
                    <a:pt x="1050104" y="93979"/>
                  </a:lnTo>
                  <a:lnTo>
                    <a:pt x="1030577" y="143509"/>
                  </a:lnTo>
                  <a:lnTo>
                    <a:pt x="1010885" y="193039"/>
                  </a:lnTo>
                  <a:lnTo>
                    <a:pt x="991028" y="241299"/>
                  </a:lnTo>
                  <a:lnTo>
                    <a:pt x="971005" y="290829"/>
                  </a:lnTo>
                  <a:lnTo>
                    <a:pt x="950816" y="339089"/>
                  </a:lnTo>
                  <a:lnTo>
                    <a:pt x="930463" y="388619"/>
                  </a:lnTo>
                  <a:lnTo>
                    <a:pt x="909943" y="436879"/>
                  </a:lnTo>
                  <a:lnTo>
                    <a:pt x="889258" y="485139"/>
                  </a:lnTo>
                  <a:lnTo>
                    <a:pt x="868408" y="533399"/>
                  </a:lnTo>
                  <a:lnTo>
                    <a:pt x="875526" y="537209"/>
                  </a:lnTo>
                  <a:close/>
                </a:path>
                <a:path w="1076959" h="680719">
                  <a:moveTo>
                    <a:pt x="551378" y="680719"/>
                  </a:moveTo>
                  <a:lnTo>
                    <a:pt x="459805" y="680719"/>
                  </a:lnTo>
                  <a:lnTo>
                    <a:pt x="414866" y="673099"/>
                  </a:lnTo>
                  <a:lnTo>
                    <a:pt x="371269" y="660399"/>
                  </a:lnTo>
                  <a:lnTo>
                    <a:pt x="329598" y="641349"/>
                  </a:lnTo>
                  <a:lnTo>
                    <a:pt x="290438" y="617219"/>
                  </a:lnTo>
                  <a:lnTo>
                    <a:pt x="254371" y="588009"/>
                  </a:lnTo>
                  <a:lnTo>
                    <a:pt x="226474" y="574039"/>
                  </a:lnTo>
                  <a:lnTo>
                    <a:pt x="191382" y="567689"/>
                  </a:lnTo>
                  <a:lnTo>
                    <a:pt x="154413" y="563879"/>
                  </a:lnTo>
                  <a:lnTo>
                    <a:pt x="120885" y="553719"/>
                  </a:lnTo>
                  <a:lnTo>
                    <a:pt x="71244" y="518159"/>
                  </a:lnTo>
                  <a:lnTo>
                    <a:pt x="34118" y="469899"/>
                  </a:lnTo>
                  <a:lnTo>
                    <a:pt x="13188" y="422909"/>
                  </a:lnTo>
                  <a:lnTo>
                    <a:pt x="2028" y="372109"/>
                  </a:lnTo>
                  <a:lnTo>
                    <a:pt x="0" y="320039"/>
                  </a:lnTo>
                  <a:lnTo>
                    <a:pt x="6460" y="269239"/>
                  </a:lnTo>
                  <a:lnTo>
                    <a:pt x="20770" y="219709"/>
                  </a:lnTo>
                  <a:lnTo>
                    <a:pt x="41684" y="175259"/>
                  </a:lnTo>
                  <a:lnTo>
                    <a:pt x="67944" y="135889"/>
                  </a:lnTo>
                  <a:lnTo>
                    <a:pt x="98890" y="101599"/>
                  </a:lnTo>
                  <a:lnTo>
                    <a:pt x="133860" y="73659"/>
                  </a:lnTo>
                  <a:lnTo>
                    <a:pt x="172194" y="50799"/>
                  </a:lnTo>
                  <a:lnTo>
                    <a:pt x="213231" y="34289"/>
                  </a:lnTo>
                  <a:lnTo>
                    <a:pt x="256310" y="25399"/>
                  </a:lnTo>
                  <a:lnTo>
                    <a:pt x="300771" y="22859"/>
                  </a:lnTo>
                  <a:lnTo>
                    <a:pt x="345953" y="27939"/>
                  </a:lnTo>
                  <a:lnTo>
                    <a:pt x="391195" y="41909"/>
                  </a:lnTo>
                  <a:lnTo>
                    <a:pt x="447242" y="41909"/>
                  </a:lnTo>
                  <a:lnTo>
                    <a:pt x="441008" y="55879"/>
                  </a:lnTo>
                  <a:lnTo>
                    <a:pt x="261045" y="55879"/>
                  </a:lnTo>
                  <a:lnTo>
                    <a:pt x="253536" y="57149"/>
                  </a:lnTo>
                  <a:lnTo>
                    <a:pt x="238519" y="60959"/>
                  </a:lnTo>
                  <a:lnTo>
                    <a:pt x="231010" y="62229"/>
                  </a:lnTo>
                  <a:lnTo>
                    <a:pt x="231010" y="66039"/>
                  </a:lnTo>
                  <a:lnTo>
                    <a:pt x="220978" y="82549"/>
                  </a:lnTo>
                  <a:lnTo>
                    <a:pt x="184291" y="82549"/>
                  </a:lnTo>
                  <a:lnTo>
                    <a:pt x="142420" y="111759"/>
                  </a:lnTo>
                  <a:lnTo>
                    <a:pt x="107119" y="149859"/>
                  </a:lnTo>
                  <a:lnTo>
                    <a:pt x="78701" y="193039"/>
                  </a:lnTo>
                  <a:lnTo>
                    <a:pt x="57479" y="240029"/>
                  </a:lnTo>
                  <a:lnTo>
                    <a:pt x="45799" y="279399"/>
                  </a:lnTo>
                  <a:lnTo>
                    <a:pt x="43400" y="299719"/>
                  </a:lnTo>
                  <a:lnTo>
                    <a:pt x="44130" y="320039"/>
                  </a:lnTo>
                  <a:lnTo>
                    <a:pt x="74607" y="320039"/>
                  </a:lnTo>
                  <a:lnTo>
                    <a:pt x="58052" y="351789"/>
                  </a:lnTo>
                  <a:lnTo>
                    <a:pt x="44130" y="389889"/>
                  </a:lnTo>
                  <a:lnTo>
                    <a:pt x="54142" y="420369"/>
                  </a:lnTo>
                  <a:lnTo>
                    <a:pt x="64153" y="440689"/>
                  </a:lnTo>
                  <a:lnTo>
                    <a:pt x="99287" y="440689"/>
                  </a:lnTo>
                  <a:lnTo>
                    <a:pt x="90850" y="461009"/>
                  </a:lnTo>
                  <a:lnTo>
                    <a:pt x="87513" y="467359"/>
                  </a:lnTo>
                  <a:lnTo>
                    <a:pt x="84176" y="469899"/>
                  </a:lnTo>
                  <a:lnTo>
                    <a:pt x="80839" y="469899"/>
                  </a:lnTo>
                  <a:lnTo>
                    <a:pt x="110873" y="500379"/>
                  </a:lnTo>
                  <a:lnTo>
                    <a:pt x="148629" y="500379"/>
                  </a:lnTo>
                  <a:lnTo>
                    <a:pt x="137571" y="520699"/>
                  </a:lnTo>
                  <a:lnTo>
                    <a:pt x="149564" y="525779"/>
                  </a:lnTo>
                  <a:lnTo>
                    <a:pt x="160931" y="530859"/>
                  </a:lnTo>
                  <a:lnTo>
                    <a:pt x="172298" y="534669"/>
                  </a:lnTo>
                  <a:lnTo>
                    <a:pt x="184291" y="537209"/>
                  </a:lnTo>
                  <a:lnTo>
                    <a:pt x="219185" y="537209"/>
                  </a:lnTo>
                  <a:lnTo>
                    <a:pt x="217663" y="541019"/>
                  </a:lnTo>
                  <a:lnTo>
                    <a:pt x="224337" y="543559"/>
                  </a:lnTo>
                  <a:lnTo>
                    <a:pt x="234348" y="543559"/>
                  </a:lnTo>
                  <a:lnTo>
                    <a:pt x="241022" y="547369"/>
                  </a:lnTo>
                  <a:lnTo>
                    <a:pt x="277764" y="547369"/>
                  </a:lnTo>
                  <a:lnTo>
                    <a:pt x="271057" y="561339"/>
                  </a:lnTo>
                  <a:lnTo>
                    <a:pt x="277731" y="563879"/>
                  </a:lnTo>
                  <a:lnTo>
                    <a:pt x="284406" y="563879"/>
                  </a:lnTo>
                  <a:lnTo>
                    <a:pt x="291080" y="570229"/>
                  </a:lnTo>
                  <a:lnTo>
                    <a:pt x="328616" y="570229"/>
                  </a:lnTo>
                  <a:lnTo>
                    <a:pt x="321114" y="584199"/>
                  </a:lnTo>
                  <a:lnTo>
                    <a:pt x="334463" y="590549"/>
                  </a:lnTo>
                  <a:lnTo>
                    <a:pt x="341137" y="598169"/>
                  </a:lnTo>
                  <a:lnTo>
                    <a:pt x="374220" y="598169"/>
                  </a:lnTo>
                  <a:lnTo>
                    <a:pt x="371172" y="604519"/>
                  </a:lnTo>
                  <a:lnTo>
                    <a:pt x="380662" y="608329"/>
                  </a:lnTo>
                  <a:lnTo>
                    <a:pt x="389526" y="612139"/>
                  </a:lnTo>
                  <a:lnTo>
                    <a:pt x="398391" y="614679"/>
                  </a:lnTo>
                  <a:lnTo>
                    <a:pt x="407880" y="617219"/>
                  </a:lnTo>
                  <a:lnTo>
                    <a:pt x="446822" y="617219"/>
                  </a:lnTo>
                  <a:lnTo>
                    <a:pt x="441252" y="627379"/>
                  </a:lnTo>
                  <a:lnTo>
                    <a:pt x="447927" y="627379"/>
                  </a:lnTo>
                  <a:lnTo>
                    <a:pt x="454601" y="631189"/>
                  </a:lnTo>
                  <a:lnTo>
                    <a:pt x="698928" y="631189"/>
                  </a:lnTo>
                  <a:lnTo>
                    <a:pt x="688202" y="637539"/>
                  </a:lnTo>
                  <a:lnTo>
                    <a:pt x="656498" y="654049"/>
                  </a:lnTo>
                  <a:lnTo>
                    <a:pt x="622292" y="665479"/>
                  </a:lnTo>
                  <a:lnTo>
                    <a:pt x="586835" y="674369"/>
                  </a:lnTo>
                  <a:lnTo>
                    <a:pt x="551378" y="680719"/>
                  </a:lnTo>
                  <a:close/>
                </a:path>
                <a:path w="1076959" h="680719">
                  <a:moveTo>
                    <a:pt x="99287" y="440689"/>
                  </a:moveTo>
                  <a:lnTo>
                    <a:pt x="64153" y="440689"/>
                  </a:lnTo>
                  <a:lnTo>
                    <a:pt x="83430" y="396239"/>
                  </a:lnTo>
                  <a:lnTo>
                    <a:pt x="105151" y="354329"/>
                  </a:lnTo>
                  <a:lnTo>
                    <a:pt x="128548" y="312419"/>
                  </a:lnTo>
                  <a:lnTo>
                    <a:pt x="152851" y="271779"/>
                  </a:lnTo>
                  <a:lnTo>
                    <a:pt x="177291" y="229869"/>
                  </a:lnTo>
                  <a:lnTo>
                    <a:pt x="201100" y="187959"/>
                  </a:lnTo>
                  <a:lnTo>
                    <a:pt x="223508" y="146049"/>
                  </a:lnTo>
                  <a:lnTo>
                    <a:pt x="243746" y="101599"/>
                  </a:lnTo>
                  <a:lnTo>
                    <a:pt x="261045" y="55879"/>
                  </a:lnTo>
                  <a:lnTo>
                    <a:pt x="441008" y="55879"/>
                  </a:lnTo>
                  <a:lnTo>
                    <a:pt x="439308" y="59689"/>
                  </a:lnTo>
                  <a:lnTo>
                    <a:pt x="297754" y="59689"/>
                  </a:lnTo>
                  <a:lnTo>
                    <a:pt x="279233" y="105409"/>
                  </a:lnTo>
                  <a:lnTo>
                    <a:pt x="257608" y="151129"/>
                  </a:lnTo>
                  <a:lnTo>
                    <a:pt x="233730" y="195579"/>
                  </a:lnTo>
                  <a:lnTo>
                    <a:pt x="208452" y="238759"/>
                  </a:lnTo>
                  <a:lnTo>
                    <a:pt x="182625" y="280669"/>
                  </a:lnTo>
                  <a:lnTo>
                    <a:pt x="157099" y="323849"/>
                  </a:lnTo>
                  <a:lnTo>
                    <a:pt x="132727" y="368299"/>
                  </a:lnTo>
                  <a:lnTo>
                    <a:pt x="110361" y="414019"/>
                  </a:lnTo>
                  <a:lnTo>
                    <a:pt x="99287" y="440689"/>
                  </a:lnTo>
                  <a:close/>
                </a:path>
                <a:path w="1076959" h="680719">
                  <a:moveTo>
                    <a:pt x="148629" y="500379"/>
                  </a:moveTo>
                  <a:lnTo>
                    <a:pt x="110873" y="500379"/>
                  </a:lnTo>
                  <a:lnTo>
                    <a:pt x="159088" y="414019"/>
                  </a:lnTo>
                  <a:lnTo>
                    <a:pt x="183046" y="372109"/>
                  </a:lnTo>
                  <a:lnTo>
                    <a:pt x="206663" y="328929"/>
                  </a:lnTo>
                  <a:lnTo>
                    <a:pt x="229760" y="285749"/>
                  </a:lnTo>
                  <a:lnTo>
                    <a:pt x="252155" y="241299"/>
                  </a:lnTo>
                  <a:lnTo>
                    <a:pt x="273670" y="198119"/>
                  </a:lnTo>
                  <a:lnTo>
                    <a:pt x="294123" y="153669"/>
                  </a:lnTo>
                  <a:lnTo>
                    <a:pt x="313335" y="107949"/>
                  </a:lnTo>
                  <a:lnTo>
                    <a:pt x="331126" y="62229"/>
                  </a:lnTo>
                  <a:lnTo>
                    <a:pt x="321688" y="62229"/>
                  </a:lnTo>
                  <a:lnTo>
                    <a:pt x="313189" y="60959"/>
                  </a:lnTo>
                  <a:lnTo>
                    <a:pt x="305315" y="59689"/>
                  </a:lnTo>
                  <a:lnTo>
                    <a:pt x="439308" y="59689"/>
                  </a:lnTo>
                  <a:lnTo>
                    <a:pt x="434207" y="71119"/>
                  </a:lnTo>
                  <a:lnTo>
                    <a:pt x="431863" y="76199"/>
                  </a:lnTo>
                  <a:lnTo>
                    <a:pt x="361160" y="76199"/>
                  </a:lnTo>
                  <a:lnTo>
                    <a:pt x="343276" y="121919"/>
                  </a:lnTo>
                  <a:lnTo>
                    <a:pt x="323810" y="167639"/>
                  </a:lnTo>
                  <a:lnTo>
                    <a:pt x="302983" y="212089"/>
                  </a:lnTo>
                  <a:lnTo>
                    <a:pt x="281015" y="256539"/>
                  </a:lnTo>
                  <a:lnTo>
                    <a:pt x="258125" y="300989"/>
                  </a:lnTo>
                  <a:lnTo>
                    <a:pt x="234535" y="344169"/>
                  </a:lnTo>
                  <a:lnTo>
                    <a:pt x="210464" y="388619"/>
                  </a:lnTo>
                  <a:lnTo>
                    <a:pt x="161762" y="476249"/>
                  </a:lnTo>
                  <a:lnTo>
                    <a:pt x="148629" y="500379"/>
                  </a:lnTo>
                  <a:close/>
                </a:path>
                <a:path w="1076959" h="680719">
                  <a:moveTo>
                    <a:pt x="219185" y="537209"/>
                  </a:moveTo>
                  <a:lnTo>
                    <a:pt x="184291" y="537209"/>
                  </a:lnTo>
                  <a:lnTo>
                    <a:pt x="202789" y="491489"/>
                  </a:lnTo>
                  <a:lnTo>
                    <a:pt x="222148" y="445769"/>
                  </a:lnTo>
                  <a:lnTo>
                    <a:pt x="242227" y="401319"/>
                  </a:lnTo>
                  <a:lnTo>
                    <a:pt x="262888" y="356869"/>
                  </a:lnTo>
                  <a:lnTo>
                    <a:pt x="283989" y="312419"/>
                  </a:lnTo>
                  <a:lnTo>
                    <a:pt x="305390" y="267969"/>
                  </a:lnTo>
                  <a:lnTo>
                    <a:pt x="348532" y="179069"/>
                  </a:lnTo>
                  <a:lnTo>
                    <a:pt x="369994" y="134619"/>
                  </a:lnTo>
                  <a:lnTo>
                    <a:pt x="391195" y="88899"/>
                  </a:lnTo>
                  <a:lnTo>
                    <a:pt x="387857" y="88899"/>
                  </a:lnTo>
                  <a:lnTo>
                    <a:pt x="380870" y="85089"/>
                  </a:lnTo>
                  <a:lnTo>
                    <a:pt x="374509" y="81279"/>
                  </a:lnTo>
                  <a:lnTo>
                    <a:pt x="368147" y="78739"/>
                  </a:lnTo>
                  <a:lnTo>
                    <a:pt x="361160" y="76199"/>
                  </a:lnTo>
                  <a:lnTo>
                    <a:pt x="431863" y="76199"/>
                  </a:lnTo>
                  <a:lnTo>
                    <a:pt x="412526" y="118109"/>
                  </a:lnTo>
                  <a:lnTo>
                    <a:pt x="390329" y="165099"/>
                  </a:lnTo>
                  <a:lnTo>
                    <a:pt x="367811" y="212089"/>
                  </a:lnTo>
                  <a:lnTo>
                    <a:pt x="345169" y="257809"/>
                  </a:lnTo>
                  <a:lnTo>
                    <a:pt x="322598" y="304799"/>
                  </a:lnTo>
                  <a:lnTo>
                    <a:pt x="300294" y="351789"/>
                  </a:lnTo>
                  <a:lnTo>
                    <a:pt x="278452" y="398779"/>
                  </a:lnTo>
                  <a:lnTo>
                    <a:pt x="257270" y="445769"/>
                  </a:lnTo>
                  <a:lnTo>
                    <a:pt x="236941" y="492759"/>
                  </a:lnTo>
                  <a:lnTo>
                    <a:pt x="219185" y="537209"/>
                  </a:lnTo>
                  <a:close/>
                </a:path>
                <a:path w="1076959" h="680719">
                  <a:moveTo>
                    <a:pt x="74607" y="320039"/>
                  </a:moveTo>
                  <a:lnTo>
                    <a:pt x="44130" y="320039"/>
                  </a:lnTo>
                  <a:lnTo>
                    <a:pt x="52734" y="302259"/>
                  </a:lnTo>
                  <a:lnTo>
                    <a:pt x="62902" y="284479"/>
                  </a:lnTo>
                  <a:lnTo>
                    <a:pt x="73696" y="266699"/>
                  </a:lnTo>
                  <a:lnTo>
                    <a:pt x="84176" y="250189"/>
                  </a:lnTo>
                  <a:lnTo>
                    <a:pt x="109205" y="209549"/>
                  </a:lnTo>
                  <a:lnTo>
                    <a:pt x="134234" y="167639"/>
                  </a:lnTo>
                  <a:lnTo>
                    <a:pt x="159262" y="124459"/>
                  </a:lnTo>
                  <a:lnTo>
                    <a:pt x="184291" y="82549"/>
                  </a:lnTo>
                  <a:lnTo>
                    <a:pt x="220978" y="82549"/>
                  </a:lnTo>
                  <a:lnTo>
                    <a:pt x="204000" y="110489"/>
                  </a:lnTo>
                  <a:lnTo>
                    <a:pt x="151232" y="198119"/>
                  </a:lnTo>
                  <a:lnTo>
                    <a:pt x="124222" y="242569"/>
                  </a:lnTo>
                  <a:lnTo>
                    <a:pt x="100914" y="278129"/>
                  </a:lnTo>
                  <a:lnTo>
                    <a:pt x="77919" y="313689"/>
                  </a:lnTo>
                  <a:lnTo>
                    <a:pt x="74607" y="320039"/>
                  </a:lnTo>
                  <a:close/>
                </a:path>
                <a:path w="1076959" h="680719">
                  <a:moveTo>
                    <a:pt x="941693" y="551179"/>
                  </a:moveTo>
                  <a:lnTo>
                    <a:pt x="905117" y="551179"/>
                  </a:lnTo>
                  <a:lnTo>
                    <a:pt x="978534" y="363219"/>
                  </a:lnTo>
                  <a:lnTo>
                    <a:pt x="1076606" y="110489"/>
                  </a:lnTo>
                  <a:lnTo>
                    <a:pt x="1076606" y="204469"/>
                  </a:lnTo>
                  <a:lnTo>
                    <a:pt x="1011041" y="373379"/>
                  </a:lnTo>
                  <a:lnTo>
                    <a:pt x="973281" y="469899"/>
                  </a:lnTo>
                  <a:lnTo>
                    <a:pt x="954274" y="519429"/>
                  </a:lnTo>
                  <a:lnTo>
                    <a:pt x="941693" y="551179"/>
                  </a:lnTo>
                  <a:close/>
                </a:path>
                <a:path w="1076959" h="680719">
                  <a:moveTo>
                    <a:pt x="1008212" y="584199"/>
                  </a:moveTo>
                  <a:lnTo>
                    <a:pt x="971860" y="584199"/>
                  </a:lnTo>
                  <a:lnTo>
                    <a:pt x="986728" y="537209"/>
                  </a:lnTo>
                  <a:lnTo>
                    <a:pt x="1002060" y="490219"/>
                  </a:lnTo>
                  <a:lnTo>
                    <a:pt x="1017848" y="443229"/>
                  </a:lnTo>
                  <a:lnTo>
                    <a:pt x="1050755" y="350519"/>
                  </a:lnTo>
                  <a:lnTo>
                    <a:pt x="1067856" y="304799"/>
                  </a:lnTo>
                  <a:lnTo>
                    <a:pt x="1076606" y="280669"/>
                  </a:lnTo>
                  <a:lnTo>
                    <a:pt x="1076606" y="372109"/>
                  </a:lnTo>
                  <a:lnTo>
                    <a:pt x="1065322" y="405129"/>
                  </a:lnTo>
                  <a:lnTo>
                    <a:pt x="1049443" y="452119"/>
                  </a:lnTo>
                  <a:lnTo>
                    <a:pt x="1034129" y="499109"/>
                  </a:lnTo>
                  <a:lnTo>
                    <a:pt x="1019389" y="546099"/>
                  </a:lnTo>
                  <a:lnTo>
                    <a:pt x="1008212" y="584199"/>
                  </a:lnTo>
                  <a:close/>
                </a:path>
                <a:path w="1076959" h="680719">
                  <a:moveTo>
                    <a:pt x="1053506" y="600709"/>
                  </a:moveTo>
                  <a:lnTo>
                    <a:pt x="1025255" y="600709"/>
                  </a:lnTo>
                  <a:lnTo>
                    <a:pt x="1076606" y="458469"/>
                  </a:lnTo>
                  <a:lnTo>
                    <a:pt x="1076606" y="543559"/>
                  </a:lnTo>
                  <a:lnTo>
                    <a:pt x="1068005" y="565149"/>
                  </a:lnTo>
                  <a:lnTo>
                    <a:pt x="1053506" y="600709"/>
                  </a:lnTo>
                  <a:close/>
                </a:path>
                <a:path w="1076959" h="680719">
                  <a:moveTo>
                    <a:pt x="1076606" y="604519"/>
                  </a:moveTo>
                  <a:lnTo>
                    <a:pt x="1058626" y="604519"/>
                  </a:lnTo>
                  <a:lnTo>
                    <a:pt x="1058626" y="598169"/>
                  </a:lnTo>
                  <a:lnTo>
                    <a:pt x="1061963" y="598169"/>
                  </a:lnTo>
                  <a:lnTo>
                    <a:pt x="1076606" y="567689"/>
                  </a:lnTo>
                  <a:lnTo>
                    <a:pt x="1076606" y="604519"/>
                  </a:lnTo>
                  <a:close/>
                </a:path>
                <a:path w="1076959" h="680719">
                  <a:moveTo>
                    <a:pt x="1076606" y="661669"/>
                  </a:moveTo>
                  <a:lnTo>
                    <a:pt x="1029468" y="656589"/>
                  </a:lnTo>
                  <a:lnTo>
                    <a:pt x="981113" y="643889"/>
                  </a:lnTo>
                  <a:lnTo>
                    <a:pt x="935152" y="627379"/>
                  </a:lnTo>
                  <a:lnTo>
                    <a:pt x="887649" y="604519"/>
                  </a:lnTo>
                  <a:lnTo>
                    <a:pt x="847968" y="586739"/>
                  </a:lnTo>
                  <a:lnTo>
                    <a:pt x="805159" y="581659"/>
                  </a:lnTo>
                  <a:lnTo>
                    <a:pt x="967115" y="581659"/>
                  </a:lnTo>
                  <a:lnTo>
                    <a:pt x="971860" y="584199"/>
                  </a:lnTo>
                  <a:lnTo>
                    <a:pt x="1008212" y="584199"/>
                  </a:lnTo>
                  <a:lnTo>
                    <a:pt x="1005232" y="594359"/>
                  </a:lnTo>
                  <a:lnTo>
                    <a:pt x="1011906" y="598169"/>
                  </a:lnTo>
                  <a:lnTo>
                    <a:pt x="1018581" y="598169"/>
                  </a:lnTo>
                  <a:lnTo>
                    <a:pt x="1025255" y="600709"/>
                  </a:lnTo>
                  <a:lnTo>
                    <a:pt x="1053506" y="600709"/>
                  </a:lnTo>
                  <a:lnTo>
                    <a:pt x="1051952" y="604519"/>
                  </a:lnTo>
                  <a:lnTo>
                    <a:pt x="1076606" y="604519"/>
                  </a:lnTo>
                  <a:lnTo>
                    <a:pt x="1076606" y="6616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163232" y="2253056"/>
            <a:ext cx="3608070" cy="13341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50" spc="-88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550" spc="-123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8550" spc="-9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550" spc="-133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550" spc="-76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550" spc="-116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550" spc="-72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550" spc="-30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855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23780" y="4202278"/>
            <a:ext cx="12309475" cy="1250950"/>
            <a:chOff x="3223780" y="4202278"/>
            <a:chExt cx="12309475" cy="125095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23780" y="4525240"/>
              <a:ext cx="1279832" cy="9274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21918" y="4202278"/>
              <a:ext cx="1210873" cy="83762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285735" y="3980889"/>
            <a:ext cx="5362575" cy="17221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2700" marR="5080">
              <a:lnSpc>
                <a:spcPts val="4430"/>
              </a:lnSpc>
              <a:spcBef>
                <a:spcPts val="265"/>
              </a:spcBef>
            </a:pPr>
            <a:r>
              <a:rPr dirty="0" sz="3750" spc="-2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21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750" spc="-3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4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750" spc="-47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29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36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595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375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6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75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47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21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750" spc="-29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51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37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cap="small" sz="3750" spc="-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750" spc="-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21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750" spc="-3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4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750" spc="-47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29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36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4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375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6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75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-51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40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38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750" spc="-47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39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51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165" b="1">
                <a:solidFill>
                  <a:srgbClr val="FFFFFF"/>
                </a:solidFill>
                <a:latin typeface="Trebuchet MS"/>
                <a:cs typeface="Trebuchet MS"/>
              </a:rPr>
              <a:t>N </a:t>
            </a:r>
            <a:r>
              <a:rPr dirty="0" sz="3750" spc="-2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21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750" spc="-3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50" spc="-4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750" spc="-47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750" spc="-29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750" spc="-36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75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04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375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6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75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-2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51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229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750" spc="-2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750" spc="-40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750" spc="-38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75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750" spc="39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750" spc="-51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750" spc="-22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3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400" y="1627466"/>
            <a:ext cx="10947400" cy="75049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00301" y="2725899"/>
            <a:ext cx="38773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76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7200" spc="-70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7200" spc="-99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200" spc="-105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7200" spc="-119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200" spc="-8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200" spc="-70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200" spc="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200" spc="-1145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8024" y="4478499"/>
            <a:ext cx="365379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58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9600" spc="-93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9600" spc="-11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9600" spc="-169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600" spc="-132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cap="small" sz="9600" spc="-3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2170" y="0"/>
            <a:ext cx="1419860" cy="808355"/>
          </a:xfrm>
          <a:custGeom>
            <a:avLst/>
            <a:gdLst/>
            <a:ahLst/>
            <a:cxnLst/>
            <a:rect l="l" t="t" r="r" b="b"/>
            <a:pathLst>
              <a:path w="1419860" h="808355">
                <a:moveTo>
                  <a:pt x="873060" y="309958"/>
                </a:moveTo>
                <a:lnTo>
                  <a:pt x="787964" y="237372"/>
                </a:lnTo>
                <a:lnTo>
                  <a:pt x="796840" y="228250"/>
                </a:lnTo>
                <a:lnTo>
                  <a:pt x="805694" y="219110"/>
                </a:lnTo>
                <a:lnTo>
                  <a:pt x="814157" y="209637"/>
                </a:lnTo>
                <a:lnTo>
                  <a:pt x="821859" y="199514"/>
                </a:lnTo>
                <a:lnTo>
                  <a:pt x="829601" y="189425"/>
                </a:lnTo>
                <a:lnTo>
                  <a:pt x="829057" y="188961"/>
                </a:lnTo>
                <a:lnTo>
                  <a:pt x="836060" y="178242"/>
                </a:lnTo>
                <a:lnTo>
                  <a:pt x="833473" y="176035"/>
                </a:lnTo>
                <a:lnTo>
                  <a:pt x="839092" y="147443"/>
                </a:lnTo>
                <a:lnTo>
                  <a:pt x="837185" y="129124"/>
                </a:lnTo>
                <a:lnTo>
                  <a:pt x="842434" y="100216"/>
                </a:lnTo>
                <a:lnTo>
                  <a:pt x="836550" y="78505"/>
                </a:lnTo>
                <a:lnTo>
                  <a:pt x="837666" y="62764"/>
                </a:lnTo>
                <a:lnTo>
                  <a:pt x="831257" y="57297"/>
                </a:lnTo>
                <a:lnTo>
                  <a:pt x="833307" y="42353"/>
                </a:lnTo>
                <a:lnTo>
                  <a:pt x="835075" y="27168"/>
                </a:lnTo>
                <a:lnTo>
                  <a:pt x="918316" y="98172"/>
                </a:lnTo>
                <a:lnTo>
                  <a:pt x="935640" y="79564"/>
                </a:lnTo>
                <a:lnTo>
                  <a:pt x="952791" y="60808"/>
                </a:lnTo>
                <a:lnTo>
                  <a:pt x="970636" y="42645"/>
                </a:lnTo>
                <a:lnTo>
                  <a:pt x="990048" y="25818"/>
                </a:lnTo>
                <a:lnTo>
                  <a:pt x="1009582" y="9095"/>
                </a:lnTo>
                <a:lnTo>
                  <a:pt x="1020737" y="1917"/>
                </a:lnTo>
                <a:lnTo>
                  <a:pt x="1163786" y="7088"/>
                </a:lnTo>
                <a:lnTo>
                  <a:pt x="1171707" y="13844"/>
                </a:lnTo>
                <a:lnTo>
                  <a:pt x="1157419" y="51735"/>
                </a:lnTo>
                <a:lnTo>
                  <a:pt x="1151047" y="79685"/>
                </a:lnTo>
                <a:lnTo>
                  <a:pt x="1083891" y="22402"/>
                </a:lnTo>
                <a:lnTo>
                  <a:pt x="1054825" y="47687"/>
                </a:lnTo>
                <a:lnTo>
                  <a:pt x="1034509" y="63742"/>
                </a:lnTo>
                <a:lnTo>
                  <a:pt x="994875" y="96705"/>
                </a:lnTo>
                <a:lnTo>
                  <a:pt x="967452" y="124004"/>
                </a:lnTo>
                <a:lnTo>
                  <a:pt x="959125" y="132982"/>
                </a:lnTo>
                <a:lnTo>
                  <a:pt x="950572" y="142378"/>
                </a:lnTo>
                <a:lnTo>
                  <a:pt x="933552" y="161246"/>
                </a:lnTo>
                <a:lnTo>
                  <a:pt x="933240" y="160980"/>
                </a:lnTo>
                <a:lnTo>
                  <a:pt x="916742" y="180292"/>
                </a:lnTo>
                <a:lnTo>
                  <a:pt x="910138" y="191351"/>
                </a:lnTo>
                <a:lnTo>
                  <a:pt x="905620" y="204191"/>
                </a:lnTo>
                <a:lnTo>
                  <a:pt x="903624" y="219181"/>
                </a:lnTo>
                <a:lnTo>
                  <a:pt x="900675" y="233358"/>
                </a:lnTo>
                <a:lnTo>
                  <a:pt x="896792" y="246738"/>
                </a:lnTo>
                <a:lnTo>
                  <a:pt x="888047" y="272664"/>
                </a:lnTo>
                <a:lnTo>
                  <a:pt x="882435" y="284570"/>
                </a:lnTo>
                <a:lnTo>
                  <a:pt x="876606" y="296291"/>
                </a:lnTo>
                <a:lnTo>
                  <a:pt x="873060" y="309958"/>
                </a:lnTo>
                <a:close/>
              </a:path>
              <a:path w="1419860" h="808355">
                <a:moveTo>
                  <a:pt x="1094390" y="298438"/>
                </a:moveTo>
                <a:lnTo>
                  <a:pt x="1011148" y="227435"/>
                </a:lnTo>
                <a:lnTo>
                  <a:pt x="1017072" y="215794"/>
                </a:lnTo>
                <a:lnTo>
                  <a:pt x="1014057" y="213223"/>
                </a:lnTo>
                <a:lnTo>
                  <a:pt x="1022995" y="204154"/>
                </a:lnTo>
                <a:lnTo>
                  <a:pt x="1077491" y="250639"/>
                </a:lnTo>
                <a:lnTo>
                  <a:pt x="1089378" y="244086"/>
                </a:lnTo>
                <a:lnTo>
                  <a:pt x="1092936" y="247120"/>
                </a:lnTo>
                <a:lnTo>
                  <a:pt x="1104866" y="240604"/>
                </a:lnTo>
                <a:lnTo>
                  <a:pt x="1112054" y="246735"/>
                </a:lnTo>
                <a:lnTo>
                  <a:pt x="1123774" y="240039"/>
                </a:lnTo>
                <a:lnTo>
                  <a:pt x="1130034" y="245380"/>
                </a:lnTo>
                <a:lnTo>
                  <a:pt x="1139660" y="236898"/>
                </a:lnTo>
                <a:lnTo>
                  <a:pt x="1150565" y="246200"/>
                </a:lnTo>
                <a:lnTo>
                  <a:pt x="1161861" y="239142"/>
                </a:lnTo>
                <a:lnTo>
                  <a:pt x="1175657" y="234218"/>
                </a:lnTo>
                <a:lnTo>
                  <a:pt x="1190192" y="229923"/>
                </a:lnTo>
                <a:lnTo>
                  <a:pt x="1203705" y="224757"/>
                </a:lnTo>
                <a:lnTo>
                  <a:pt x="1210662" y="230691"/>
                </a:lnTo>
                <a:lnTo>
                  <a:pt x="1243286" y="225133"/>
                </a:lnTo>
                <a:lnTo>
                  <a:pt x="1289800" y="231424"/>
                </a:lnTo>
                <a:lnTo>
                  <a:pt x="1338271" y="239384"/>
                </a:lnTo>
                <a:lnTo>
                  <a:pt x="1364686" y="261916"/>
                </a:lnTo>
                <a:lnTo>
                  <a:pt x="1381739" y="259769"/>
                </a:lnTo>
                <a:lnTo>
                  <a:pt x="1410259" y="284096"/>
                </a:lnTo>
                <a:lnTo>
                  <a:pt x="1417516" y="306979"/>
                </a:lnTo>
                <a:lnTo>
                  <a:pt x="1419687" y="325523"/>
                </a:lnTo>
                <a:lnTo>
                  <a:pt x="1418466" y="341175"/>
                </a:lnTo>
                <a:lnTo>
                  <a:pt x="1415550" y="355380"/>
                </a:lnTo>
                <a:lnTo>
                  <a:pt x="1409754" y="367128"/>
                </a:lnTo>
                <a:lnTo>
                  <a:pt x="1343106" y="310278"/>
                </a:lnTo>
                <a:lnTo>
                  <a:pt x="1323940" y="310623"/>
                </a:lnTo>
                <a:lnTo>
                  <a:pt x="1304203" y="293787"/>
                </a:lnTo>
                <a:lnTo>
                  <a:pt x="1277614" y="287800"/>
                </a:lnTo>
                <a:lnTo>
                  <a:pt x="1252156" y="282777"/>
                </a:lnTo>
                <a:lnTo>
                  <a:pt x="1227567" y="278496"/>
                </a:lnTo>
                <a:lnTo>
                  <a:pt x="1209380" y="279675"/>
                </a:lnTo>
                <a:lnTo>
                  <a:pt x="1157037" y="285105"/>
                </a:lnTo>
                <a:lnTo>
                  <a:pt x="1109943" y="295012"/>
                </a:lnTo>
                <a:lnTo>
                  <a:pt x="1094390" y="298438"/>
                </a:lnTo>
                <a:close/>
              </a:path>
              <a:path w="1419860" h="808355">
                <a:moveTo>
                  <a:pt x="1071851" y="245827"/>
                </a:moveTo>
                <a:lnTo>
                  <a:pt x="1025082" y="205934"/>
                </a:lnTo>
                <a:lnTo>
                  <a:pt x="1032396" y="195481"/>
                </a:lnTo>
                <a:lnTo>
                  <a:pt x="1038609" y="184088"/>
                </a:lnTo>
                <a:lnTo>
                  <a:pt x="1044648" y="172546"/>
                </a:lnTo>
                <a:lnTo>
                  <a:pt x="1056552" y="149315"/>
                </a:lnTo>
                <a:lnTo>
                  <a:pt x="1063798" y="138803"/>
                </a:lnTo>
                <a:lnTo>
                  <a:pt x="1062736" y="137898"/>
                </a:lnTo>
                <a:lnTo>
                  <a:pt x="1069612" y="127070"/>
                </a:lnTo>
                <a:lnTo>
                  <a:pt x="1067703" y="125442"/>
                </a:lnTo>
                <a:lnTo>
                  <a:pt x="1076760" y="99782"/>
                </a:lnTo>
                <a:lnTo>
                  <a:pt x="1085599" y="73936"/>
                </a:lnTo>
                <a:lnTo>
                  <a:pt x="1086023" y="57605"/>
                </a:lnTo>
                <a:lnTo>
                  <a:pt x="1094557" y="31500"/>
                </a:lnTo>
                <a:lnTo>
                  <a:pt x="1151047" y="79685"/>
                </a:lnTo>
                <a:lnTo>
                  <a:pt x="1143849" y="106930"/>
                </a:lnTo>
                <a:lnTo>
                  <a:pt x="1135325" y="133044"/>
                </a:lnTo>
                <a:lnTo>
                  <a:pt x="1123862" y="156652"/>
                </a:lnTo>
                <a:lnTo>
                  <a:pt x="1110878" y="178962"/>
                </a:lnTo>
                <a:lnTo>
                  <a:pt x="1097286" y="200753"/>
                </a:lnTo>
                <a:lnTo>
                  <a:pt x="1083998" y="222803"/>
                </a:lnTo>
                <a:lnTo>
                  <a:pt x="1077056" y="233575"/>
                </a:lnTo>
                <a:lnTo>
                  <a:pt x="1078509" y="234815"/>
                </a:lnTo>
                <a:lnTo>
                  <a:pt x="1071851" y="245827"/>
                </a:lnTo>
                <a:close/>
              </a:path>
              <a:path w="1419860" h="808355">
                <a:moveTo>
                  <a:pt x="1228545" y="563103"/>
                </a:moveTo>
                <a:lnTo>
                  <a:pt x="1121515" y="471809"/>
                </a:lnTo>
                <a:lnTo>
                  <a:pt x="1133956" y="465728"/>
                </a:lnTo>
                <a:lnTo>
                  <a:pt x="1151838" y="464289"/>
                </a:lnTo>
                <a:lnTo>
                  <a:pt x="1169308" y="462498"/>
                </a:lnTo>
                <a:lnTo>
                  <a:pt x="1212032" y="448863"/>
                </a:lnTo>
                <a:lnTo>
                  <a:pt x="1224629" y="442916"/>
                </a:lnTo>
                <a:lnTo>
                  <a:pt x="1237617" y="437302"/>
                </a:lnTo>
                <a:lnTo>
                  <a:pt x="1241233" y="440386"/>
                </a:lnTo>
                <a:lnTo>
                  <a:pt x="1250438" y="431545"/>
                </a:lnTo>
                <a:lnTo>
                  <a:pt x="1259579" y="422649"/>
                </a:lnTo>
                <a:lnTo>
                  <a:pt x="1272719" y="417165"/>
                </a:lnTo>
                <a:lnTo>
                  <a:pt x="1286381" y="412126"/>
                </a:lnTo>
                <a:lnTo>
                  <a:pt x="1288844" y="414227"/>
                </a:lnTo>
                <a:lnTo>
                  <a:pt x="1298260" y="405566"/>
                </a:lnTo>
                <a:lnTo>
                  <a:pt x="1309154" y="398166"/>
                </a:lnTo>
                <a:lnTo>
                  <a:pt x="1319700" y="390469"/>
                </a:lnTo>
                <a:lnTo>
                  <a:pt x="1328072" y="380918"/>
                </a:lnTo>
                <a:lnTo>
                  <a:pt x="1329000" y="381709"/>
                </a:lnTo>
                <a:lnTo>
                  <a:pt x="1337937" y="372640"/>
                </a:lnTo>
                <a:lnTo>
                  <a:pt x="1339097" y="373629"/>
                </a:lnTo>
                <a:lnTo>
                  <a:pt x="1347009" y="363685"/>
                </a:lnTo>
                <a:lnTo>
                  <a:pt x="1346440" y="363200"/>
                </a:lnTo>
                <a:lnTo>
                  <a:pt x="1353983" y="352941"/>
                </a:lnTo>
                <a:lnTo>
                  <a:pt x="1361503" y="342664"/>
                </a:lnTo>
                <a:lnTo>
                  <a:pt x="1344896" y="328498"/>
                </a:lnTo>
                <a:lnTo>
                  <a:pt x="1343106" y="310278"/>
                </a:lnTo>
                <a:lnTo>
                  <a:pt x="1409754" y="367128"/>
                </a:lnTo>
                <a:lnTo>
                  <a:pt x="1386006" y="396950"/>
                </a:lnTo>
                <a:lnTo>
                  <a:pt x="1356527" y="421882"/>
                </a:lnTo>
                <a:lnTo>
                  <a:pt x="1330254" y="432857"/>
                </a:lnTo>
                <a:lnTo>
                  <a:pt x="1297671" y="455141"/>
                </a:lnTo>
                <a:lnTo>
                  <a:pt x="1294794" y="452687"/>
                </a:lnTo>
                <a:lnTo>
                  <a:pt x="1283762" y="459970"/>
                </a:lnTo>
                <a:lnTo>
                  <a:pt x="1273035" y="467513"/>
                </a:lnTo>
                <a:lnTo>
                  <a:pt x="1250443" y="481627"/>
                </a:lnTo>
                <a:lnTo>
                  <a:pt x="1234397" y="484633"/>
                </a:lnTo>
                <a:lnTo>
                  <a:pt x="1209066" y="496411"/>
                </a:lnTo>
                <a:lnTo>
                  <a:pt x="1191586" y="498193"/>
                </a:lnTo>
                <a:lnTo>
                  <a:pt x="1181489" y="506273"/>
                </a:lnTo>
                <a:lnTo>
                  <a:pt x="1222907" y="541602"/>
                </a:lnTo>
                <a:lnTo>
                  <a:pt x="1228545" y="563103"/>
                </a:lnTo>
                <a:close/>
              </a:path>
              <a:path w="1419860" h="808355">
                <a:moveTo>
                  <a:pt x="910896" y="91843"/>
                </a:moveTo>
                <a:lnTo>
                  <a:pt x="827122" y="20385"/>
                </a:lnTo>
                <a:lnTo>
                  <a:pt x="827171" y="4346"/>
                </a:lnTo>
                <a:lnTo>
                  <a:pt x="904503" y="2927"/>
                </a:lnTo>
                <a:lnTo>
                  <a:pt x="910369" y="7930"/>
                </a:lnTo>
                <a:lnTo>
                  <a:pt x="912047" y="26054"/>
                </a:lnTo>
                <a:lnTo>
                  <a:pt x="913594" y="44067"/>
                </a:lnTo>
                <a:lnTo>
                  <a:pt x="911076" y="58612"/>
                </a:lnTo>
                <a:lnTo>
                  <a:pt x="916540" y="63272"/>
                </a:lnTo>
                <a:lnTo>
                  <a:pt x="913674" y="77520"/>
                </a:lnTo>
                <a:lnTo>
                  <a:pt x="910896" y="91843"/>
                </a:lnTo>
                <a:close/>
              </a:path>
              <a:path w="1419860" h="808355">
                <a:moveTo>
                  <a:pt x="760582" y="5567"/>
                </a:moveTo>
                <a:lnTo>
                  <a:pt x="764084" y="0"/>
                </a:lnTo>
                <a:lnTo>
                  <a:pt x="826285" y="2979"/>
                </a:lnTo>
                <a:lnTo>
                  <a:pt x="827172" y="3735"/>
                </a:lnTo>
                <a:lnTo>
                  <a:pt x="827171" y="4346"/>
                </a:lnTo>
                <a:lnTo>
                  <a:pt x="760582" y="5567"/>
                </a:lnTo>
                <a:close/>
              </a:path>
              <a:path w="1419860" h="808355">
                <a:moveTo>
                  <a:pt x="693716" y="190366"/>
                </a:moveTo>
                <a:lnTo>
                  <a:pt x="639082" y="143763"/>
                </a:lnTo>
                <a:lnTo>
                  <a:pt x="663133" y="80816"/>
                </a:lnTo>
                <a:lnTo>
                  <a:pt x="661115" y="79094"/>
                </a:lnTo>
                <a:lnTo>
                  <a:pt x="667230" y="67618"/>
                </a:lnTo>
                <a:lnTo>
                  <a:pt x="665147" y="65841"/>
                </a:lnTo>
                <a:lnTo>
                  <a:pt x="671501" y="54569"/>
                </a:lnTo>
                <a:lnTo>
                  <a:pt x="669190" y="52597"/>
                </a:lnTo>
                <a:lnTo>
                  <a:pt x="675338" y="41148"/>
                </a:lnTo>
                <a:lnTo>
                  <a:pt x="681659" y="29848"/>
                </a:lnTo>
                <a:lnTo>
                  <a:pt x="688111" y="18659"/>
                </a:lnTo>
                <a:lnTo>
                  <a:pt x="688807" y="19252"/>
                </a:lnTo>
                <a:lnTo>
                  <a:pt x="697745" y="10183"/>
                </a:lnTo>
                <a:lnTo>
                  <a:pt x="693769" y="6792"/>
                </a:lnTo>
                <a:lnTo>
                  <a:pt x="760582" y="5567"/>
                </a:lnTo>
                <a:lnTo>
                  <a:pt x="757251" y="10863"/>
                </a:lnTo>
                <a:lnTo>
                  <a:pt x="753110" y="24024"/>
                </a:lnTo>
                <a:lnTo>
                  <a:pt x="741162" y="47218"/>
                </a:lnTo>
                <a:lnTo>
                  <a:pt x="737717" y="60972"/>
                </a:lnTo>
                <a:lnTo>
                  <a:pt x="734359" y="74800"/>
                </a:lnTo>
                <a:lnTo>
                  <a:pt x="723868" y="99236"/>
                </a:lnTo>
                <a:lnTo>
                  <a:pt x="713507" y="123784"/>
                </a:lnTo>
                <a:lnTo>
                  <a:pt x="711475" y="138743"/>
                </a:lnTo>
                <a:lnTo>
                  <a:pt x="701244" y="163402"/>
                </a:lnTo>
                <a:lnTo>
                  <a:pt x="696904" y="176392"/>
                </a:lnTo>
                <a:lnTo>
                  <a:pt x="693716" y="190366"/>
                </a:lnTo>
                <a:close/>
              </a:path>
              <a:path w="1419860" h="808355">
                <a:moveTo>
                  <a:pt x="914881" y="395708"/>
                </a:moveTo>
                <a:lnTo>
                  <a:pt x="768803" y="271106"/>
                </a:lnTo>
                <a:lnTo>
                  <a:pt x="777277" y="261641"/>
                </a:lnTo>
                <a:lnTo>
                  <a:pt x="777045" y="261444"/>
                </a:lnTo>
                <a:lnTo>
                  <a:pt x="784823" y="251386"/>
                </a:lnTo>
                <a:lnTo>
                  <a:pt x="783895" y="250594"/>
                </a:lnTo>
                <a:lnTo>
                  <a:pt x="787500" y="236976"/>
                </a:lnTo>
                <a:lnTo>
                  <a:pt x="873060" y="309958"/>
                </a:lnTo>
                <a:lnTo>
                  <a:pt x="888780" y="306674"/>
                </a:lnTo>
                <a:lnTo>
                  <a:pt x="904325" y="303242"/>
                </a:lnTo>
                <a:lnTo>
                  <a:pt x="919436" y="299439"/>
                </a:lnTo>
                <a:lnTo>
                  <a:pt x="942094" y="285380"/>
                </a:lnTo>
                <a:lnTo>
                  <a:pt x="945514" y="288297"/>
                </a:lnTo>
                <a:lnTo>
                  <a:pt x="956480" y="280959"/>
                </a:lnTo>
                <a:lnTo>
                  <a:pt x="966925" y="273175"/>
                </a:lnTo>
                <a:lnTo>
                  <a:pt x="977022" y="265095"/>
                </a:lnTo>
                <a:lnTo>
                  <a:pt x="986521" y="256505"/>
                </a:lnTo>
                <a:lnTo>
                  <a:pt x="987495" y="257336"/>
                </a:lnTo>
                <a:lnTo>
                  <a:pt x="996407" y="248246"/>
                </a:lnTo>
                <a:lnTo>
                  <a:pt x="1004993" y="238877"/>
                </a:lnTo>
                <a:lnTo>
                  <a:pt x="1013467" y="229412"/>
                </a:lnTo>
                <a:lnTo>
                  <a:pt x="1088492" y="293407"/>
                </a:lnTo>
                <a:lnTo>
                  <a:pt x="1074091" y="297816"/>
                </a:lnTo>
                <a:lnTo>
                  <a:pt x="1060038" y="302521"/>
                </a:lnTo>
                <a:lnTo>
                  <a:pt x="1055183" y="298380"/>
                </a:lnTo>
                <a:lnTo>
                  <a:pt x="1017088" y="315964"/>
                </a:lnTo>
                <a:lnTo>
                  <a:pt x="986628" y="340059"/>
                </a:lnTo>
                <a:lnTo>
                  <a:pt x="957500" y="365292"/>
                </a:lnTo>
                <a:lnTo>
                  <a:pt x="936136" y="380454"/>
                </a:lnTo>
                <a:lnTo>
                  <a:pt x="914881" y="395708"/>
                </a:lnTo>
                <a:close/>
              </a:path>
              <a:path w="1419860" h="808355">
                <a:moveTo>
                  <a:pt x="833037" y="592978"/>
                </a:moveTo>
                <a:lnTo>
                  <a:pt x="461349" y="275934"/>
                </a:lnTo>
                <a:lnTo>
                  <a:pt x="445212" y="228783"/>
                </a:lnTo>
                <a:lnTo>
                  <a:pt x="439030" y="190126"/>
                </a:lnTo>
                <a:lnTo>
                  <a:pt x="437461" y="172095"/>
                </a:lnTo>
                <a:lnTo>
                  <a:pt x="446108" y="146085"/>
                </a:lnTo>
                <a:lnTo>
                  <a:pt x="453752" y="135913"/>
                </a:lnTo>
                <a:lnTo>
                  <a:pt x="476290" y="121752"/>
                </a:lnTo>
                <a:lnTo>
                  <a:pt x="496651" y="122427"/>
                </a:lnTo>
                <a:lnTo>
                  <a:pt x="509530" y="116720"/>
                </a:lnTo>
                <a:lnTo>
                  <a:pt x="872871" y="426645"/>
                </a:lnTo>
                <a:lnTo>
                  <a:pt x="891079" y="425484"/>
                </a:lnTo>
                <a:lnTo>
                  <a:pt x="908571" y="423711"/>
                </a:lnTo>
                <a:lnTo>
                  <a:pt x="925671" y="421604"/>
                </a:lnTo>
                <a:lnTo>
                  <a:pt x="934464" y="429105"/>
                </a:lnTo>
                <a:lnTo>
                  <a:pt x="978116" y="432954"/>
                </a:lnTo>
                <a:lnTo>
                  <a:pt x="1014287" y="447115"/>
                </a:lnTo>
                <a:lnTo>
                  <a:pt x="1059440" y="452245"/>
                </a:lnTo>
                <a:lnTo>
                  <a:pt x="1097067" y="467648"/>
                </a:lnTo>
                <a:lnTo>
                  <a:pt x="1102962" y="472676"/>
                </a:lnTo>
                <a:lnTo>
                  <a:pt x="1116642" y="467652"/>
                </a:lnTo>
                <a:lnTo>
                  <a:pt x="1241881" y="574479"/>
                </a:lnTo>
                <a:lnTo>
                  <a:pt x="1238233" y="604753"/>
                </a:lnTo>
                <a:lnTo>
                  <a:pt x="1229347" y="630558"/>
                </a:lnTo>
                <a:lnTo>
                  <a:pt x="1221534" y="640587"/>
                </a:lnTo>
                <a:lnTo>
                  <a:pt x="1099667" y="536635"/>
                </a:lnTo>
                <a:lnTo>
                  <a:pt x="1076292" y="533389"/>
                </a:lnTo>
                <a:lnTo>
                  <a:pt x="1053830" y="530922"/>
                </a:lnTo>
                <a:lnTo>
                  <a:pt x="1032650" y="529549"/>
                </a:lnTo>
                <a:lnTo>
                  <a:pt x="1010478" y="527329"/>
                </a:lnTo>
                <a:lnTo>
                  <a:pt x="979260" y="534085"/>
                </a:lnTo>
                <a:lnTo>
                  <a:pt x="539547" y="159017"/>
                </a:lnTo>
                <a:lnTo>
                  <a:pt x="526436" y="164526"/>
                </a:lnTo>
                <a:lnTo>
                  <a:pt x="523885" y="162350"/>
                </a:lnTo>
                <a:lnTo>
                  <a:pt x="517962" y="173990"/>
                </a:lnTo>
                <a:lnTo>
                  <a:pt x="512271" y="185828"/>
                </a:lnTo>
                <a:lnTo>
                  <a:pt x="513662" y="187015"/>
                </a:lnTo>
                <a:lnTo>
                  <a:pt x="523249" y="211885"/>
                </a:lnTo>
                <a:lnTo>
                  <a:pt x="534248" y="237960"/>
                </a:lnTo>
                <a:lnTo>
                  <a:pt x="546422" y="265037"/>
                </a:lnTo>
                <a:lnTo>
                  <a:pt x="559530" y="292910"/>
                </a:lnTo>
                <a:lnTo>
                  <a:pt x="598854" y="326453"/>
                </a:lnTo>
                <a:lnTo>
                  <a:pt x="603691" y="347271"/>
                </a:lnTo>
                <a:lnTo>
                  <a:pt x="943844" y="637417"/>
                </a:lnTo>
                <a:lnTo>
                  <a:pt x="833037" y="592978"/>
                </a:lnTo>
                <a:close/>
              </a:path>
              <a:path w="1419860" h="808355">
                <a:moveTo>
                  <a:pt x="872871" y="426645"/>
                </a:moveTo>
                <a:lnTo>
                  <a:pt x="512776" y="119489"/>
                </a:lnTo>
                <a:lnTo>
                  <a:pt x="522641" y="111211"/>
                </a:lnTo>
                <a:lnTo>
                  <a:pt x="535810" y="105752"/>
                </a:lnTo>
                <a:lnTo>
                  <a:pt x="552110" y="102962"/>
                </a:lnTo>
                <a:lnTo>
                  <a:pt x="571365" y="102695"/>
                </a:lnTo>
                <a:lnTo>
                  <a:pt x="593404" y="104800"/>
                </a:lnTo>
                <a:lnTo>
                  <a:pt x="700379" y="196049"/>
                </a:lnTo>
                <a:lnTo>
                  <a:pt x="700865" y="213156"/>
                </a:lnTo>
                <a:lnTo>
                  <a:pt x="724052" y="232934"/>
                </a:lnTo>
                <a:lnTo>
                  <a:pt x="726458" y="251679"/>
                </a:lnTo>
                <a:lnTo>
                  <a:pt x="737345" y="260965"/>
                </a:lnTo>
                <a:lnTo>
                  <a:pt x="740468" y="280322"/>
                </a:lnTo>
                <a:lnTo>
                  <a:pt x="891876" y="409471"/>
                </a:lnTo>
                <a:lnTo>
                  <a:pt x="872871" y="426645"/>
                </a:lnTo>
                <a:close/>
              </a:path>
              <a:path w="1419860" h="808355">
                <a:moveTo>
                  <a:pt x="991823" y="661650"/>
                </a:moveTo>
                <a:lnTo>
                  <a:pt x="628628" y="351849"/>
                </a:lnTo>
                <a:lnTo>
                  <a:pt x="628116" y="334721"/>
                </a:lnTo>
                <a:lnTo>
                  <a:pt x="896100" y="563307"/>
                </a:lnTo>
                <a:lnTo>
                  <a:pt x="908284" y="557007"/>
                </a:lnTo>
                <a:lnTo>
                  <a:pt x="939586" y="583707"/>
                </a:lnTo>
                <a:lnTo>
                  <a:pt x="955915" y="580943"/>
                </a:lnTo>
                <a:lnTo>
                  <a:pt x="1000926" y="619337"/>
                </a:lnTo>
                <a:lnTo>
                  <a:pt x="1001053" y="602752"/>
                </a:lnTo>
                <a:lnTo>
                  <a:pt x="1010096" y="610466"/>
                </a:lnTo>
                <a:lnTo>
                  <a:pt x="1025511" y="606922"/>
                </a:lnTo>
                <a:lnTo>
                  <a:pt x="1039597" y="618938"/>
                </a:lnTo>
                <a:lnTo>
                  <a:pt x="1053708" y="614282"/>
                </a:lnTo>
                <a:lnTo>
                  <a:pt x="1068758" y="627119"/>
                </a:lnTo>
                <a:lnTo>
                  <a:pt x="1081253" y="621085"/>
                </a:lnTo>
                <a:lnTo>
                  <a:pt x="1090238" y="628749"/>
                </a:lnTo>
                <a:lnTo>
                  <a:pt x="1110686" y="629498"/>
                </a:lnTo>
                <a:lnTo>
                  <a:pt x="1129416" y="628782"/>
                </a:lnTo>
                <a:lnTo>
                  <a:pt x="1146886" y="626990"/>
                </a:lnTo>
                <a:lnTo>
                  <a:pt x="1163551" y="624513"/>
                </a:lnTo>
                <a:lnTo>
                  <a:pt x="1168189" y="628469"/>
                </a:lnTo>
                <a:lnTo>
                  <a:pt x="1175271" y="617817"/>
                </a:lnTo>
                <a:lnTo>
                  <a:pt x="1171097" y="614257"/>
                </a:lnTo>
                <a:lnTo>
                  <a:pt x="1172231" y="598532"/>
                </a:lnTo>
                <a:lnTo>
                  <a:pt x="1221534" y="640587"/>
                </a:lnTo>
                <a:lnTo>
                  <a:pt x="1213722" y="650615"/>
                </a:lnTo>
                <a:lnTo>
                  <a:pt x="1181616" y="673307"/>
                </a:lnTo>
                <a:lnTo>
                  <a:pt x="1149391" y="679205"/>
                </a:lnTo>
                <a:lnTo>
                  <a:pt x="1114709" y="683007"/>
                </a:lnTo>
                <a:lnTo>
                  <a:pt x="1086051" y="675255"/>
                </a:lnTo>
                <a:lnTo>
                  <a:pt x="1047174" y="675478"/>
                </a:lnTo>
                <a:lnTo>
                  <a:pt x="1019770" y="668796"/>
                </a:lnTo>
                <a:lnTo>
                  <a:pt x="991823" y="661650"/>
                </a:lnTo>
                <a:close/>
              </a:path>
              <a:path w="1419860" h="808355">
                <a:moveTo>
                  <a:pt x="891876" y="409471"/>
                </a:moveTo>
                <a:lnTo>
                  <a:pt x="752551" y="290628"/>
                </a:lnTo>
                <a:lnTo>
                  <a:pt x="760764" y="280941"/>
                </a:lnTo>
                <a:lnTo>
                  <a:pt x="768937" y="271220"/>
                </a:lnTo>
                <a:lnTo>
                  <a:pt x="912881" y="394003"/>
                </a:lnTo>
                <a:lnTo>
                  <a:pt x="902466" y="401811"/>
                </a:lnTo>
                <a:lnTo>
                  <a:pt x="891876" y="409471"/>
                </a:lnTo>
                <a:close/>
              </a:path>
              <a:path w="1419860" h="808355">
                <a:moveTo>
                  <a:pt x="880641" y="533428"/>
                </a:moveTo>
                <a:lnTo>
                  <a:pt x="620251" y="311319"/>
                </a:lnTo>
                <a:lnTo>
                  <a:pt x="620833" y="295123"/>
                </a:lnTo>
                <a:lnTo>
                  <a:pt x="621677" y="279150"/>
                </a:lnTo>
                <a:lnTo>
                  <a:pt x="622999" y="263585"/>
                </a:lnTo>
                <a:lnTo>
                  <a:pt x="624937" y="248546"/>
                </a:lnTo>
                <a:lnTo>
                  <a:pt x="618024" y="242650"/>
                </a:lnTo>
                <a:lnTo>
                  <a:pt x="617962" y="225904"/>
                </a:lnTo>
                <a:lnTo>
                  <a:pt x="979260" y="534085"/>
                </a:lnTo>
                <a:lnTo>
                  <a:pt x="918627" y="532444"/>
                </a:lnTo>
                <a:lnTo>
                  <a:pt x="912797" y="527472"/>
                </a:lnTo>
                <a:lnTo>
                  <a:pt x="898683" y="532125"/>
                </a:lnTo>
                <a:lnTo>
                  <a:pt x="892875" y="527171"/>
                </a:lnTo>
                <a:lnTo>
                  <a:pt x="880641" y="533428"/>
                </a:lnTo>
                <a:close/>
              </a:path>
              <a:path w="1419860" h="808355">
                <a:moveTo>
                  <a:pt x="996289" y="615381"/>
                </a:moveTo>
                <a:lnTo>
                  <a:pt x="971566" y="594293"/>
                </a:lnTo>
                <a:lnTo>
                  <a:pt x="987373" y="591083"/>
                </a:lnTo>
                <a:lnTo>
                  <a:pt x="1001035" y="602737"/>
                </a:lnTo>
                <a:lnTo>
                  <a:pt x="996289" y="615381"/>
                </a:lnTo>
                <a:close/>
              </a:path>
              <a:path w="1419860" h="808355">
                <a:moveTo>
                  <a:pt x="858769" y="531464"/>
                </a:moveTo>
                <a:lnTo>
                  <a:pt x="623827" y="331062"/>
                </a:lnTo>
                <a:lnTo>
                  <a:pt x="627953" y="317889"/>
                </a:lnTo>
                <a:lnTo>
                  <a:pt x="876518" y="529911"/>
                </a:lnTo>
                <a:lnTo>
                  <a:pt x="858769" y="531464"/>
                </a:lnTo>
                <a:close/>
              </a:path>
              <a:path w="1419860" h="808355">
                <a:moveTo>
                  <a:pt x="896100" y="563307"/>
                </a:moveTo>
                <a:lnTo>
                  <a:pt x="884199" y="553155"/>
                </a:lnTo>
                <a:lnTo>
                  <a:pt x="896545" y="546994"/>
                </a:lnTo>
                <a:lnTo>
                  <a:pt x="900433" y="550310"/>
                </a:lnTo>
                <a:lnTo>
                  <a:pt x="896100" y="563307"/>
                </a:lnTo>
                <a:close/>
              </a:path>
              <a:path w="1419860" h="808355">
                <a:moveTo>
                  <a:pt x="943844" y="637417"/>
                </a:moveTo>
                <a:lnTo>
                  <a:pt x="609024" y="351820"/>
                </a:lnTo>
                <a:lnTo>
                  <a:pt x="622367" y="346509"/>
                </a:lnTo>
                <a:lnTo>
                  <a:pt x="971900" y="644656"/>
                </a:lnTo>
                <a:lnTo>
                  <a:pt x="943844" y="637417"/>
                </a:lnTo>
                <a:close/>
              </a:path>
              <a:path w="1419860" h="808355">
                <a:moveTo>
                  <a:pt x="752597" y="541056"/>
                </a:moveTo>
                <a:lnTo>
                  <a:pt x="493163" y="319763"/>
                </a:lnTo>
                <a:lnTo>
                  <a:pt x="481116" y="292795"/>
                </a:lnTo>
                <a:lnTo>
                  <a:pt x="782254" y="549661"/>
                </a:lnTo>
                <a:lnTo>
                  <a:pt x="752597" y="541056"/>
                </a:lnTo>
                <a:close/>
              </a:path>
              <a:path w="1419860" h="808355">
                <a:moveTo>
                  <a:pt x="692561" y="506539"/>
                </a:moveTo>
                <a:lnTo>
                  <a:pt x="552859" y="387375"/>
                </a:lnTo>
                <a:lnTo>
                  <a:pt x="537624" y="357688"/>
                </a:lnTo>
                <a:lnTo>
                  <a:pt x="703817" y="499448"/>
                </a:lnTo>
                <a:lnTo>
                  <a:pt x="692561" y="506539"/>
                </a:lnTo>
                <a:close/>
              </a:path>
              <a:path w="1419860" h="808355">
                <a:moveTo>
                  <a:pt x="45688" y="806087"/>
                </a:moveTo>
                <a:lnTo>
                  <a:pt x="7401" y="773429"/>
                </a:lnTo>
                <a:lnTo>
                  <a:pt x="19613" y="767153"/>
                </a:lnTo>
                <a:lnTo>
                  <a:pt x="20309" y="767747"/>
                </a:lnTo>
                <a:lnTo>
                  <a:pt x="37148" y="748725"/>
                </a:lnTo>
                <a:lnTo>
                  <a:pt x="57682" y="732855"/>
                </a:lnTo>
                <a:lnTo>
                  <a:pt x="81173" y="719507"/>
                </a:lnTo>
                <a:lnTo>
                  <a:pt x="106880" y="708050"/>
                </a:lnTo>
                <a:lnTo>
                  <a:pt x="139378" y="702385"/>
                </a:lnTo>
                <a:lnTo>
                  <a:pt x="178291" y="685499"/>
                </a:lnTo>
                <a:lnTo>
                  <a:pt x="216769" y="668243"/>
                </a:lnTo>
                <a:lnTo>
                  <a:pt x="256204" y="651803"/>
                </a:lnTo>
                <a:lnTo>
                  <a:pt x="293762" y="633762"/>
                </a:lnTo>
                <a:lnTo>
                  <a:pt x="322340" y="624752"/>
                </a:lnTo>
                <a:lnTo>
                  <a:pt x="350743" y="615595"/>
                </a:lnTo>
                <a:lnTo>
                  <a:pt x="387779" y="597109"/>
                </a:lnTo>
                <a:lnTo>
                  <a:pt x="416896" y="588560"/>
                </a:lnTo>
                <a:lnTo>
                  <a:pt x="454581" y="570627"/>
                </a:lnTo>
                <a:lnTo>
                  <a:pt x="483981" y="562319"/>
                </a:lnTo>
                <a:lnTo>
                  <a:pt x="512968" y="553659"/>
                </a:lnTo>
                <a:lnTo>
                  <a:pt x="526383" y="548410"/>
                </a:lnTo>
                <a:lnTo>
                  <a:pt x="547258" y="532831"/>
                </a:lnTo>
                <a:lnTo>
                  <a:pt x="559630" y="526691"/>
                </a:lnTo>
                <a:lnTo>
                  <a:pt x="572263" y="520774"/>
                </a:lnTo>
                <a:lnTo>
                  <a:pt x="585349" y="515244"/>
                </a:lnTo>
                <a:lnTo>
                  <a:pt x="598630" y="509880"/>
                </a:lnTo>
                <a:lnTo>
                  <a:pt x="611955" y="504553"/>
                </a:lnTo>
                <a:lnTo>
                  <a:pt x="625171" y="499134"/>
                </a:lnTo>
                <a:lnTo>
                  <a:pt x="636163" y="491817"/>
                </a:lnTo>
                <a:lnTo>
                  <a:pt x="649904" y="486846"/>
                </a:lnTo>
                <a:lnTo>
                  <a:pt x="661026" y="479641"/>
                </a:lnTo>
                <a:lnTo>
                  <a:pt x="689778" y="504165"/>
                </a:lnTo>
                <a:lnTo>
                  <a:pt x="666118" y="517368"/>
                </a:lnTo>
                <a:lnTo>
                  <a:pt x="651633" y="521706"/>
                </a:lnTo>
                <a:lnTo>
                  <a:pt x="629820" y="536485"/>
                </a:lnTo>
                <a:lnTo>
                  <a:pt x="617140" y="542362"/>
                </a:lnTo>
                <a:lnTo>
                  <a:pt x="605830" y="549406"/>
                </a:lnTo>
                <a:lnTo>
                  <a:pt x="593845" y="555877"/>
                </a:lnTo>
                <a:lnTo>
                  <a:pt x="581556" y="562087"/>
                </a:lnTo>
                <a:lnTo>
                  <a:pt x="569333" y="568353"/>
                </a:lnTo>
                <a:lnTo>
                  <a:pt x="559236" y="576433"/>
                </a:lnTo>
                <a:lnTo>
                  <a:pt x="558772" y="576038"/>
                </a:lnTo>
                <a:lnTo>
                  <a:pt x="532996" y="587436"/>
                </a:lnTo>
                <a:lnTo>
                  <a:pt x="509197" y="600521"/>
                </a:lnTo>
                <a:lnTo>
                  <a:pt x="493597" y="603907"/>
                </a:lnTo>
                <a:lnTo>
                  <a:pt x="440080" y="625028"/>
                </a:lnTo>
                <a:lnTo>
                  <a:pt x="364290" y="660536"/>
                </a:lnTo>
                <a:lnTo>
                  <a:pt x="334724" y="668701"/>
                </a:lnTo>
                <a:lnTo>
                  <a:pt x="298589" y="687957"/>
                </a:lnTo>
                <a:lnTo>
                  <a:pt x="242891" y="707217"/>
                </a:lnTo>
                <a:lnTo>
                  <a:pt x="206627" y="726362"/>
                </a:lnTo>
                <a:lnTo>
                  <a:pt x="191874" y="730471"/>
                </a:lnTo>
                <a:lnTo>
                  <a:pt x="161848" y="738244"/>
                </a:lnTo>
                <a:lnTo>
                  <a:pt x="138984" y="752127"/>
                </a:lnTo>
                <a:lnTo>
                  <a:pt x="136028" y="749605"/>
                </a:lnTo>
                <a:lnTo>
                  <a:pt x="125351" y="757191"/>
                </a:lnTo>
                <a:lnTo>
                  <a:pt x="92057" y="778869"/>
                </a:lnTo>
                <a:lnTo>
                  <a:pt x="79660" y="784987"/>
                </a:lnTo>
                <a:lnTo>
                  <a:pt x="67045" y="790919"/>
                </a:lnTo>
                <a:lnTo>
                  <a:pt x="45688" y="806087"/>
                </a:lnTo>
                <a:close/>
              </a:path>
              <a:path w="1419860" h="808355">
                <a:moveTo>
                  <a:pt x="28172" y="807839"/>
                </a:moveTo>
                <a:lnTo>
                  <a:pt x="0" y="783808"/>
                </a:lnTo>
                <a:lnTo>
                  <a:pt x="6908" y="773008"/>
                </a:lnTo>
                <a:lnTo>
                  <a:pt x="43602" y="804307"/>
                </a:lnTo>
                <a:lnTo>
                  <a:pt x="28172" y="807839"/>
                </a:lnTo>
                <a:close/>
              </a:path>
              <a:path w="1419860" h="808355">
                <a:moveTo>
                  <a:pt x="8568" y="807810"/>
                </a:moveTo>
                <a:lnTo>
                  <a:pt x="453" y="800887"/>
                </a:lnTo>
                <a:lnTo>
                  <a:pt x="2434" y="785885"/>
                </a:lnTo>
                <a:lnTo>
                  <a:pt x="20288" y="801114"/>
                </a:lnTo>
                <a:lnTo>
                  <a:pt x="8568" y="807810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385991"/>
            <a:ext cx="1442573" cy="1282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7612" y="1"/>
            <a:ext cx="1629105" cy="1028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92281" y="5410668"/>
            <a:ext cx="896212" cy="10402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38920" y="9403570"/>
            <a:ext cx="1406125" cy="88398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062723" y="9900932"/>
            <a:ext cx="715645" cy="386080"/>
          </a:xfrm>
          <a:custGeom>
            <a:avLst/>
            <a:gdLst/>
            <a:ahLst/>
            <a:cxnLst/>
            <a:rect l="l" t="t" r="r" b="b"/>
            <a:pathLst>
              <a:path w="715644" h="386079">
                <a:moveTo>
                  <a:pt x="154147" y="385243"/>
                </a:moveTo>
                <a:lnTo>
                  <a:pt x="153010" y="386067"/>
                </a:lnTo>
                <a:lnTo>
                  <a:pt x="59140" y="386067"/>
                </a:lnTo>
                <a:lnTo>
                  <a:pt x="70575" y="372347"/>
                </a:lnTo>
                <a:lnTo>
                  <a:pt x="79762" y="352993"/>
                </a:lnTo>
                <a:lnTo>
                  <a:pt x="82309" y="330975"/>
                </a:lnTo>
                <a:lnTo>
                  <a:pt x="76760" y="313580"/>
                </a:lnTo>
                <a:lnTo>
                  <a:pt x="68888" y="295654"/>
                </a:lnTo>
                <a:lnTo>
                  <a:pt x="60852" y="276739"/>
                </a:lnTo>
                <a:lnTo>
                  <a:pt x="41606" y="210653"/>
                </a:lnTo>
                <a:lnTo>
                  <a:pt x="28662" y="165293"/>
                </a:lnTo>
                <a:lnTo>
                  <a:pt x="16244" y="120659"/>
                </a:lnTo>
                <a:lnTo>
                  <a:pt x="4616" y="77115"/>
                </a:lnTo>
                <a:lnTo>
                  <a:pt x="0" y="48335"/>
                </a:lnTo>
                <a:lnTo>
                  <a:pt x="1070" y="34404"/>
                </a:lnTo>
                <a:lnTo>
                  <a:pt x="28949" y="3714"/>
                </a:lnTo>
                <a:lnTo>
                  <a:pt x="58013" y="0"/>
                </a:lnTo>
                <a:lnTo>
                  <a:pt x="83274" y="4027"/>
                </a:lnTo>
                <a:lnTo>
                  <a:pt x="107935" y="11812"/>
                </a:lnTo>
                <a:lnTo>
                  <a:pt x="131671" y="21376"/>
                </a:lnTo>
                <a:lnTo>
                  <a:pt x="154154" y="30741"/>
                </a:lnTo>
                <a:lnTo>
                  <a:pt x="174848" y="40249"/>
                </a:lnTo>
                <a:lnTo>
                  <a:pt x="184187" y="44418"/>
                </a:lnTo>
                <a:lnTo>
                  <a:pt x="99353" y="105920"/>
                </a:lnTo>
                <a:lnTo>
                  <a:pt x="102220" y="117643"/>
                </a:lnTo>
                <a:lnTo>
                  <a:pt x="106294" y="142292"/>
                </a:lnTo>
                <a:lnTo>
                  <a:pt x="109897" y="165159"/>
                </a:lnTo>
                <a:lnTo>
                  <a:pt x="112954" y="181729"/>
                </a:lnTo>
                <a:lnTo>
                  <a:pt x="119268" y="198015"/>
                </a:lnTo>
                <a:lnTo>
                  <a:pt x="124838" y="215949"/>
                </a:lnTo>
                <a:lnTo>
                  <a:pt x="129319" y="234672"/>
                </a:lnTo>
                <a:lnTo>
                  <a:pt x="132365" y="253327"/>
                </a:lnTo>
                <a:lnTo>
                  <a:pt x="159092" y="312605"/>
                </a:lnTo>
                <a:lnTo>
                  <a:pt x="167143" y="344849"/>
                </a:lnTo>
                <a:lnTo>
                  <a:pt x="161021" y="374351"/>
                </a:lnTo>
                <a:lnTo>
                  <a:pt x="157148" y="377159"/>
                </a:lnTo>
                <a:lnTo>
                  <a:pt x="154147" y="385243"/>
                </a:lnTo>
                <a:close/>
              </a:path>
              <a:path w="715644" h="386079">
                <a:moveTo>
                  <a:pt x="251249" y="386067"/>
                </a:moveTo>
                <a:lnTo>
                  <a:pt x="194285" y="386067"/>
                </a:lnTo>
                <a:lnTo>
                  <a:pt x="173222" y="297561"/>
                </a:lnTo>
                <a:lnTo>
                  <a:pt x="154574" y="218462"/>
                </a:lnTo>
                <a:lnTo>
                  <a:pt x="143485" y="170789"/>
                </a:lnTo>
                <a:lnTo>
                  <a:pt x="132561" y="123203"/>
                </a:lnTo>
                <a:lnTo>
                  <a:pt x="124309" y="118569"/>
                </a:lnTo>
                <a:lnTo>
                  <a:pt x="107605" y="110554"/>
                </a:lnTo>
                <a:lnTo>
                  <a:pt x="99353" y="105920"/>
                </a:lnTo>
                <a:lnTo>
                  <a:pt x="184187" y="44418"/>
                </a:lnTo>
                <a:lnTo>
                  <a:pt x="219268" y="60389"/>
                </a:lnTo>
                <a:lnTo>
                  <a:pt x="267568" y="88749"/>
                </a:lnTo>
                <a:lnTo>
                  <a:pt x="272782" y="92445"/>
                </a:lnTo>
                <a:lnTo>
                  <a:pt x="197235" y="147215"/>
                </a:lnTo>
                <a:lnTo>
                  <a:pt x="251249" y="386067"/>
                </a:lnTo>
                <a:close/>
              </a:path>
              <a:path w="715644" h="386079">
                <a:moveTo>
                  <a:pt x="382491" y="386067"/>
                </a:moveTo>
                <a:lnTo>
                  <a:pt x="322837" y="386067"/>
                </a:lnTo>
                <a:lnTo>
                  <a:pt x="318467" y="370286"/>
                </a:lnTo>
                <a:lnTo>
                  <a:pt x="303856" y="323072"/>
                </a:lnTo>
                <a:lnTo>
                  <a:pt x="287628" y="276105"/>
                </a:lnTo>
                <a:lnTo>
                  <a:pt x="269643" y="229405"/>
                </a:lnTo>
                <a:lnTo>
                  <a:pt x="249759" y="182990"/>
                </a:lnTo>
                <a:lnTo>
                  <a:pt x="212930" y="155684"/>
                </a:lnTo>
                <a:lnTo>
                  <a:pt x="197235" y="147215"/>
                </a:lnTo>
                <a:lnTo>
                  <a:pt x="272782" y="92445"/>
                </a:lnTo>
                <a:lnTo>
                  <a:pt x="298533" y="110704"/>
                </a:lnTo>
                <a:lnTo>
                  <a:pt x="330624" y="129628"/>
                </a:lnTo>
                <a:lnTo>
                  <a:pt x="358149" y="136907"/>
                </a:lnTo>
                <a:lnTo>
                  <a:pt x="371999" y="131944"/>
                </a:lnTo>
                <a:lnTo>
                  <a:pt x="407157" y="106548"/>
                </a:lnTo>
                <a:lnTo>
                  <a:pt x="413240" y="102876"/>
                </a:lnTo>
                <a:lnTo>
                  <a:pt x="432054" y="94129"/>
                </a:lnTo>
                <a:lnTo>
                  <a:pt x="467306" y="79466"/>
                </a:lnTo>
                <a:lnTo>
                  <a:pt x="485031" y="71508"/>
                </a:lnTo>
                <a:lnTo>
                  <a:pt x="525184" y="58831"/>
                </a:lnTo>
                <a:lnTo>
                  <a:pt x="566771" y="46222"/>
                </a:lnTo>
                <a:lnTo>
                  <a:pt x="591926" y="38324"/>
                </a:lnTo>
                <a:lnTo>
                  <a:pt x="329876" y="228303"/>
                </a:lnTo>
                <a:lnTo>
                  <a:pt x="347403" y="274056"/>
                </a:lnTo>
                <a:lnTo>
                  <a:pt x="363199" y="320397"/>
                </a:lnTo>
                <a:lnTo>
                  <a:pt x="377418" y="367283"/>
                </a:lnTo>
                <a:lnTo>
                  <a:pt x="382491" y="386067"/>
                </a:lnTo>
                <a:close/>
              </a:path>
              <a:path w="715644" h="386079">
                <a:moveTo>
                  <a:pt x="407157" y="106548"/>
                </a:moveTo>
                <a:lnTo>
                  <a:pt x="385295" y="122397"/>
                </a:lnTo>
                <a:lnTo>
                  <a:pt x="398791" y="111597"/>
                </a:lnTo>
                <a:lnTo>
                  <a:pt x="407157" y="106548"/>
                </a:lnTo>
                <a:close/>
              </a:path>
              <a:path w="715644" h="386079">
                <a:moveTo>
                  <a:pt x="471023" y="386067"/>
                </a:moveTo>
                <a:lnTo>
                  <a:pt x="418123" y="386067"/>
                </a:lnTo>
                <a:lnTo>
                  <a:pt x="381597" y="262466"/>
                </a:lnTo>
                <a:lnTo>
                  <a:pt x="367878" y="215523"/>
                </a:lnTo>
                <a:lnTo>
                  <a:pt x="358570" y="222040"/>
                </a:lnTo>
                <a:lnTo>
                  <a:pt x="350057" y="226597"/>
                </a:lnTo>
                <a:lnTo>
                  <a:pt x="340954" y="228811"/>
                </a:lnTo>
                <a:lnTo>
                  <a:pt x="329876" y="228303"/>
                </a:lnTo>
                <a:lnTo>
                  <a:pt x="591926" y="38324"/>
                </a:lnTo>
                <a:lnTo>
                  <a:pt x="609447" y="32823"/>
                </a:lnTo>
                <a:lnTo>
                  <a:pt x="629448" y="25892"/>
                </a:lnTo>
                <a:lnTo>
                  <a:pt x="412415" y="183235"/>
                </a:lnTo>
                <a:lnTo>
                  <a:pt x="426733" y="231338"/>
                </a:lnTo>
                <a:lnTo>
                  <a:pt x="440817" y="279558"/>
                </a:lnTo>
                <a:lnTo>
                  <a:pt x="454665" y="327843"/>
                </a:lnTo>
                <a:lnTo>
                  <a:pt x="468274" y="376141"/>
                </a:lnTo>
                <a:lnTo>
                  <a:pt x="471023" y="386067"/>
                </a:lnTo>
                <a:close/>
              </a:path>
              <a:path w="715644" h="386079">
                <a:moveTo>
                  <a:pt x="569669" y="386067"/>
                </a:moveTo>
                <a:lnTo>
                  <a:pt x="516229" y="386067"/>
                </a:lnTo>
                <a:lnTo>
                  <a:pt x="498012" y="310237"/>
                </a:lnTo>
                <a:lnTo>
                  <a:pt x="486780" y="262047"/>
                </a:lnTo>
                <a:lnTo>
                  <a:pt x="475742" y="213929"/>
                </a:lnTo>
                <a:lnTo>
                  <a:pt x="464843" y="165906"/>
                </a:lnTo>
                <a:lnTo>
                  <a:pt x="453471" y="169257"/>
                </a:lnTo>
                <a:lnTo>
                  <a:pt x="441291" y="172640"/>
                </a:lnTo>
                <a:lnTo>
                  <a:pt x="428749" y="176287"/>
                </a:lnTo>
                <a:lnTo>
                  <a:pt x="416288" y="180428"/>
                </a:lnTo>
                <a:lnTo>
                  <a:pt x="629448" y="25892"/>
                </a:lnTo>
                <a:lnTo>
                  <a:pt x="652868" y="17777"/>
                </a:lnTo>
                <a:lnTo>
                  <a:pt x="677287" y="16506"/>
                </a:lnTo>
                <a:lnTo>
                  <a:pt x="690768" y="22796"/>
                </a:lnTo>
                <a:lnTo>
                  <a:pt x="513398" y="151384"/>
                </a:lnTo>
                <a:lnTo>
                  <a:pt x="524397" y="199326"/>
                </a:lnTo>
                <a:lnTo>
                  <a:pt x="535673" y="247209"/>
                </a:lnTo>
                <a:lnTo>
                  <a:pt x="547185" y="295027"/>
                </a:lnTo>
                <a:lnTo>
                  <a:pt x="558894" y="342774"/>
                </a:lnTo>
                <a:lnTo>
                  <a:pt x="569669" y="386067"/>
                </a:lnTo>
                <a:close/>
              </a:path>
              <a:path w="715644" h="386079">
                <a:moveTo>
                  <a:pt x="595100" y="132540"/>
                </a:moveTo>
                <a:lnTo>
                  <a:pt x="570212" y="140105"/>
                </a:lnTo>
                <a:lnTo>
                  <a:pt x="543436" y="145137"/>
                </a:lnTo>
                <a:lnTo>
                  <a:pt x="525887" y="148237"/>
                </a:lnTo>
                <a:lnTo>
                  <a:pt x="520078" y="152449"/>
                </a:lnTo>
                <a:lnTo>
                  <a:pt x="517270" y="148576"/>
                </a:lnTo>
                <a:lnTo>
                  <a:pt x="690768" y="22796"/>
                </a:lnTo>
                <a:lnTo>
                  <a:pt x="697586" y="25977"/>
                </a:lnTo>
                <a:lnTo>
                  <a:pt x="711113" y="43681"/>
                </a:lnTo>
                <a:lnTo>
                  <a:pt x="711543" y="46138"/>
                </a:lnTo>
                <a:lnTo>
                  <a:pt x="607167" y="121807"/>
                </a:lnTo>
                <a:lnTo>
                  <a:pt x="595100" y="132540"/>
                </a:lnTo>
                <a:close/>
              </a:path>
              <a:path w="715644" h="386079">
                <a:moveTo>
                  <a:pt x="703863" y="386067"/>
                </a:moveTo>
                <a:lnTo>
                  <a:pt x="624657" y="386067"/>
                </a:lnTo>
                <a:lnTo>
                  <a:pt x="605690" y="358148"/>
                </a:lnTo>
                <a:lnTo>
                  <a:pt x="593191" y="323590"/>
                </a:lnTo>
                <a:lnTo>
                  <a:pt x="589070" y="286835"/>
                </a:lnTo>
                <a:lnTo>
                  <a:pt x="592206" y="247865"/>
                </a:lnTo>
                <a:lnTo>
                  <a:pt x="596784" y="218652"/>
                </a:lnTo>
                <a:lnTo>
                  <a:pt x="601266" y="187015"/>
                </a:lnTo>
                <a:lnTo>
                  <a:pt x="604959" y="154289"/>
                </a:lnTo>
                <a:lnTo>
                  <a:pt x="607167" y="121807"/>
                </a:lnTo>
                <a:lnTo>
                  <a:pt x="711543" y="46138"/>
                </a:lnTo>
                <a:lnTo>
                  <a:pt x="715218" y="67107"/>
                </a:lnTo>
                <a:lnTo>
                  <a:pt x="708634" y="111762"/>
                </a:lnTo>
                <a:lnTo>
                  <a:pt x="696917" y="200018"/>
                </a:lnTo>
                <a:lnTo>
                  <a:pt x="690332" y="244672"/>
                </a:lnTo>
                <a:lnTo>
                  <a:pt x="683306" y="283370"/>
                </a:lnTo>
                <a:lnTo>
                  <a:pt x="680372" y="307145"/>
                </a:lnTo>
                <a:lnTo>
                  <a:pt x="679295" y="335392"/>
                </a:lnTo>
                <a:lnTo>
                  <a:pt x="686555" y="362024"/>
                </a:lnTo>
                <a:lnTo>
                  <a:pt x="703863" y="386067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6836" y="1217802"/>
            <a:ext cx="10086340" cy="11150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150" spc="-1185"/>
              <a:t>T</a:t>
            </a:r>
            <a:r>
              <a:rPr dirty="0" sz="7150" spc="-1050"/>
              <a:t>h</a:t>
            </a:r>
            <a:r>
              <a:rPr dirty="0" sz="7150" spc="-985"/>
              <a:t>e</a:t>
            </a:r>
            <a:r>
              <a:rPr dirty="0" sz="7150" spc="-1325"/>
              <a:t>o</a:t>
            </a:r>
            <a:r>
              <a:rPr dirty="0" sz="7150" spc="-615"/>
              <a:t>r</a:t>
            </a:r>
            <a:r>
              <a:rPr dirty="0" sz="7150" spc="-440"/>
              <a:t>y</a:t>
            </a:r>
            <a:r>
              <a:rPr dirty="0" sz="7150" spc="275"/>
              <a:t> </a:t>
            </a:r>
            <a:r>
              <a:rPr dirty="0" sz="7150" spc="-1325"/>
              <a:t>o</a:t>
            </a:r>
            <a:r>
              <a:rPr dirty="0" sz="7150" spc="-130"/>
              <a:t>f</a:t>
            </a:r>
            <a:r>
              <a:rPr dirty="0" sz="7150" spc="275"/>
              <a:t> </a:t>
            </a:r>
            <a:r>
              <a:rPr dirty="0" sz="7150" spc="-280"/>
              <a:t>S</a:t>
            </a:r>
            <a:r>
              <a:rPr dirty="0" sz="7150" spc="-985"/>
              <a:t>e</a:t>
            </a:r>
            <a:r>
              <a:rPr dirty="0" sz="7150" spc="-1225"/>
              <a:t>m</a:t>
            </a:r>
            <a:r>
              <a:rPr dirty="0" sz="7150" spc="-770"/>
              <a:t>a</a:t>
            </a:r>
            <a:r>
              <a:rPr dirty="0" sz="7150" spc="-1125"/>
              <a:t>n</a:t>
            </a:r>
            <a:r>
              <a:rPr dirty="0" sz="7150" spc="-650"/>
              <a:t>t</a:t>
            </a:r>
            <a:r>
              <a:rPr dirty="0" sz="7150" spc="-215"/>
              <a:t>i</a:t>
            </a:r>
            <a:r>
              <a:rPr dirty="0" sz="7150" spc="-610"/>
              <a:t>c</a:t>
            </a:r>
            <a:r>
              <a:rPr dirty="0" sz="7150" spc="275"/>
              <a:t> </a:t>
            </a:r>
            <a:r>
              <a:rPr dirty="0" sz="7150" spc="-1185"/>
              <a:t>T</a:t>
            </a:r>
            <a:r>
              <a:rPr dirty="0" sz="7150" spc="-770"/>
              <a:t>a</a:t>
            </a:r>
            <a:r>
              <a:rPr dirty="0" sz="7150" spc="-1140"/>
              <a:t>b</a:t>
            </a:r>
            <a:r>
              <a:rPr dirty="0" sz="7150" spc="-245"/>
              <a:t>l</a:t>
            </a:r>
            <a:r>
              <a:rPr dirty="0" sz="7150" spc="-985"/>
              <a:t>e</a:t>
            </a:r>
            <a:r>
              <a:rPr dirty="0" sz="7150" spc="-770"/>
              <a:t>a</a:t>
            </a:r>
            <a:r>
              <a:rPr dirty="0" sz="7150" spc="-1019"/>
              <a:t>u</a:t>
            </a:r>
            <a:r>
              <a:rPr dirty="0" sz="7150" spc="-605"/>
              <a:t>x</a:t>
            </a:r>
            <a:endParaRPr sz="7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70"/>
            <a:ext cx="1082881" cy="6619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4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8" y="0"/>
            <a:ext cx="1077545" cy="666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6" cy="767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49"/>
            <a:ext cx="993095" cy="8283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22587" y="49851"/>
            <a:ext cx="665367" cy="8592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69791" y="0"/>
            <a:ext cx="1132211" cy="107067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18"/>
            <a:ext cx="1143756" cy="9363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5"/>
            <a:ext cx="1094312" cy="72061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850713" y="9181859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5" y="227975"/>
                </a:lnTo>
                <a:lnTo>
                  <a:pt x="437285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5" y="436836"/>
                </a:lnTo>
                <a:lnTo>
                  <a:pt x="437285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5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5" y="154130"/>
                </a:lnTo>
                <a:lnTo>
                  <a:pt x="437285" y="191202"/>
                </a:lnTo>
                <a:close/>
              </a:path>
              <a:path w="437515" h="701675">
                <a:moveTo>
                  <a:pt x="437285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5" y="123972"/>
                </a:lnTo>
                <a:lnTo>
                  <a:pt x="437285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5" y="191202"/>
                </a:lnTo>
                <a:lnTo>
                  <a:pt x="437285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5" y="227975"/>
                </a:moveTo>
                <a:lnTo>
                  <a:pt x="432511" y="228925"/>
                </a:lnTo>
                <a:lnTo>
                  <a:pt x="437285" y="213721"/>
                </a:lnTo>
                <a:lnTo>
                  <a:pt x="437285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5" y="237094"/>
                </a:lnTo>
                <a:lnTo>
                  <a:pt x="437285" y="397928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5" y="464609"/>
                </a:lnTo>
                <a:lnTo>
                  <a:pt x="437285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5" y="512043"/>
                </a:lnTo>
                <a:lnTo>
                  <a:pt x="437285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5" y="513616"/>
                </a:moveTo>
                <a:lnTo>
                  <a:pt x="431377" y="514516"/>
                </a:lnTo>
                <a:lnTo>
                  <a:pt x="437285" y="513341"/>
                </a:lnTo>
                <a:lnTo>
                  <a:pt x="437285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7105360" y="9326419"/>
            <a:ext cx="909319" cy="960755"/>
            <a:chOff x="17105360" y="9326419"/>
            <a:chExt cx="909319" cy="960755"/>
          </a:xfrm>
        </p:grpSpPr>
        <p:sp>
          <p:nvSpPr>
            <p:cNvPr id="15" name="object 15"/>
            <p:cNvSpPr/>
            <p:nvPr/>
          </p:nvSpPr>
          <p:spPr>
            <a:xfrm>
              <a:off x="17105360" y="9326419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2" y="192007"/>
                  </a:moveTo>
                  <a:lnTo>
                    <a:pt x="209768" y="255546"/>
                  </a:lnTo>
                  <a:lnTo>
                    <a:pt x="214821" y="253246"/>
                  </a:lnTo>
                  <a:lnTo>
                    <a:pt x="215471" y="250527"/>
                  </a:lnTo>
                  <a:lnTo>
                    <a:pt x="218289" y="239607"/>
                  </a:lnTo>
                  <a:lnTo>
                    <a:pt x="220643" y="227485"/>
                  </a:lnTo>
                  <a:lnTo>
                    <a:pt x="225386" y="204529"/>
                  </a:lnTo>
                  <a:lnTo>
                    <a:pt x="231473" y="159293"/>
                  </a:lnTo>
                  <a:lnTo>
                    <a:pt x="232047" y="141050"/>
                  </a:lnTo>
                  <a:lnTo>
                    <a:pt x="232729" y="122786"/>
                  </a:lnTo>
                  <a:lnTo>
                    <a:pt x="237727" y="68703"/>
                  </a:lnTo>
                  <a:lnTo>
                    <a:pt x="247321" y="26653"/>
                  </a:lnTo>
                  <a:lnTo>
                    <a:pt x="277167" y="0"/>
                  </a:lnTo>
                  <a:lnTo>
                    <a:pt x="290668" y="1199"/>
                  </a:lnTo>
                  <a:lnTo>
                    <a:pt x="302693" y="9166"/>
                  </a:lnTo>
                  <a:lnTo>
                    <a:pt x="310969" y="23059"/>
                  </a:lnTo>
                  <a:lnTo>
                    <a:pt x="319576" y="48540"/>
                  </a:lnTo>
                  <a:lnTo>
                    <a:pt x="336542" y="98255"/>
                  </a:lnTo>
                  <a:lnTo>
                    <a:pt x="345466" y="122378"/>
                  </a:lnTo>
                  <a:lnTo>
                    <a:pt x="352171" y="139172"/>
                  </a:lnTo>
                  <a:lnTo>
                    <a:pt x="354892" y="145106"/>
                  </a:lnTo>
                  <a:lnTo>
                    <a:pt x="295160" y="156985"/>
                  </a:lnTo>
                  <a:lnTo>
                    <a:pt x="280043" y="238979"/>
                  </a:lnTo>
                  <a:lnTo>
                    <a:pt x="302819" y="235744"/>
                  </a:lnTo>
                  <a:lnTo>
                    <a:pt x="495815" y="197360"/>
                  </a:lnTo>
                  <a:lnTo>
                    <a:pt x="529242" y="192007"/>
                  </a:lnTo>
                  <a:close/>
                </a:path>
                <a:path w="586105" h="640079">
                  <a:moveTo>
                    <a:pt x="314549" y="194565"/>
                  </a:moveTo>
                  <a:lnTo>
                    <a:pt x="310442" y="185023"/>
                  </a:lnTo>
                  <a:lnTo>
                    <a:pt x="306377" y="175473"/>
                  </a:lnTo>
                  <a:lnTo>
                    <a:pt x="298312" y="156359"/>
                  </a:lnTo>
                  <a:lnTo>
                    <a:pt x="354892" y="145106"/>
                  </a:lnTo>
                  <a:lnTo>
                    <a:pt x="359246" y="154599"/>
                  </a:lnTo>
                  <a:lnTo>
                    <a:pt x="366536" y="169982"/>
                  </a:lnTo>
                  <a:lnTo>
                    <a:pt x="371786" y="181887"/>
                  </a:lnTo>
                  <a:lnTo>
                    <a:pt x="315304" y="193120"/>
                  </a:lnTo>
                  <a:lnTo>
                    <a:pt x="314549" y="194565"/>
                  </a:lnTo>
                  <a:close/>
                </a:path>
                <a:path w="586105" h="640079">
                  <a:moveTo>
                    <a:pt x="392609" y="217887"/>
                  </a:moveTo>
                  <a:lnTo>
                    <a:pt x="302819" y="235744"/>
                  </a:lnTo>
                  <a:lnTo>
                    <a:pt x="313003" y="232424"/>
                  </a:lnTo>
                  <a:lnTo>
                    <a:pt x="325028" y="230032"/>
                  </a:lnTo>
                  <a:lnTo>
                    <a:pt x="326941" y="223178"/>
                  </a:lnTo>
                  <a:lnTo>
                    <a:pt x="325911" y="219498"/>
                  </a:lnTo>
                  <a:lnTo>
                    <a:pt x="323498" y="212208"/>
                  </a:lnTo>
                  <a:lnTo>
                    <a:pt x="320930" y="206245"/>
                  </a:lnTo>
                  <a:lnTo>
                    <a:pt x="318200" y="200313"/>
                  </a:lnTo>
                  <a:lnTo>
                    <a:pt x="315304" y="193120"/>
                  </a:lnTo>
                  <a:lnTo>
                    <a:pt x="371786" y="181887"/>
                  </a:lnTo>
                  <a:lnTo>
                    <a:pt x="373886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4" y="205909"/>
                  </a:lnTo>
                  <a:lnTo>
                    <a:pt x="384350" y="213055"/>
                  </a:lnTo>
                  <a:lnTo>
                    <a:pt x="385705" y="215375"/>
                  </a:lnTo>
                  <a:lnTo>
                    <a:pt x="392609" y="217887"/>
                  </a:lnTo>
                  <a:close/>
                </a:path>
                <a:path w="586105" h="640079">
                  <a:moveTo>
                    <a:pt x="260368" y="637829"/>
                  </a:moveTo>
                  <a:lnTo>
                    <a:pt x="213670" y="621219"/>
                  </a:lnTo>
                  <a:lnTo>
                    <a:pt x="203097" y="566347"/>
                  </a:lnTo>
                  <a:lnTo>
                    <a:pt x="202209" y="538036"/>
                  </a:lnTo>
                  <a:lnTo>
                    <a:pt x="199761" y="481549"/>
                  </a:lnTo>
                  <a:lnTo>
                    <a:pt x="190381" y="466581"/>
                  </a:lnTo>
                  <a:lnTo>
                    <a:pt x="173950" y="458195"/>
                  </a:lnTo>
                  <a:lnTo>
                    <a:pt x="157305" y="449852"/>
                  </a:lnTo>
                  <a:lnTo>
                    <a:pt x="123584" y="433250"/>
                  </a:lnTo>
                  <a:lnTo>
                    <a:pt x="101464" y="422111"/>
                  </a:lnTo>
                  <a:lnTo>
                    <a:pt x="80615" y="406835"/>
                  </a:lnTo>
                  <a:lnTo>
                    <a:pt x="61968" y="391120"/>
                  </a:lnTo>
                  <a:lnTo>
                    <a:pt x="44539" y="371279"/>
                  </a:lnTo>
                  <a:lnTo>
                    <a:pt x="44474" y="368702"/>
                  </a:lnTo>
                  <a:lnTo>
                    <a:pt x="44187" y="368759"/>
                  </a:lnTo>
                  <a:lnTo>
                    <a:pt x="27767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40" y="323017"/>
                  </a:lnTo>
                  <a:lnTo>
                    <a:pt x="13765" y="319130"/>
                  </a:lnTo>
                  <a:lnTo>
                    <a:pt x="9959" y="308233"/>
                  </a:lnTo>
                  <a:lnTo>
                    <a:pt x="9177" y="305799"/>
                  </a:lnTo>
                  <a:lnTo>
                    <a:pt x="17746" y="300210"/>
                  </a:lnTo>
                  <a:lnTo>
                    <a:pt x="22408" y="296693"/>
                  </a:lnTo>
                  <a:lnTo>
                    <a:pt x="24023" y="295077"/>
                  </a:lnTo>
                  <a:lnTo>
                    <a:pt x="26601" y="294564"/>
                  </a:lnTo>
                  <a:lnTo>
                    <a:pt x="28073" y="292977"/>
                  </a:lnTo>
                  <a:lnTo>
                    <a:pt x="30938" y="288522"/>
                  </a:lnTo>
                  <a:lnTo>
                    <a:pt x="33394" y="282854"/>
                  </a:lnTo>
                  <a:lnTo>
                    <a:pt x="37292" y="280784"/>
                  </a:lnTo>
                  <a:lnTo>
                    <a:pt x="44234" y="285878"/>
                  </a:lnTo>
                  <a:lnTo>
                    <a:pt x="67873" y="281176"/>
                  </a:lnTo>
                  <a:lnTo>
                    <a:pt x="137101" y="268703"/>
                  </a:lnTo>
                  <a:lnTo>
                    <a:pt x="171591" y="261843"/>
                  </a:lnTo>
                  <a:lnTo>
                    <a:pt x="206329" y="256229"/>
                  </a:lnTo>
                  <a:lnTo>
                    <a:pt x="550158" y="187847"/>
                  </a:lnTo>
                  <a:lnTo>
                    <a:pt x="584368" y="209531"/>
                  </a:lnTo>
                  <a:lnTo>
                    <a:pt x="585876" y="217000"/>
                  </a:lnTo>
                  <a:lnTo>
                    <a:pt x="585624" y="220935"/>
                  </a:lnTo>
                  <a:lnTo>
                    <a:pt x="290654" y="279600"/>
                  </a:lnTo>
                  <a:lnTo>
                    <a:pt x="288753" y="281273"/>
                  </a:lnTo>
                  <a:lnTo>
                    <a:pt x="286956" y="284220"/>
                  </a:lnTo>
                  <a:lnTo>
                    <a:pt x="284912" y="285921"/>
                  </a:lnTo>
                  <a:lnTo>
                    <a:pt x="282399" y="289011"/>
                  </a:lnTo>
                  <a:lnTo>
                    <a:pt x="279208" y="290940"/>
                  </a:lnTo>
                  <a:lnTo>
                    <a:pt x="276447" y="292784"/>
                  </a:lnTo>
                  <a:lnTo>
                    <a:pt x="273075" y="296045"/>
                  </a:lnTo>
                  <a:lnTo>
                    <a:pt x="270386" y="297874"/>
                  </a:lnTo>
                  <a:lnTo>
                    <a:pt x="170890" y="317662"/>
                  </a:lnTo>
                  <a:lnTo>
                    <a:pt x="145473" y="325307"/>
                  </a:lnTo>
                  <a:lnTo>
                    <a:pt x="119916" y="331685"/>
                  </a:lnTo>
                  <a:lnTo>
                    <a:pt x="119188" y="337009"/>
                  </a:lnTo>
                  <a:lnTo>
                    <a:pt x="118432" y="338454"/>
                  </a:lnTo>
                  <a:lnTo>
                    <a:pt x="196185" y="386439"/>
                  </a:lnTo>
                  <a:lnTo>
                    <a:pt x="258737" y="373999"/>
                  </a:lnTo>
                  <a:lnTo>
                    <a:pt x="256490" y="393869"/>
                  </a:lnTo>
                  <a:lnTo>
                    <a:pt x="255676" y="408274"/>
                  </a:lnTo>
                  <a:lnTo>
                    <a:pt x="257457" y="416984"/>
                  </a:lnTo>
                  <a:lnTo>
                    <a:pt x="263348" y="424877"/>
                  </a:lnTo>
                  <a:lnTo>
                    <a:pt x="273625" y="430602"/>
                  </a:lnTo>
                  <a:lnTo>
                    <a:pt x="269771" y="440433"/>
                  </a:lnTo>
                  <a:lnTo>
                    <a:pt x="277794" y="438837"/>
                  </a:lnTo>
                  <a:lnTo>
                    <a:pt x="279761" y="439741"/>
                  </a:lnTo>
                  <a:lnTo>
                    <a:pt x="286451" y="443590"/>
                  </a:lnTo>
                  <a:lnTo>
                    <a:pt x="293061" y="447455"/>
                  </a:lnTo>
                  <a:lnTo>
                    <a:pt x="299455" y="451362"/>
                  </a:lnTo>
                  <a:lnTo>
                    <a:pt x="305501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5" y="436633"/>
                  </a:lnTo>
                  <a:lnTo>
                    <a:pt x="465722" y="464910"/>
                  </a:lnTo>
                  <a:lnTo>
                    <a:pt x="407981" y="476394"/>
                  </a:lnTo>
                  <a:lnTo>
                    <a:pt x="405038" y="479569"/>
                  </a:lnTo>
                  <a:lnTo>
                    <a:pt x="404283" y="481014"/>
                  </a:lnTo>
                  <a:lnTo>
                    <a:pt x="252855" y="511130"/>
                  </a:lnTo>
                  <a:lnTo>
                    <a:pt x="253617" y="516158"/>
                  </a:lnTo>
                  <a:lnTo>
                    <a:pt x="254019" y="518668"/>
                  </a:lnTo>
                  <a:lnTo>
                    <a:pt x="254655" y="522426"/>
                  </a:lnTo>
                  <a:lnTo>
                    <a:pt x="255464" y="528740"/>
                  </a:lnTo>
                  <a:lnTo>
                    <a:pt x="397091" y="500573"/>
                  </a:lnTo>
                  <a:lnTo>
                    <a:pt x="397650" y="501756"/>
                  </a:lnTo>
                  <a:lnTo>
                    <a:pt x="404835" y="505507"/>
                  </a:lnTo>
                  <a:lnTo>
                    <a:pt x="410645" y="509531"/>
                  </a:lnTo>
                  <a:lnTo>
                    <a:pt x="415825" y="513680"/>
                  </a:lnTo>
                  <a:lnTo>
                    <a:pt x="421010" y="519123"/>
                  </a:lnTo>
                  <a:lnTo>
                    <a:pt x="426342" y="524537"/>
                  </a:lnTo>
                  <a:lnTo>
                    <a:pt x="479799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1" y="553490"/>
                  </a:lnTo>
                  <a:lnTo>
                    <a:pt x="337715" y="557702"/>
                  </a:lnTo>
                  <a:lnTo>
                    <a:pt x="330718" y="565568"/>
                  </a:lnTo>
                  <a:lnTo>
                    <a:pt x="323716" y="572140"/>
                  </a:lnTo>
                  <a:lnTo>
                    <a:pt x="317028" y="579945"/>
                  </a:lnTo>
                  <a:lnTo>
                    <a:pt x="306722" y="589763"/>
                  </a:lnTo>
                  <a:lnTo>
                    <a:pt x="296610" y="600839"/>
                  </a:lnTo>
                  <a:lnTo>
                    <a:pt x="286680" y="610583"/>
                  </a:lnTo>
                  <a:lnTo>
                    <a:pt x="278159" y="622637"/>
                  </a:lnTo>
                  <a:lnTo>
                    <a:pt x="269622" y="632104"/>
                  </a:lnTo>
                  <a:lnTo>
                    <a:pt x="260368" y="637829"/>
                  </a:lnTo>
                  <a:close/>
                </a:path>
                <a:path w="586105" h="640079">
                  <a:moveTo>
                    <a:pt x="67873" y="281176"/>
                  </a:moveTo>
                  <a:lnTo>
                    <a:pt x="44234" y="285878"/>
                  </a:lnTo>
                  <a:lnTo>
                    <a:pt x="49153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3" y="281176"/>
                  </a:lnTo>
                  <a:close/>
                </a:path>
                <a:path w="586105" h="640079">
                  <a:moveTo>
                    <a:pt x="550158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8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2" y="459664"/>
                  </a:lnTo>
                  <a:lnTo>
                    <a:pt x="328554" y="455934"/>
                  </a:lnTo>
                  <a:lnTo>
                    <a:pt x="334103" y="450946"/>
                  </a:lnTo>
                  <a:lnTo>
                    <a:pt x="339477" y="445992"/>
                  </a:lnTo>
                  <a:lnTo>
                    <a:pt x="344309" y="439852"/>
                  </a:lnTo>
                  <a:lnTo>
                    <a:pt x="348724" y="433794"/>
                  </a:lnTo>
                  <a:lnTo>
                    <a:pt x="356190" y="423245"/>
                  </a:lnTo>
                  <a:lnTo>
                    <a:pt x="365521" y="414915"/>
                  </a:lnTo>
                  <a:lnTo>
                    <a:pt x="385115" y="378646"/>
                  </a:lnTo>
                  <a:lnTo>
                    <a:pt x="387353" y="370432"/>
                  </a:lnTo>
                  <a:lnTo>
                    <a:pt x="383199" y="371258"/>
                  </a:lnTo>
                  <a:lnTo>
                    <a:pt x="348938" y="278367"/>
                  </a:lnTo>
                  <a:lnTo>
                    <a:pt x="294069" y="289280"/>
                  </a:lnTo>
                  <a:lnTo>
                    <a:pt x="292752" y="285657"/>
                  </a:lnTo>
                  <a:lnTo>
                    <a:pt x="290654" y="279600"/>
                  </a:lnTo>
                  <a:lnTo>
                    <a:pt x="406983" y="256464"/>
                  </a:lnTo>
                  <a:lnTo>
                    <a:pt x="403428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8" y="334957"/>
                  </a:lnTo>
                  <a:lnTo>
                    <a:pt x="526881" y="315490"/>
                  </a:lnTo>
                  <a:lnTo>
                    <a:pt x="494803" y="363306"/>
                  </a:lnTo>
                  <a:lnTo>
                    <a:pt x="486847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7" y="407378"/>
                  </a:lnTo>
                  <a:lnTo>
                    <a:pt x="457242" y="413507"/>
                  </a:lnTo>
                  <a:lnTo>
                    <a:pt x="455615" y="420305"/>
                  </a:lnTo>
                  <a:lnTo>
                    <a:pt x="456224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9" y="266307"/>
                  </a:moveTo>
                  <a:lnTo>
                    <a:pt x="417247" y="260897"/>
                  </a:lnTo>
                  <a:lnTo>
                    <a:pt x="406983" y="256464"/>
                  </a:lnTo>
                  <a:lnTo>
                    <a:pt x="585624" y="220935"/>
                  </a:lnTo>
                  <a:lnTo>
                    <a:pt x="585371" y="224870"/>
                  </a:lnTo>
                  <a:lnTo>
                    <a:pt x="584753" y="226288"/>
                  </a:lnTo>
                  <a:lnTo>
                    <a:pt x="447514" y="253582"/>
                  </a:lnTo>
                  <a:lnTo>
                    <a:pt x="423759" y="262191"/>
                  </a:lnTo>
                  <a:lnTo>
                    <a:pt x="416089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8" y="334957"/>
                  </a:lnTo>
                  <a:lnTo>
                    <a:pt x="492916" y="249732"/>
                  </a:lnTo>
                  <a:lnTo>
                    <a:pt x="469785" y="251743"/>
                  </a:lnTo>
                  <a:lnTo>
                    <a:pt x="458361" y="251425"/>
                  </a:lnTo>
                  <a:lnTo>
                    <a:pt x="584753" y="226288"/>
                  </a:lnTo>
                  <a:lnTo>
                    <a:pt x="580431" y="236211"/>
                  </a:lnTo>
                  <a:lnTo>
                    <a:pt x="574256" y="247798"/>
                  </a:lnTo>
                  <a:lnTo>
                    <a:pt x="567135" y="258279"/>
                  </a:lnTo>
                  <a:lnTo>
                    <a:pt x="557118" y="274515"/>
                  </a:lnTo>
                  <a:lnTo>
                    <a:pt x="550099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2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7" y="373999"/>
                  </a:moveTo>
                  <a:lnTo>
                    <a:pt x="196185" y="386439"/>
                  </a:lnTo>
                  <a:lnTo>
                    <a:pt x="199597" y="381876"/>
                  </a:lnTo>
                  <a:lnTo>
                    <a:pt x="201316" y="381534"/>
                  </a:lnTo>
                  <a:lnTo>
                    <a:pt x="201498" y="380203"/>
                  </a:lnTo>
                  <a:lnTo>
                    <a:pt x="203046" y="365652"/>
                  </a:lnTo>
                  <a:lnTo>
                    <a:pt x="204554" y="351108"/>
                  </a:lnTo>
                  <a:lnTo>
                    <a:pt x="207255" y="320789"/>
                  </a:lnTo>
                  <a:lnTo>
                    <a:pt x="208243" y="311528"/>
                  </a:lnTo>
                  <a:lnTo>
                    <a:pt x="201118" y="311650"/>
                  </a:lnTo>
                  <a:lnTo>
                    <a:pt x="270386" y="297874"/>
                  </a:lnTo>
                  <a:lnTo>
                    <a:pt x="267696" y="299704"/>
                  </a:lnTo>
                  <a:lnTo>
                    <a:pt x="267046" y="302423"/>
                  </a:lnTo>
                  <a:lnTo>
                    <a:pt x="264096" y="325023"/>
                  </a:lnTo>
                  <a:lnTo>
                    <a:pt x="261375" y="347577"/>
                  </a:lnTo>
                  <a:lnTo>
                    <a:pt x="259036" y="371350"/>
                  </a:lnTo>
                  <a:lnTo>
                    <a:pt x="258737" y="373999"/>
                  </a:lnTo>
                  <a:close/>
                </a:path>
                <a:path w="586105" h="640079">
                  <a:moveTo>
                    <a:pt x="479799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8" y="502081"/>
                  </a:lnTo>
                  <a:lnTo>
                    <a:pt x="420696" y="495878"/>
                  </a:lnTo>
                  <a:lnTo>
                    <a:pt x="417203" y="482329"/>
                  </a:lnTo>
                  <a:lnTo>
                    <a:pt x="411589" y="479561"/>
                  </a:lnTo>
                  <a:lnTo>
                    <a:pt x="407981" y="476394"/>
                  </a:lnTo>
                  <a:lnTo>
                    <a:pt x="465722" y="464910"/>
                  </a:lnTo>
                  <a:lnTo>
                    <a:pt x="474825" y="496766"/>
                  </a:lnTo>
                  <a:lnTo>
                    <a:pt x="479799" y="513905"/>
                  </a:lnTo>
                  <a:close/>
                </a:path>
                <a:path w="586105" h="640079">
                  <a:moveTo>
                    <a:pt x="397091" y="500573"/>
                  </a:moveTo>
                  <a:lnTo>
                    <a:pt x="255464" y="528740"/>
                  </a:lnTo>
                  <a:lnTo>
                    <a:pt x="273643" y="516060"/>
                  </a:lnTo>
                  <a:lnTo>
                    <a:pt x="274189" y="512067"/>
                  </a:lnTo>
                  <a:lnTo>
                    <a:pt x="252855" y="511130"/>
                  </a:lnTo>
                  <a:lnTo>
                    <a:pt x="404283" y="481014"/>
                  </a:lnTo>
                  <a:lnTo>
                    <a:pt x="403528" y="482459"/>
                  </a:lnTo>
                  <a:lnTo>
                    <a:pt x="401340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1" y="500573"/>
                  </a:lnTo>
                  <a:close/>
                </a:path>
                <a:path w="586105" h="640079">
                  <a:moveTo>
                    <a:pt x="477652" y="614038"/>
                  </a:moveTo>
                  <a:lnTo>
                    <a:pt x="469629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3" y="607371"/>
                  </a:lnTo>
                  <a:lnTo>
                    <a:pt x="435923" y="600324"/>
                  </a:lnTo>
                  <a:lnTo>
                    <a:pt x="426166" y="594495"/>
                  </a:lnTo>
                  <a:lnTo>
                    <a:pt x="416067" y="587440"/>
                  </a:lnTo>
                  <a:lnTo>
                    <a:pt x="405698" y="581733"/>
                  </a:lnTo>
                  <a:lnTo>
                    <a:pt x="394974" y="574801"/>
                  </a:lnTo>
                  <a:lnTo>
                    <a:pt x="373915" y="563451"/>
                  </a:lnTo>
                  <a:lnTo>
                    <a:pt x="372951" y="562348"/>
                  </a:lnTo>
                  <a:lnTo>
                    <a:pt x="371088" y="562718"/>
                  </a:lnTo>
                  <a:lnTo>
                    <a:pt x="364185" y="558912"/>
                  </a:lnTo>
                  <a:lnTo>
                    <a:pt x="357162" y="555129"/>
                  </a:lnTo>
                  <a:lnTo>
                    <a:pt x="350735" y="552523"/>
                  </a:lnTo>
                  <a:lnTo>
                    <a:pt x="483272" y="526163"/>
                  </a:lnTo>
                  <a:lnTo>
                    <a:pt x="490181" y="551982"/>
                  </a:lnTo>
                  <a:lnTo>
                    <a:pt x="491706" y="558153"/>
                  </a:lnTo>
                  <a:lnTo>
                    <a:pt x="492277" y="561924"/>
                  </a:lnTo>
                  <a:lnTo>
                    <a:pt x="494392" y="573157"/>
                  </a:lnTo>
                  <a:lnTo>
                    <a:pt x="499760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2" y="592944"/>
                  </a:lnTo>
                  <a:lnTo>
                    <a:pt x="497392" y="599753"/>
                  </a:lnTo>
                  <a:lnTo>
                    <a:pt x="494497" y="605508"/>
                  </a:lnTo>
                  <a:lnTo>
                    <a:pt x="480242" y="608343"/>
                  </a:lnTo>
                  <a:lnTo>
                    <a:pt x="477652" y="614038"/>
                  </a:lnTo>
                  <a:close/>
                </a:path>
                <a:path w="586105" h="640079">
                  <a:moveTo>
                    <a:pt x="489387" y="609114"/>
                  </a:moveTo>
                  <a:lnTo>
                    <a:pt x="480815" y="608229"/>
                  </a:lnTo>
                  <a:lnTo>
                    <a:pt x="494497" y="605508"/>
                  </a:lnTo>
                  <a:lnTo>
                    <a:pt x="489387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655661" y="9964009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64" y="322990"/>
                  </a:moveTo>
                  <a:lnTo>
                    <a:pt x="23399" y="322990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64" y="322990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3" y="322990"/>
                  </a:moveTo>
                  <a:lnTo>
                    <a:pt x="155943" y="322990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601" y="316658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3" y="322990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395"/>
            <a:ext cx="1374119" cy="84357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7076" y="9492508"/>
            <a:ext cx="1107870" cy="79524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260873" y="9418624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1" y="214254"/>
                </a:moveTo>
                <a:lnTo>
                  <a:pt x="840933" y="182627"/>
                </a:lnTo>
                <a:lnTo>
                  <a:pt x="857381" y="163243"/>
                </a:lnTo>
                <a:lnTo>
                  <a:pt x="873656" y="143724"/>
                </a:lnTo>
                <a:lnTo>
                  <a:pt x="890623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40" y="68159"/>
                </a:lnTo>
                <a:lnTo>
                  <a:pt x="982042" y="67176"/>
                </a:lnTo>
                <a:lnTo>
                  <a:pt x="985270" y="69692"/>
                </a:lnTo>
                <a:lnTo>
                  <a:pt x="994921" y="61112"/>
                </a:lnTo>
                <a:lnTo>
                  <a:pt x="996305" y="62190"/>
                </a:lnTo>
                <a:lnTo>
                  <a:pt x="1011389" y="57844"/>
                </a:lnTo>
                <a:lnTo>
                  <a:pt x="1037480" y="45973"/>
                </a:lnTo>
                <a:lnTo>
                  <a:pt x="1082456" y="81019"/>
                </a:lnTo>
                <a:lnTo>
                  <a:pt x="1078102" y="93727"/>
                </a:lnTo>
                <a:lnTo>
                  <a:pt x="1072871" y="121852"/>
                </a:lnTo>
                <a:lnTo>
                  <a:pt x="1067316" y="149724"/>
                </a:lnTo>
                <a:lnTo>
                  <a:pt x="1003062" y="99656"/>
                </a:lnTo>
                <a:lnTo>
                  <a:pt x="992719" y="107697"/>
                </a:lnTo>
                <a:lnTo>
                  <a:pt x="972790" y="124369"/>
                </a:lnTo>
                <a:lnTo>
                  <a:pt x="953366" y="141434"/>
                </a:lnTo>
                <a:lnTo>
                  <a:pt x="934201" y="158701"/>
                </a:lnTo>
                <a:lnTo>
                  <a:pt x="923318" y="166321"/>
                </a:lnTo>
                <a:lnTo>
                  <a:pt x="906398" y="185337"/>
                </a:lnTo>
                <a:lnTo>
                  <a:pt x="897911" y="194825"/>
                </a:lnTo>
                <a:lnTo>
                  <a:pt x="889727" y="204547"/>
                </a:lnTo>
                <a:lnTo>
                  <a:pt x="881521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4" y="271037"/>
                </a:lnTo>
                <a:lnTo>
                  <a:pt x="960182" y="259447"/>
                </a:lnTo>
                <a:lnTo>
                  <a:pt x="965797" y="247722"/>
                </a:lnTo>
                <a:lnTo>
                  <a:pt x="976855" y="224138"/>
                </a:lnTo>
                <a:lnTo>
                  <a:pt x="983670" y="213348"/>
                </a:lnTo>
                <a:lnTo>
                  <a:pt x="982614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8" y="174178"/>
                </a:lnTo>
                <a:lnTo>
                  <a:pt x="995591" y="158236"/>
                </a:lnTo>
                <a:lnTo>
                  <a:pt x="1003427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6" y="149724"/>
                </a:lnTo>
                <a:lnTo>
                  <a:pt x="1060939" y="176955"/>
                </a:lnTo>
                <a:lnTo>
                  <a:pt x="1053244" y="203160"/>
                </a:lnTo>
                <a:lnTo>
                  <a:pt x="1042626" y="227087"/>
                </a:lnTo>
                <a:lnTo>
                  <a:pt x="1030494" y="249835"/>
                </a:lnTo>
                <a:lnTo>
                  <a:pt x="1017758" y="272111"/>
                </a:lnTo>
                <a:lnTo>
                  <a:pt x="1005324" y="294623"/>
                </a:lnTo>
                <a:lnTo>
                  <a:pt x="1006618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80" y="345140"/>
                </a:moveTo>
                <a:lnTo>
                  <a:pt x="1070517" y="313222"/>
                </a:lnTo>
                <a:lnTo>
                  <a:pt x="1078554" y="303384"/>
                </a:lnTo>
                <a:lnTo>
                  <a:pt x="1081592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5" y="288964"/>
                </a:lnTo>
                <a:lnTo>
                  <a:pt x="1128954" y="294355"/>
                </a:lnTo>
                <a:lnTo>
                  <a:pt x="1160618" y="286827"/>
                </a:lnTo>
                <a:lnTo>
                  <a:pt x="1206098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80" y="345140"/>
                </a:lnTo>
                <a:close/>
              </a:path>
              <a:path w="1335404" h="864234">
                <a:moveTo>
                  <a:pt x="821035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5" y="6617"/>
                </a:lnTo>
                <a:lnTo>
                  <a:pt x="758160" y="5427"/>
                </a:lnTo>
                <a:lnTo>
                  <a:pt x="771857" y="0"/>
                </a:lnTo>
                <a:lnTo>
                  <a:pt x="806755" y="27192"/>
                </a:lnTo>
                <a:lnTo>
                  <a:pt x="806253" y="42902"/>
                </a:lnTo>
                <a:lnTo>
                  <a:pt x="819996" y="53610"/>
                </a:lnTo>
                <a:lnTo>
                  <a:pt x="818586" y="68612"/>
                </a:lnTo>
                <a:lnTo>
                  <a:pt x="821035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5" y="479911"/>
                </a:lnTo>
                <a:lnTo>
                  <a:pt x="1193803" y="473689"/>
                </a:lnTo>
                <a:lnTo>
                  <a:pt x="1206999" y="467871"/>
                </a:lnTo>
                <a:lnTo>
                  <a:pt x="1217255" y="459763"/>
                </a:lnTo>
                <a:lnTo>
                  <a:pt x="1218423" y="460673"/>
                </a:lnTo>
                <a:lnTo>
                  <a:pt x="1228867" y="452710"/>
                </a:lnTo>
                <a:lnTo>
                  <a:pt x="1238964" y="444478"/>
                </a:lnTo>
                <a:lnTo>
                  <a:pt x="1246900" y="434561"/>
                </a:lnTo>
                <a:lnTo>
                  <a:pt x="1247131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6" y="415986"/>
                </a:lnTo>
                <a:lnTo>
                  <a:pt x="1271496" y="405426"/>
                </a:lnTo>
                <a:lnTo>
                  <a:pt x="1278585" y="394849"/>
                </a:lnTo>
                <a:lnTo>
                  <a:pt x="1318376" y="425855"/>
                </a:lnTo>
                <a:lnTo>
                  <a:pt x="1311684" y="436741"/>
                </a:lnTo>
                <a:lnTo>
                  <a:pt x="1303737" y="446649"/>
                </a:lnTo>
                <a:lnTo>
                  <a:pt x="1294602" y="455631"/>
                </a:lnTo>
                <a:lnTo>
                  <a:pt x="1283398" y="463001"/>
                </a:lnTo>
                <a:lnTo>
                  <a:pt x="1263199" y="479462"/>
                </a:lnTo>
                <a:lnTo>
                  <a:pt x="1250244" y="485468"/>
                </a:lnTo>
                <a:lnTo>
                  <a:pt x="1226816" y="499413"/>
                </a:lnTo>
                <a:lnTo>
                  <a:pt x="1216149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8" y="277435"/>
                </a:moveTo>
                <a:lnTo>
                  <a:pt x="577670" y="235095"/>
                </a:lnTo>
                <a:lnTo>
                  <a:pt x="591829" y="181726"/>
                </a:lnTo>
                <a:lnTo>
                  <a:pt x="597628" y="170144"/>
                </a:lnTo>
                <a:lnTo>
                  <a:pt x="595513" y="168496"/>
                </a:lnTo>
                <a:lnTo>
                  <a:pt x="601247" y="156864"/>
                </a:lnTo>
                <a:lnTo>
                  <a:pt x="599370" y="155401"/>
                </a:lnTo>
                <a:lnTo>
                  <a:pt x="604877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6" y="110119"/>
                </a:lnTo>
                <a:lnTo>
                  <a:pt x="628357" y="97487"/>
                </a:lnTo>
                <a:lnTo>
                  <a:pt x="631879" y="84131"/>
                </a:lnTo>
                <a:lnTo>
                  <a:pt x="629108" y="81972"/>
                </a:lnTo>
                <a:lnTo>
                  <a:pt x="638100" y="72878"/>
                </a:lnTo>
                <a:lnTo>
                  <a:pt x="647289" y="63938"/>
                </a:lnTo>
                <a:lnTo>
                  <a:pt x="642677" y="60344"/>
                </a:lnTo>
                <a:lnTo>
                  <a:pt x="661071" y="42476"/>
                </a:lnTo>
                <a:lnTo>
                  <a:pt x="672437" y="35232"/>
                </a:lnTo>
                <a:lnTo>
                  <a:pt x="694203" y="19992"/>
                </a:lnTo>
                <a:lnTo>
                  <a:pt x="711883" y="17668"/>
                </a:lnTo>
                <a:lnTo>
                  <a:pt x="717648" y="22160"/>
                </a:lnTo>
                <a:lnTo>
                  <a:pt x="728682" y="14658"/>
                </a:lnTo>
                <a:lnTo>
                  <a:pt x="831074" y="94443"/>
                </a:lnTo>
                <a:lnTo>
                  <a:pt x="833133" y="112148"/>
                </a:lnTo>
                <a:lnTo>
                  <a:pt x="835064" y="129753"/>
                </a:lnTo>
                <a:lnTo>
                  <a:pt x="737198" y="53494"/>
                </a:lnTo>
                <a:lnTo>
                  <a:pt x="724791" y="59927"/>
                </a:lnTo>
                <a:lnTo>
                  <a:pt x="695236" y="85198"/>
                </a:lnTo>
                <a:lnTo>
                  <a:pt x="678189" y="120216"/>
                </a:lnTo>
                <a:lnTo>
                  <a:pt x="674894" y="133749"/>
                </a:lnTo>
                <a:lnTo>
                  <a:pt x="664053" y="157502"/>
                </a:lnTo>
                <a:lnTo>
                  <a:pt x="661104" y="171305"/>
                </a:lnTo>
                <a:lnTo>
                  <a:pt x="659258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3" y="250459"/>
                </a:lnTo>
                <a:lnTo>
                  <a:pt x="634787" y="263501"/>
                </a:lnTo>
                <a:lnTo>
                  <a:pt x="632008" y="277435"/>
                </a:lnTo>
                <a:close/>
              </a:path>
              <a:path w="1335404" h="864234">
                <a:moveTo>
                  <a:pt x="832951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4" y="129753"/>
                </a:lnTo>
                <a:lnTo>
                  <a:pt x="832951" y="144207"/>
                </a:lnTo>
                <a:close/>
              </a:path>
              <a:path w="1335404" h="864234">
                <a:moveTo>
                  <a:pt x="852363" y="465239"/>
                </a:moveTo>
                <a:lnTo>
                  <a:pt x="707078" y="352031"/>
                </a:lnTo>
                <a:lnTo>
                  <a:pt x="715114" y="342193"/>
                </a:lnTo>
                <a:lnTo>
                  <a:pt x="714884" y="342013"/>
                </a:lnTo>
                <a:lnTo>
                  <a:pt x="722229" y="331636"/>
                </a:lnTo>
                <a:lnTo>
                  <a:pt x="721306" y="330917"/>
                </a:lnTo>
                <a:lnTo>
                  <a:pt x="724500" y="317306"/>
                </a:lnTo>
                <a:lnTo>
                  <a:pt x="809595" y="383613"/>
                </a:lnTo>
                <a:lnTo>
                  <a:pt x="824839" y="379391"/>
                </a:lnTo>
                <a:lnTo>
                  <a:pt x="839909" y="375033"/>
                </a:lnTo>
                <a:lnTo>
                  <a:pt x="879700" y="357738"/>
                </a:lnTo>
                <a:lnTo>
                  <a:pt x="900213" y="341521"/>
                </a:lnTo>
                <a:lnTo>
                  <a:pt x="902058" y="342959"/>
                </a:lnTo>
                <a:lnTo>
                  <a:pt x="911114" y="333915"/>
                </a:lnTo>
                <a:lnTo>
                  <a:pt x="919889" y="324653"/>
                </a:lnTo>
                <a:lnTo>
                  <a:pt x="928362" y="315155"/>
                </a:lnTo>
                <a:lnTo>
                  <a:pt x="936510" y="305403"/>
                </a:lnTo>
                <a:lnTo>
                  <a:pt x="934435" y="303786"/>
                </a:lnTo>
                <a:lnTo>
                  <a:pt x="939935" y="291971"/>
                </a:lnTo>
                <a:lnTo>
                  <a:pt x="944743" y="279618"/>
                </a:lnTo>
                <a:lnTo>
                  <a:pt x="995708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1" y="307937"/>
                </a:lnTo>
                <a:lnTo>
                  <a:pt x="1033228" y="316366"/>
                </a:lnTo>
                <a:lnTo>
                  <a:pt x="1044493" y="309044"/>
                </a:lnTo>
                <a:lnTo>
                  <a:pt x="1050720" y="313895"/>
                </a:lnTo>
                <a:lnTo>
                  <a:pt x="1059902" y="304950"/>
                </a:lnTo>
                <a:lnTo>
                  <a:pt x="1102302" y="337989"/>
                </a:lnTo>
                <a:lnTo>
                  <a:pt x="1085772" y="341209"/>
                </a:lnTo>
                <a:lnTo>
                  <a:pt x="1070176" y="345156"/>
                </a:lnTo>
                <a:lnTo>
                  <a:pt x="1055055" y="349474"/>
                </a:lnTo>
                <a:lnTo>
                  <a:pt x="1040108" y="353927"/>
                </a:lnTo>
                <a:lnTo>
                  <a:pt x="1025030" y="358279"/>
                </a:lnTo>
                <a:lnTo>
                  <a:pt x="1011358" y="363726"/>
                </a:lnTo>
                <a:lnTo>
                  <a:pt x="997426" y="368971"/>
                </a:lnTo>
                <a:lnTo>
                  <a:pt x="991647" y="364467"/>
                </a:lnTo>
                <a:lnTo>
                  <a:pt x="979012" y="370722"/>
                </a:lnTo>
                <a:lnTo>
                  <a:pt x="942298" y="390415"/>
                </a:lnTo>
                <a:lnTo>
                  <a:pt x="913176" y="416024"/>
                </a:lnTo>
                <a:lnTo>
                  <a:pt x="893186" y="432648"/>
                </a:lnTo>
                <a:lnTo>
                  <a:pt x="872720" y="448902"/>
                </a:lnTo>
                <a:lnTo>
                  <a:pt x="852363" y="465239"/>
                </a:lnTo>
                <a:close/>
              </a:path>
              <a:path w="1335404" h="864234">
                <a:moveTo>
                  <a:pt x="835926" y="162625"/>
                </a:moveTo>
                <a:lnTo>
                  <a:pt x="749894" y="95587"/>
                </a:lnTo>
                <a:lnTo>
                  <a:pt x="749336" y="79053"/>
                </a:lnTo>
                <a:lnTo>
                  <a:pt x="838385" y="148441"/>
                </a:lnTo>
                <a:lnTo>
                  <a:pt x="835926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8" y="308139"/>
                </a:lnTo>
                <a:lnTo>
                  <a:pt x="741813" y="298595"/>
                </a:lnTo>
                <a:lnTo>
                  <a:pt x="749839" y="288749"/>
                </a:lnTo>
                <a:lnTo>
                  <a:pt x="757108" y="278313"/>
                </a:lnTo>
                <a:lnTo>
                  <a:pt x="756610" y="277925"/>
                </a:lnTo>
                <a:lnTo>
                  <a:pt x="763876" y="267486"/>
                </a:lnTo>
                <a:lnTo>
                  <a:pt x="770450" y="256508"/>
                </a:lnTo>
                <a:lnTo>
                  <a:pt x="767877" y="254504"/>
                </a:lnTo>
                <a:lnTo>
                  <a:pt x="764877" y="236065"/>
                </a:lnTo>
                <a:lnTo>
                  <a:pt x="770396" y="208165"/>
                </a:lnTo>
                <a:lnTo>
                  <a:pt x="767028" y="189441"/>
                </a:lnTo>
                <a:lnTo>
                  <a:pt x="760785" y="168476"/>
                </a:lnTo>
                <a:lnTo>
                  <a:pt x="761503" y="152935"/>
                </a:lnTo>
                <a:lnTo>
                  <a:pt x="762935" y="137950"/>
                </a:lnTo>
                <a:lnTo>
                  <a:pt x="756777" y="133152"/>
                </a:lnTo>
                <a:lnTo>
                  <a:pt x="758144" y="118117"/>
                </a:lnTo>
                <a:lnTo>
                  <a:pt x="758041" y="101936"/>
                </a:lnTo>
                <a:lnTo>
                  <a:pt x="841360" y="166859"/>
                </a:lnTo>
                <a:lnTo>
                  <a:pt x="835860" y="178674"/>
                </a:lnTo>
                <a:lnTo>
                  <a:pt x="881521" y="214254"/>
                </a:lnTo>
                <a:lnTo>
                  <a:pt x="873405" y="224030"/>
                </a:lnTo>
                <a:lnTo>
                  <a:pt x="865065" y="233632"/>
                </a:lnTo>
                <a:lnTo>
                  <a:pt x="856950" y="243409"/>
                </a:lnTo>
                <a:lnTo>
                  <a:pt x="849129" y="253415"/>
                </a:lnTo>
                <a:lnTo>
                  <a:pt x="842952" y="264702"/>
                </a:lnTo>
                <a:lnTo>
                  <a:pt x="838850" y="277606"/>
                </a:lnTo>
                <a:lnTo>
                  <a:pt x="829450" y="302482"/>
                </a:lnTo>
                <a:lnTo>
                  <a:pt x="826908" y="316602"/>
                </a:lnTo>
                <a:lnTo>
                  <a:pt x="831243" y="319980"/>
                </a:lnTo>
                <a:lnTo>
                  <a:pt x="823328" y="346013"/>
                </a:lnTo>
                <a:lnTo>
                  <a:pt x="818138" y="358069"/>
                </a:lnTo>
                <a:lnTo>
                  <a:pt x="812732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8" y="319330"/>
                </a:moveTo>
                <a:lnTo>
                  <a:pt x="952584" y="285727"/>
                </a:lnTo>
                <a:lnTo>
                  <a:pt x="955316" y="271756"/>
                </a:lnTo>
                <a:lnTo>
                  <a:pt x="1001831" y="308001"/>
                </a:lnTo>
                <a:lnTo>
                  <a:pt x="995708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4" y="530201"/>
                </a:lnTo>
                <a:lnTo>
                  <a:pt x="1084904" y="517637"/>
                </a:lnTo>
                <a:lnTo>
                  <a:pt x="1101888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5" y="495701"/>
                </a:lnTo>
                <a:lnTo>
                  <a:pt x="1171467" y="488485"/>
                </a:lnTo>
                <a:lnTo>
                  <a:pt x="1203097" y="513131"/>
                </a:lnTo>
                <a:lnTo>
                  <a:pt x="1181409" y="528433"/>
                </a:lnTo>
                <a:lnTo>
                  <a:pt x="1158036" y="542421"/>
                </a:lnTo>
                <a:lnTo>
                  <a:pt x="1141431" y="545582"/>
                </a:lnTo>
                <a:lnTo>
                  <a:pt x="1116630" y="558458"/>
                </a:lnTo>
                <a:lnTo>
                  <a:pt x="1113402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2" y="599136"/>
                </a:moveTo>
                <a:lnTo>
                  <a:pt x="1119202" y="576562"/>
                </a:lnTo>
                <a:lnTo>
                  <a:pt x="1141698" y="577992"/>
                </a:lnTo>
                <a:lnTo>
                  <a:pt x="1148172" y="599136"/>
                </a:lnTo>
                <a:close/>
              </a:path>
              <a:path w="1335404" h="864234">
                <a:moveTo>
                  <a:pt x="948614" y="588541"/>
                </a:moveTo>
                <a:lnTo>
                  <a:pt x="829864" y="496009"/>
                </a:lnTo>
                <a:lnTo>
                  <a:pt x="846869" y="493159"/>
                </a:lnTo>
                <a:lnTo>
                  <a:pt x="863485" y="490006"/>
                </a:lnTo>
                <a:lnTo>
                  <a:pt x="872230" y="496821"/>
                </a:lnTo>
                <a:lnTo>
                  <a:pt x="914863" y="497840"/>
                </a:lnTo>
                <a:lnTo>
                  <a:pt x="950447" y="509467"/>
                </a:lnTo>
                <a:lnTo>
                  <a:pt x="994572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8" y="526947"/>
                </a:lnTo>
                <a:lnTo>
                  <a:pt x="1161976" y="609893"/>
                </a:lnTo>
                <a:lnTo>
                  <a:pt x="1167434" y="630246"/>
                </a:lnTo>
                <a:lnTo>
                  <a:pt x="1172395" y="650212"/>
                </a:lnTo>
                <a:lnTo>
                  <a:pt x="1164339" y="676135"/>
                </a:lnTo>
                <a:lnTo>
                  <a:pt x="1156960" y="686485"/>
                </a:lnTo>
                <a:lnTo>
                  <a:pt x="1035754" y="592040"/>
                </a:lnTo>
                <a:lnTo>
                  <a:pt x="1012897" y="590330"/>
                </a:lnTo>
                <a:lnTo>
                  <a:pt x="990948" y="589327"/>
                </a:lnTo>
                <a:lnTo>
                  <a:pt x="970274" y="589319"/>
                </a:lnTo>
                <a:lnTo>
                  <a:pt x="948614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1" y="391560"/>
                </a:lnTo>
                <a:lnTo>
                  <a:pt x="403850" y="341156"/>
                </a:lnTo>
                <a:lnTo>
                  <a:pt x="398525" y="320907"/>
                </a:lnTo>
                <a:lnTo>
                  <a:pt x="386692" y="311687"/>
                </a:lnTo>
                <a:lnTo>
                  <a:pt x="383789" y="293324"/>
                </a:lnTo>
                <a:lnTo>
                  <a:pt x="389643" y="265685"/>
                </a:lnTo>
                <a:lnTo>
                  <a:pt x="389656" y="249594"/>
                </a:lnTo>
                <a:lnTo>
                  <a:pt x="404673" y="229095"/>
                </a:lnTo>
                <a:lnTo>
                  <a:pt x="446165" y="213126"/>
                </a:lnTo>
                <a:lnTo>
                  <a:pt x="454006" y="219235"/>
                </a:lnTo>
                <a:lnTo>
                  <a:pt x="463426" y="210475"/>
                </a:lnTo>
                <a:lnTo>
                  <a:pt x="476133" y="204276"/>
                </a:lnTo>
                <a:lnTo>
                  <a:pt x="491952" y="200503"/>
                </a:lnTo>
                <a:lnTo>
                  <a:pt x="510713" y="199020"/>
                </a:lnTo>
                <a:lnTo>
                  <a:pt x="532240" y="199695"/>
                </a:lnTo>
                <a:lnTo>
                  <a:pt x="638635" y="282599"/>
                </a:lnTo>
                <a:lnTo>
                  <a:pt x="639509" y="299380"/>
                </a:lnTo>
                <a:lnTo>
                  <a:pt x="662570" y="317350"/>
                </a:lnTo>
                <a:lnTo>
                  <a:pt x="665354" y="335620"/>
                </a:lnTo>
                <a:lnTo>
                  <a:pt x="676182" y="344057"/>
                </a:lnTo>
                <a:lnTo>
                  <a:pt x="679679" y="362883"/>
                </a:lnTo>
                <a:lnTo>
                  <a:pt x="830265" y="480221"/>
                </a:lnTo>
                <a:lnTo>
                  <a:pt x="819951" y="488285"/>
                </a:lnTo>
                <a:lnTo>
                  <a:pt x="948614" y="588541"/>
                </a:lnTo>
                <a:lnTo>
                  <a:pt x="926153" y="587139"/>
                </a:lnTo>
                <a:lnTo>
                  <a:pt x="906443" y="587881"/>
                </a:lnTo>
                <a:lnTo>
                  <a:pt x="476179" y="252614"/>
                </a:lnTo>
                <a:lnTo>
                  <a:pt x="463300" y="258678"/>
                </a:lnTo>
                <a:lnTo>
                  <a:pt x="465837" y="260655"/>
                </a:lnTo>
                <a:lnTo>
                  <a:pt x="460337" y="272469"/>
                </a:lnTo>
                <a:lnTo>
                  <a:pt x="464257" y="275524"/>
                </a:lnTo>
                <a:lnTo>
                  <a:pt x="466377" y="309377"/>
                </a:lnTo>
                <a:lnTo>
                  <a:pt x="477708" y="334306"/>
                </a:lnTo>
                <a:lnTo>
                  <a:pt x="490207" y="360146"/>
                </a:lnTo>
                <a:lnTo>
                  <a:pt x="524449" y="386828"/>
                </a:lnTo>
                <a:lnTo>
                  <a:pt x="529694" y="407015"/>
                </a:lnTo>
                <a:lnTo>
                  <a:pt x="913766" y="706290"/>
                </a:lnTo>
                <a:lnTo>
                  <a:pt x="886253" y="700952"/>
                </a:lnTo>
                <a:lnTo>
                  <a:pt x="850514" y="689204"/>
                </a:lnTo>
                <a:lnTo>
                  <a:pt x="821890" y="666899"/>
                </a:lnTo>
                <a:lnTo>
                  <a:pt x="785027" y="654276"/>
                </a:lnTo>
                <a:lnTo>
                  <a:pt x="755797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6" y="711712"/>
                </a:moveTo>
                <a:lnTo>
                  <a:pt x="821613" y="618382"/>
                </a:lnTo>
                <a:lnTo>
                  <a:pt x="835876" y="613396"/>
                </a:lnTo>
                <a:lnTo>
                  <a:pt x="867902" y="638351"/>
                </a:lnTo>
                <a:lnTo>
                  <a:pt x="882277" y="633452"/>
                </a:lnTo>
                <a:lnTo>
                  <a:pt x="936849" y="675975"/>
                </a:lnTo>
                <a:lnTo>
                  <a:pt x="949267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3" y="671259"/>
                </a:lnTo>
                <a:lnTo>
                  <a:pt x="1003391" y="679525"/>
                </a:lnTo>
                <a:lnTo>
                  <a:pt x="1015557" y="672904"/>
                </a:lnTo>
                <a:lnTo>
                  <a:pt x="1028723" y="683164"/>
                </a:lnTo>
                <a:lnTo>
                  <a:pt x="1048669" y="682605"/>
                </a:lnTo>
                <a:lnTo>
                  <a:pt x="1066906" y="680716"/>
                </a:lnTo>
                <a:lnTo>
                  <a:pt x="1083890" y="677850"/>
                </a:lnTo>
                <a:lnTo>
                  <a:pt x="1100074" y="674360"/>
                </a:lnTo>
                <a:lnTo>
                  <a:pt x="1104686" y="677954"/>
                </a:lnTo>
                <a:lnTo>
                  <a:pt x="1111339" y="667037"/>
                </a:lnTo>
                <a:lnTo>
                  <a:pt x="1107188" y="663803"/>
                </a:lnTo>
                <a:lnTo>
                  <a:pt x="1107924" y="648276"/>
                </a:lnTo>
                <a:lnTo>
                  <a:pt x="1156960" y="686485"/>
                </a:lnTo>
                <a:lnTo>
                  <a:pt x="1149581" y="696836"/>
                </a:lnTo>
                <a:lnTo>
                  <a:pt x="1126629" y="711152"/>
                </a:lnTo>
                <a:lnTo>
                  <a:pt x="1087554" y="729006"/>
                </a:lnTo>
                <a:lnTo>
                  <a:pt x="1061649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6" y="711712"/>
                </a:lnTo>
                <a:close/>
              </a:path>
              <a:path w="1335404" h="864234">
                <a:moveTo>
                  <a:pt x="830265" y="480221"/>
                </a:moveTo>
                <a:lnTo>
                  <a:pt x="691696" y="372247"/>
                </a:lnTo>
                <a:lnTo>
                  <a:pt x="699499" y="362226"/>
                </a:lnTo>
                <a:lnTo>
                  <a:pt x="707211" y="352135"/>
                </a:lnTo>
                <a:lnTo>
                  <a:pt x="850374" y="463690"/>
                </a:lnTo>
                <a:lnTo>
                  <a:pt x="840406" y="472023"/>
                </a:lnTo>
                <a:lnTo>
                  <a:pt x="830265" y="480221"/>
                </a:lnTo>
                <a:close/>
              </a:path>
              <a:path w="1335404" h="864234">
                <a:moveTo>
                  <a:pt x="853419" y="594865"/>
                </a:moveTo>
                <a:lnTo>
                  <a:pt x="563880" y="369252"/>
                </a:lnTo>
                <a:lnTo>
                  <a:pt x="564804" y="353871"/>
                </a:lnTo>
                <a:lnTo>
                  <a:pt x="566340" y="338968"/>
                </a:lnTo>
                <a:lnTo>
                  <a:pt x="567271" y="323593"/>
                </a:lnTo>
                <a:lnTo>
                  <a:pt x="906443" y="587881"/>
                </a:lnTo>
                <a:lnTo>
                  <a:pt x="867023" y="589365"/>
                </a:lnTo>
                <a:lnTo>
                  <a:pt x="853419" y="594865"/>
                </a:lnTo>
                <a:close/>
              </a:path>
              <a:path w="1335404" h="864234">
                <a:moveTo>
                  <a:pt x="913766" y="706290"/>
                </a:moveTo>
                <a:lnTo>
                  <a:pt x="572357" y="440259"/>
                </a:lnTo>
                <a:lnTo>
                  <a:pt x="571457" y="423458"/>
                </a:lnTo>
                <a:lnTo>
                  <a:pt x="574997" y="410115"/>
                </a:lnTo>
                <a:lnTo>
                  <a:pt x="570904" y="406926"/>
                </a:lnTo>
                <a:lnTo>
                  <a:pt x="571238" y="374985"/>
                </a:lnTo>
                <a:lnTo>
                  <a:pt x="847578" y="590314"/>
                </a:lnTo>
                <a:lnTo>
                  <a:pt x="833996" y="595831"/>
                </a:lnTo>
                <a:lnTo>
                  <a:pt x="830025" y="592737"/>
                </a:lnTo>
                <a:lnTo>
                  <a:pt x="818119" y="599559"/>
                </a:lnTo>
                <a:lnTo>
                  <a:pt x="800858" y="602210"/>
                </a:lnTo>
                <a:lnTo>
                  <a:pt x="941386" y="711712"/>
                </a:lnTo>
                <a:lnTo>
                  <a:pt x="913766" y="706290"/>
                </a:lnTo>
                <a:close/>
              </a:path>
              <a:path w="1335404" h="864234">
                <a:moveTo>
                  <a:pt x="936849" y="675975"/>
                </a:moveTo>
                <a:lnTo>
                  <a:pt x="904563" y="650818"/>
                </a:lnTo>
                <a:lnTo>
                  <a:pt x="920066" y="646797"/>
                </a:lnTo>
                <a:lnTo>
                  <a:pt x="941177" y="663248"/>
                </a:lnTo>
                <a:lnTo>
                  <a:pt x="936849" y="675975"/>
                </a:lnTo>
                <a:close/>
              </a:path>
              <a:path w="1335404" h="864234">
                <a:moveTo>
                  <a:pt x="649094" y="580555"/>
                </a:moveTo>
                <a:lnTo>
                  <a:pt x="460454" y="433564"/>
                </a:lnTo>
                <a:lnTo>
                  <a:pt x="447389" y="407284"/>
                </a:lnTo>
                <a:lnTo>
                  <a:pt x="684072" y="591710"/>
                </a:lnTo>
                <a:lnTo>
                  <a:pt x="649094" y="580555"/>
                </a:lnTo>
                <a:close/>
              </a:path>
              <a:path w="1335404" h="864234">
                <a:moveTo>
                  <a:pt x="493" y="863692"/>
                </a:moveTo>
                <a:lnTo>
                  <a:pt x="11970" y="856916"/>
                </a:lnTo>
                <a:lnTo>
                  <a:pt x="12661" y="857455"/>
                </a:lnTo>
                <a:lnTo>
                  <a:pt x="28627" y="837694"/>
                </a:lnTo>
                <a:lnTo>
                  <a:pt x="48267" y="820798"/>
                </a:lnTo>
                <a:lnTo>
                  <a:pt x="70848" y="806192"/>
                </a:lnTo>
                <a:lnTo>
                  <a:pt x="87828" y="803323"/>
                </a:lnTo>
                <a:lnTo>
                  <a:pt x="127172" y="785680"/>
                </a:lnTo>
                <a:lnTo>
                  <a:pt x="164701" y="766622"/>
                </a:lnTo>
                <a:lnTo>
                  <a:pt x="193991" y="757244"/>
                </a:lnTo>
                <a:lnTo>
                  <a:pt x="232039" y="738590"/>
                </a:lnTo>
                <a:lnTo>
                  <a:pt x="260414" y="728500"/>
                </a:lnTo>
                <a:lnTo>
                  <a:pt x="295859" y="707819"/>
                </a:lnTo>
                <a:lnTo>
                  <a:pt x="323326" y="697020"/>
                </a:lnTo>
                <a:lnTo>
                  <a:pt x="358988" y="676508"/>
                </a:lnTo>
                <a:lnTo>
                  <a:pt x="387165" y="666263"/>
                </a:lnTo>
                <a:lnTo>
                  <a:pt x="444124" y="646244"/>
                </a:lnTo>
                <a:lnTo>
                  <a:pt x="472171" y="635898"/>
                </a:lnTo>
                <a:lnTo>
                  <a:pt x="492928" y="619872"/>
                </a:lnTo>
                <a:lnTo>
                  <a:pt x="505102" y="613257"/>
                </a:lnTo>
                <a:lnTo>
                  <a:pt x="517015" y="606441"/>
                </a:lnTo>
                <a:lnTo>
                  <a:pt x="529189" y="599826"/>
                </a:lnTo>
                <a:lnTo>
                  <a:pt x="541812" y="593562"/>
                </a:lnTo>
                <a:lnTo>
                  <a:pt x="554630" y="587450"/>
                </a:lnTo>
                <a:lnTo>
                  <a:pt x="567492" y="581371"/>
                </a:lnTo>
                <a:lnTo>
                  <a:pt x="580245" y="575208"/>
                </a:lnTo>
                <a:lnTo>
                  <a:pt x="590786" y="567322"/>
                </a:lnTo>
                <a:lnTo>
                  <a:pt x="604062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8" y="590536"/>
                </a:lnTo>
                <a:lnTo>
                  <a:pt x="606564" y="595716"/>
                </a:lnTo>
                <a:lnTo>
                  <a:pt x="585651" y="611622"/>
                </a:lnTo>
                <a:lnTo>
                  <a:pt x="573431" y="618200"/>
                </a:lnTo>
                <a:lnTo>
                  <a:pt x="562573" y="625839"/>
                </a:lnTo>
                <a:lnTo>
                  <a:pt x="551045" y="632957"/>
                </a:lnTo>
                <a:lnTo>
                  <a:pt x="539214" y="639838"/>
                </a:lnTo>
                <a:lnTo>
                  <a:pt x="527448" y="646770"/>
                </a:lnTo>
                <a:lnTo>
                  <a:pt x="517797" y="655351"/>
                </a:lnTo>
                <a:lnTo>
                  <a:pt x="517336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70" y="686507"/>
                </a:lnTo>
                <a:lnTo>
                  <a:pt x="374076" y="720465"/>
                </a:lnTo>
                <a:lnTo>
                  <a:pt x="337582" y="740329"/>
                </a:lnTo>
                <a:lnTo>
                  <a:pt x="308958" y="750226"/>
                </a:lnTo>
                <a:lnTo>
                  <a:pt x="274194" y="771438"/>
                </a:lnTo>
                <a:lnTo>
                  <a:pt x="220362" y="793893"/>
                </a:lnTo>
                <a:lnTo>
                  <a:pt x="193274" y="804986"/>
                </a:lnTo>
                <a:lnTo>
                  <a:pt x="171187" y="819976"/>
                </a:lnTo>
                <a:lnTo>
                  <a:pt x="142106" y="829517"/>
                </a:lnTo>
                <a:lnTo>
                  <a:pt x="127954" y="834590"/>
                </a:lnTo>
                <a:lnTo>
                  <a:pt x="117208" y="842317"/>
                </a:lnTo>
                <a:lnTo>
                  <a:pt x="114786" y="840430"/>
                </a:lnTo>
                <a:lnTo>
                  <a:pt x="83269" y="864172"/>
                </a:lnTo>
                <a:lnTo>
                  <a:pt x="493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3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889"/>
            <a:ext cx="1630011" cy="46277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17039" y="2671740"/>
            <a:ext cx="16454119" cy="6054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800" spc="-434" b="1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3800" spc="-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05" b="1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3800" spc="-3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2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75" b="1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dirty="0" sz="38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80" b="1">
                <a:solidFill>
                  <a:srgbClr val="FFFFFF"/>
                </a:solidFill>
                <a:latin typeface="Trebuchet MS"/>
                <a:cs typeface="Trebuchet MS"/>
              </a:rPr>
              <a:t>tableaux</a:t>
            </a:r>
            <a:r>
              <a:rPr dirty="0" sz="38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405" b="1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dirty="0" sz="3800" spc="-4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434" b="1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3800" spc="-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445" b="1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3800" spc="-4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400" b="1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3800" spc="-3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7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800" spc="-3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05" b="1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3800" spc="-3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5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70" b="1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dirty="0" sz="38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430" b="1">
                <a:solidFill>
                  <a:srgbClr val="FFFFFF"/>
                </a:solidFill>
                <a:latin typeface="Trebuchet MS"/>
                <a:cs typeface="Trebuchet MS"/>
              </a:rPr>
              <a:t>PROOF </a:t>
            </a:r>
            <a:r>
              <a:rPr dirty="0" sz="3800" spc="-1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20" b="1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dirty="0" sz="3800" spc="-3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70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38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5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40" b="1">
                <a:solidFill>
                  <a:srgbClr val="FFFFFF"/>
                </a:solidFill>
                <a:latin typeface="Trebuchet MS"/>
                <a:cs typeface="Trebuchet MS"/>
              </a:rPr>
              <a:t>PROPOSITIONAL/PREDICATE</a:t>
            </a:r>
            <a:r>
              <a:rPr dirty="0" sz="38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5" b="1">
                <a:solidFill>
                  <a:srgbClr val="FFFFFF"/>
                </a:solidFill>
                <a:latin typeface="Trebuchet MS"/>
                <a:cs typeface="Trebuchet MS"/>
              </a:rPr>
              <a:t>LOGIC</a:t>
            </a:r>
            <a:r>
              <a:rPr dirty="0" sz="38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7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3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5" b="1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3800" spc="-50" b="1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3800" spc="-160" b="1">
                <a:solidFill>
                  <a:srgbClr val="FFFFFF"/>
                </a:solidFill>
                <a:latin typeface="Trebuchet MS"/>
                <a:cs typeface="Trebuchet MS"/>
              </a:rPr>
              <a:t>classified</a:t>
            </a:r>
            <a:r>
              <a:rPr dirty="0" sz="38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0" b="1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38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54" b="1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38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10" b="1">
                <a:solidFill>
                  <a:srgbClr val="FFFFFF"/>
                </a:solidFill>
                <a:latin typeface="Trebuchet MS"/>
                <a:cs typeface="Trebuchet MS"/>
              </a:rPr>
              <a:t>REFUTATION</a:t>
            </a:r>
            <a:r>
              <a:rPr dirty="0" sz="380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430" b="1">
                <a:solidFill>
                  <a:srgbClr val="FFFFFF"/>
                </a:solidFill>
                <a:latin typeface="Trebuchet MS"/>
                <a:cs typeface="Trebuchet MS"/>
              </a:rPr>
              <a:t>PROOF</a:t>
            </a:r>
            <a:r>
              <a:rPr dirty="0" sz="38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20" b="1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0">
              <a:latin typeface="Trebuchet MS"/>
              <a:cs typeface="Trebuchet MS"/>
            </a:endParaRPr>
          </a:p>
          <a:p>
            <a:pPr algn="ctr" marL="101600" marR="94615">
              <a:lnSpc>
                <a:spcPct val="115700"/>
              </a:lnSpc>
            </a:pPr>
            <a:r>
              <a:rPr dirty="0" sz="3800" spc="105" b="1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800" spc="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10" b="1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dirty="0" sz="38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35" b="1">
                <a:solidFill>
                  <a:srgbClr val="FFFFFF"/>
                </a:solidFill>
                <a:latin typeface="Trebuchet MS"/>
                <a:cs typeface="Trebuchet MS"/>
              </a:rPr>
              <a:t>adapted</a:t>
            </a:r>
            <a:r>
              <a:rPr dirty="0" sz="38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7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800" spc="-3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30" b="1">
                <a:solidFill>
                  <a:srgbClr val="FFFFFF"/>
                </a:solidFill>
                <a:latin typeface="Trebuchet MS"/>
                <a:cs typeface="Trebuchet MS"/>
              </a:rPr>
              <a:t>nonstardad</a:t>
            </a:r>
            <a:r>
              <a:rPr dirty="0" sz="3800" spc="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0" b="1">
                <a:solidFill>
                  <a:srgbClr val="FFFFFF"/>
                </a:solidFill>
                <a:latin typeface="Trebuchet MS"/>
                <a:cs typeface="Trebuchet MS"/>
              </a:rPr>
              <a:t>logics</a:t>
            </a:r>
            <a:r>
              <a:rPr dirty="0" sz="38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7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3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5" b="1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8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5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800" spc="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25" b="1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38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50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38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75" b="1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dirty="0" sz="3800" spc="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70" b="1">
                <a:solidFill>
                  <a:srgbClr val="FFFFFF"/>
                </a:solidFill>
                <a:latin typeface="Trebuchet MS"/>
                <a:cs typeface="Trebuchet MS"/>
              </a:rPr>
              <a:t>considerations, </a:t>
            </a:r>
            <a:r>
              <a:rPr dirty="0" sz="3800" spc="-1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5" b="1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3800" spc="-215" b="1">
                <a:solidFill>
                  <a:srgbClr val="FFFFFF"/>
                </a:solidFill>
                <a:latin typeface="Trebuchet MS"/>
                <a:cs typeface="Trebuchet MS"/>
              </a:rPr>
              <a:t>aims</a:t>
            </a:r>
            <a:r>
              <a:rPr dirty="0" sz="38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7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800" spc="-3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05" b="1">
                <a:solidFill>
                  <a:srgbClr val="FFFFFF"/>
                </a:solidFill>
                <a:latin typeface="Trebuchet MS"/>
                <a:cs typeface="Trebuchet MS"/>
              </a:rPr>
              <a:t>decide</a:t>
            </a:r>
            <a:r>
              <a:rPr dirty="0" sz="3800" spc="-3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85" b="1">
                <a:solidFill>
                  <a:srgbClr val="FFFFFF"/>
                </a:solidFill>
                <a:latin typeface="Trebuchet MS"/>
                <a:cs typeface="Trebuchet MS"/>
              </a:rPr>
              <a:t>consistency</a:t>
            </a:r>
            <a:r>
              <a:rPr dirty="0" sz="38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7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3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7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800" spc="-3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20" b="1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dirty="0" sz="380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0" b="1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dirty="0" sz="3800" spc="-32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25" b="1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dirty="0" sz="38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1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800" spc="-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5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6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75" b="1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dirty="0" sz="3800" spc="5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45" b="1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3800" spc="-340" b="1">
                <a:solidFill>
                  <a:srgbClr val="FFFFFF"/>
                </a:solidFill>
                <a:latin typeface="Trebuchet MS"/>
                <a:cs typeface="Trebuchet MS"/>
              </a:rPr>
              <a:t> decomposing</a:t>
            </a:r>
            <a:r>
              <a:rPr dirty="0" sz="380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5" b="1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85" b="1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80" b="1">
                <a:solidFill>
                  <a:srgbClr val="FFFFFF"/>
                </a:solidFill>
                <a:latin typeface="Trebuchet MS"/>
                <a:cs typeface="Trebuchet MS"/>
              </a:rPr>
              <a:t>subformulas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1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3800" spc="-42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0" b="1">
                <a:solidFill>
                  <a:srgbClr val="FFFFFF"/>
                </a:solidFill>
                <a:latin typeface="Trebuchet MS"/>
                <a:cs typeface="Trebuchet MS"/>
              </a:rPr>
              <a:t>validity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1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5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75" b="1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5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75" b="1">
                <a:solidFill>
                  <a:srgbClr val="FFFFFF"/>
                </a:solidFill>
                <a:latin typeface="Trebuchet MS"/>
                <a:cs typeface="Trebuchet MS"/>
              </a:rPr>
              <a:t>proved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45" b="1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45" b="1">
                <a:solidFill>
                  <a:srgbClr val="FFFFFF"/>
                </a:solidFill>
                <a:latin typeface="Trebuchet MS"/>
                <a:cs typeface="Trebuchet MS"/>
              </a:rPr>
              <a:t>CONTRADICTION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220" b="1">
                <a:solidFill>
                  <a:srgbClr val="FFFFFF"/>
                </a:solidFill>
                <a:latin typeface="Trebuchet MS"/>
                <a:cs typeface="Trebuchet MS"/>
              </a:rPr>
              <a:t>-&gt;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60" b="1">
                <a:solidFill>
                  <a:srgbClr val="FFFFFF"/>
                </a:solidFill>
                <a:latin typeface="Trebuchet MS"/>
                <a:cs typeface="Trebuchet MS"/>
              </a:rPr>
              <a:t>refutation</a:t>
            </a:r>
            <a:r>
              <a:rPr dirty="0" sz="3800" spc="4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405" b="1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885" y="1188326"/>
            <a:ext cx="13458825" cy="11150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150" spc="-1000"/>
              <a:t>How</a:t>
            </a:r>
            <a:r>
              <a:rPr dirty="0" sz="7150" spc="280"/>
              <a:t> </a:t>
            </a:r>
            <a:r>
              <a:rPr dirty="0" sz="7150" spc="-980"/>
              <a:t>we</a:t>
            </a:r>
            <a:r>
              <a:rPr dirty="0" sz="7150" spc="280"/>
              <a:t> </a:t>
            </a:r>
            <a:r>
              <a:rPr dirty="0" sz="7150" spc="-830"/>
              <a:t>construct</a:t>
            </a:r>
            <a:r>
              <a:rPr dirty="0" sz="7150" spc="280"/>
              <a:t> </a:t>
            </a:r>
            <a:r>
              <a:rPr dirty="0" sz="7150" spc="-480"/>
              <a:t>a</a:t>
            </a:r>
            <a:r>
              <a:rPr dirty="0" sz="7150" spc="280"/>
              <a:t> </a:t>
            </a:r>
            <a:r>
              <a:rPr dirty="0" sz="7150" spc="-770"/>
              <a:t>semantic</a:t>
            </a:r>
            <a:r>
              <a:rPr dirty="0" sz="7150" spc="280"/>
              <a:t> </a:t>
            </a:r>
            <a:r>
              <a:rPr dirty="0" sz="7150" spc="-775"/>
              <a:t>tableaux</a:t>
            </a:r>
            <a:endParaRPr sz="7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79"/>
            <a:ext cx="1082881" cy="661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8" y="0"/>
            <a:ext cx="1077545" cy="666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6" cy="767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53"/>
            <a:ext cx="993095" cy="8283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22587" y="49857"/>
            <a:ext cx="665367" cy="8592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69791" y="0"/>
            <a:ext cx="1132212" cy="10706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21"/>
            <a:ext cx="1143756" cy="9363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5"/>
            <a:ext cx="1094312" cy="72061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850713" y="9181862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7" y="227975"/>
                </a:lnTo>
                <a:lnTo>
                  <a:pt x="437287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7" y="436836"/>
                </a:lnTo>
                <a:lnTo>
                  <a:pt x="437287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7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7" y="154130"/>
                </a:lnTo>
                <a:lnTo>
                  <a:pt x="437287" y="191202"/>
                </a:lnTo>
                <a:close/>
              </a:path>
              <a:path w="437515" h="701675">
                <a:moveTo>
                  <a:pt x="437287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7" y="123971"/>
                </a:lnTo>
                <a:lnTo>
                  <a:pt x="437287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7" y="191202"/>
                </a:lnTo>
                <a:lnTo>
                  <a:pt x="437287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7" y="227975"/>
                </a:moveTo>
                <a:lnTo>
                  <a:pt x="432511" y="228925"/>
                </a:lnTo>
                <a:lnTo>
                  <a:pt x="437287" y="213717"/>
                </a:lnTo>
                <a:lnTo>
                  <a:pt x="437287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7" y="237094"/>
                </a:lnTo>
                <a:lnTo>
                  <a:pt x="437287" y="397926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7" y="464609"/>
                </a:lnTo>
                <a:lnTo>
                  <a:pt x="437287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7" y="512043"/>
                </a:lnTo>
                <a:lnTo>
                  <a:pt x="437287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7" y="513616"/>
                </a:moveTo>
                <a:lnTo>
                  <a:pt x="431377" y="514516"/>
                </a:lnTo>
                <a:lnTo>
                  <a:pt x="437287" y="513341"/>
                </a:lnTo>
                <a:lnTo>
                  <a:pt x="437287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7105362" y="9326422"/>
            <a:ext cx="909319" cy="960755"/>
            <a:chOff x="17105362" y="9326422"/>
            <a:chExt cx="909319" cy="960755"/>
          </a:xfrm>
        </p:grpSpPr>
        <p:sp>
          <p:nvSpPr>
            <p:cNvPr id="15" name="object 15"/>
            <p:cNvSpPr/>
            <p:nvPr/>
          </p:nvSpPr>
          <p:spPr>
            <a:xfrm>
              <a:off x="17105362" y="9326422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1" y="192007"/>
                  </a:moveTo>
                  <a:lnTo>
                    <a:pt x="209767" y="255546"/>
                  </a:lnTo>
                  <a:lnTo>
                    <a:pt x="214820" y="253246"/>
                  </a:lnTo>
                  <a:lnTo>
                    <a:pt x="215470" y="250527"/>
                  </a:lnTo>
                  <a:lnTo>
                    <a:pt x="218288" y="239607"/>
                  </a:lnTo>
                  <a:lnTo>
                    <a:pt x="220643" y="227485"/>
                  </a:lnTo>
                  <a:lnTo>
                    <a:pt x="225385" y="204529"/>
                  </a:lnTo>
                  <a:lnTo>
                    <a:pt x="231472" y="159293"/>
                  </a:lnTo>
                  <a:lnTo>
                    <a:pt x="232046" y="141050"/>
                  </a:lnTo>
                  <a:lnTo>
                    <a:pt x="232728" y="122786"/>
                  </a:lnTo>
                  <a:lnTo>
                    <a:pt x="237726" y="68703"/>
                  </a:lnTo>
                  <a:lnTo>
                    <a:pt x="247320" y="26653"/>
                  </a:lnTo>
                  <a:lnTo>
                    <a:pt x="277167" y="0"/>
                  </a:lnTo>
                  <a:lnTo>
                    <a:pt x="290667" y="1199"/>
                  </a:lnTo>
                  <a:lnTo>
                    <a:pt x="302693" y="9166"/>
                  </a:lnTo>
                  <a:lnTo>
                    <a:pt x="310968" y="23059"/>
                  </a:lnTo>
                  <a:lnTo>
                    <a:pt x="319575" y="48540"/>
                  </a:lnTo>
                  <a:lnTo>
                    <a:pt x="336542" y="98255"/>
                  </a:lnTo>
                  <a:lnTo>
                    <a:pt x="345465" y="122378"/>
                  </a:lnTo>
                  <a:lnTo>
                    <a:pt x="352170" y="139172"/>
                  </a:lnTo>
                  <a:lnTo>
                    <a:pt x="354891" y="145106"/>
                  </a:lnTo>
                  <a:lnTo>
                    <a:pt x="295159" y="156985"/>
                  </a:lnTo>
                  <a:lnTo>
                    <a:pt x="280043" y="238979"/>
                  </a:lnTo>
                  <a:lnTo>
                    <a:pt x="302818" y="235744"/>
                  </a:lnTo>
                  <a:lnTo>
                    <a:pt x="495815" y="197360"/>
                  </a:lnTo>
                  <a:lnTo>
                    <a:pt x="529241" y="192007"/>
                  </a:lnTo>
                  <a:close/>
                </a:path>
                <a:path w="586105" h="640079">
                  <a:moveTo>
                    <a:pt x="314548" y="194565"/>
                  </a:moveTo>
                  <a:lnTo>
                    <a:pt x="310442" y="185023"/>
                  </a:lnTo>
                  <a:lnTo>
                    <a:pt x="306376" y="175473"/>
                  </a:lnTo>
                  <a:lnTo>
                    <a:pt x="298311" y="156359"/>
                  </a:lnTo>
                  <a:lnTo>
                    <a:pt x="354891" y="145106"/>
                  </a:lnTo>
                  <a:lnTo>
                    <a:pt x="359245" y="154599"/>
                  </a:lnTo>
                  <a:lnTo>
                    <a:pt x="366535" y="169982"/>
                  </a:lnTo>
                  <a:lnTo>
                    <a:pt x="371785" y="181887"/>
                  </a:lnTo>
                  <a:lnTo>
                    <a:pt x="315303" y="193120"/>
                  </a:lnTo>
                  <a:lnTo>
                    <a:pt x="314548" y="194565"/>
                  </a:lnTo>
                  <a:close/>
                </a:path>
                <a:path w="586105" h="640079">
                  <a:moveTo>
                    <a:pt x="392608" y="217887"/>
                  </a:moveTo>
                  <a:lnTo>
                    <a:pt x="302818" y="235744"/>
                  </a:lnTo>
                  <a:lnTo>
                    <a:pt x="313002" y="232424"/>
                  </a:lnTo>
                  <a:lnTo>
                    <a:pt x="325027" y="230032"/>
                  </a:lnTo>
                  <a:lnTo>
                    <a:pt x="326940" y="223178"/>
                  </a:lnTo>
                  <a:lnTo>
                    <a:pt x="325910" y="219498"/>
                  </a:lnTo>
                  <a:lnTo>
                    <a:pt x="323497" y="212208"/>
                  </a:lnTo>
                  <a:lnTo>
                    <a:pt x="320929" y="206245"/>
                  </a:lnTo>
                  <a:lnTo>
                    <a:pt x="318199" y="200313"/>
                  </a:lnTo>
                  <a:lnTo>
                    <a:pt x="315303" y="193120"/>
                  </a:lnTo>
                  <a:lnTo>
                    <a:pt x="371785" y="181887"/>
                  </a:lnTo>
                  <a:lnTo>
                    <a:pt x="373885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3" y="205909"/>
                  </a:lnTo>
                  <a:lnTo>
                    <a:pt x="384349" y="213055"/>
                  </a:lnTo>
                  <a:lnTo>
                    <a:pt x="385704" y="215375"/>
                  </a:lnTo>
                  <a:lnTo>
                    <a:pt x="392608" y="217887"/>
                  </a:lnTo>
                  <a:close/>
                </a:path>
                <a:path w="586105" h="640079">
                  <a:moveTo>
                    <a:pt x="260367" y="637829"/>
                  </a:moveTo>
                  <a:lnTo>
                    <a:pt x="213670" y="621219"/>
                  </a:lnTo>
                  <a:lnTo>
                    <a:pt x="203096" y="566347"/>
                  </a:lnTo>
                  <a:lnTo>
                    <a:pt x="202208" y="538036"/>
                  </a:lnTo>
                  <a:lnTo>
                    <a:pt x="199761" y="481549"/>
                  </a:lnTo>
                  <a:lnTo>
                    <a:pt x="190380" y="466581"/>
                  </a:lnTo>
                  <a:lnTo>
                    <a:pt x="173949" y="458195"/>
                  </a:lnTo>
                  <a:lnTo>
                    <a:pt x="157304" y="449852"/>
                  </a:lnTo>
                  <a:lnTo>
                    <a:pt x="123584" y="433250"/>
                  </a:lnTo>
                  <a:lnTo>
                    <a:pt x="101463" y="422111"/>
                  </a:lnTo>
                  <a:lnTo>
                    <a:pt x="80614" y="406835"/>
                  </a:lnTo>
                  <a:lnTo>
                    <a:pt x="61967" y="391120"/>
                  </a:lnTo>
                  <a:lnTo>
                    <a:pt x="44539" y="371279"/>
                  </a:lnTo>
                  <a:lnTo>
                    <a:pt x="44473" y="368702"/>
                  </a:lnTo>
                  <a:lnTo>
                    <a:pt x="44186" y="368759"/>
                  </a:lnTo>
                  <a:lnTo>
                    <a:pt x="27766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39" y="323017"/>
                  </a:lnTo>
                  <a:lnTo>
                    <a:pt x="13764" y="319130"/>
                  </a:lnTo>
                  <a:lnTo>
                    <a:pt x="9958" y="308233"/>
                  </a:lnTo>
                  <a:lnTo>
                    <a:pt x="9176" y="305799"/>
                  </a:lnTo>
                  <a:lnTo>
                    <a:pt x="17745" y="300210"/>
                  </a:lnTo>
                  <a:lnTo>
                    <a:pt x="22407" y="296693"/>
                  </a:lnTo>
                  <a:lnTo>
                    <a:pt x="24022" y="295077"/>
                  </a:lnTo>
                  <a:lnTo>
                    <a:pt x="26601" y="294564"/>
                  </a:lnTo>
                  <a:lnTo>
                    <a:pt x="28072" y="292977"/>
                  </a:lnTo>
                  <a:lnTo>
                    <a:pt x="30937" y="288522"/>
                  </a:lnTo>
                  <a:lnTo>
                    <a:pt x="33393" y="282854"/>
                  </a:lnTo>
                  <a:lnTo>
                    <a:pt x="37291" y="280784"/>
                  </a:lnTo>
                  <a:lnTo>
                    <a:pt x="44234" y="285878"/>
                  </a:lnTo>
                  <a:lnTo>
                    <a:pt x="67872" y="281176"/>
                  </a:lnTo>
                  <a:lnTo>
                    <a:pt x="137100" y="268703"/>
                  </a:lnTo>
                  <a:lnTo>
                    <a:pt x="171590" y="261843"/>
                  </a:lnTo>
                  <a:lnTo>
                    <a:pt x="206329" y="256229"/>
                  </a:lnTo>
                  <a:lnTo>
                    <a:pt x="550157" y="187847"/>
                  </a:lnTo>
                  <a:lnTo>
                    <a:pt x="584367" y="209531"/>
                  </a:lnTo>
                  <a:lnTo>
                    <a:pt x="585876" y="217000"/>
                  </a:lnTo>
                  <a:lnTo>
                    <a:pt x="585623" y="220935"/>
                  </a:lnTo>
                  <a:lnTo>
                    <a:pt x="290653" y="279600"/>
                  </a:lnTo>
                  <a:lnTo>
                    <a:pt x="288752" y="281273"/>
                  </a:lnTo>
                  <a:lnTo>
                    <a:pt x="286955" y="284220"/>
                  </a:lnTo>
                  <a:lnTo>
                    <a:pt x="284911" y="285921"/>
                  </a:lnTo>
                  <a:lnTo>
                    <a:pt x="282398" y="289011"/>
                  </a:lnTo>
                  <a:lnTo>
                    <a:pt x="279207" y="290940"/>
                  </a:lnTo>
                  <a:lnTo>
                    <a:pt x="276447" y="292784"/>
                  </a:lnTo>
                  <a:lnTo>
                    <a:pt x="273074" y="296045"/>
                  </a:lnTo>
                  <a:lnTo>
                    <a:pt x="270385" y="297874"/>
                  </a:lnTo>
                  <a:lnTo>
                    <a:pt x="170889" y="317662"/>
                  </a:lnTo>
                  <a:lnTo>
                    <a:pt x="145472" y="325307"/>
                  </a:lnTo>
                  <a:lnTo>
                    <a:pt x="119915" y="331685"/>
                  </a:lnTo>
                  <a:lnTo>
                    <a:pt x="119187" y="337009"/>
                  </a:lnTo>
                  <a:lnTo>
                    <a:pt x="118432" y="338454"/>
                  </a:lnTo>
                  <a:lnTo>
                    <a:pt x="196184" y="386439"/>
                  </a:lnTo>
                  <a:lnTo>
                    <a:pt x="258736" y="373999"/>
                  </a:lnTo>
                  <a:lnTo>
                    <a:pt x="256489" y="393869"/>
                  </a:lnTo>
                  <a:lnTo>
                    <a:pt x="255675" y="408274"/>
                  </a:lnTo>
                  <a:lnTo>
                    <a:pt x="257456" y="416984"/>
                  </a:lnTo>
                  <a:lnTo>
                    <a:pt x="263347" y="424877"/>
                  </a:lnTo>
                  <a:lnTo>
                    <a:pt x="273624" y="430602"/>
                  </a:lnTo>
                  <a:lnTo>
                    <a:pt x="269771" y="440433"/>
                  </a:lnTo>
                  <a:lnTo>
                    <a:pt x="277793" y="438837"/>
                  </a:lnTo>
                  <a:lnTo>
                    <a:pt x="279760" y="439741"/>
                  </a:lnTo>
                  <a:lnTo>
                    <a:pt x="286450" y="443590"/>
                  </a:lnTo>
                  <a:lnTo>
                    <a:pt x="293060" y="447455"/>
                  </a:lnTo>
                  <a:lnTo>
                    <a:pt x="299454" y="451362"/>
                  </a:lnTo>
                  <a:lnTo>
                    <a:pt x="305500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4" y="436633"/>
                  </a:lnTo>
                  <a:lnTo>
                    <a:pt x="465721" y="464910"/>
                  </a:lnTo>
                  <a:lnTo>
                    <a:pt x="407980" y="476394"/>
                  </a:lnTo>
                  <a:lnTo>
                    <a:pt x="405037" y="479569"/>
                  </a:lnTo>
                  <a:lnTo>
                    <a:pt x="404282" y="481014"/>
                  </a:lnTo>
                  <a:lnTo>
                    <a:pt x="252854" y="511130"/>
                  </a:lnTo>
                  <a:lnTo>
                    <a:pt x="253616" y="516158"/>
                  </a:lnTo>
                  <a:lnTo>
                    <a:pt x="254018" y="518668"/>
                  </a:lnTo>
                  <a:lnTo>
                    <a:pt x="254654" y="522426"/>
                  </a:lnTo>
                  <a:lnTo>
                    <a:pt x="255463" y="528740"/>
                  </a:lnTo>
                  <a:lnTo>
                    <a:pt x="397090" y="500573"/>
                  </a:lnTo>
                  <a:lnTo>
                    <a:pt x="397650" y="501756"/>
                  </a:lnTo>
                  <a:lnTo>
                    <a:pt x="404834" y="505507"/>
                  </a:lnTo>
                  <a:lnTo>
                    <a:pt x="410645" y="509531"/>
                  </a:lnTo>
                  <a:lnTo>
                    <a:pt x="415824" y="513680"/>
                  </a:lnTo>
                  <a:lnTo>
                    <a:pt x="421009" y="519123"/>
                  </a:lnTo>
                  <a:lnTo>
                    <a:pt x="426342" y="524537"/>
                  </a:lnTo>
                  <a:lnTo>
                    <a:pt x="479798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0" y="553490"/>
                  </a:lnTo>
                  <a:lnTo>
                    <a:pt x="337714" y="557702"/>
                  </a:lnTo>
                  <a:lnTo>
                    <a:pt x="330717" y="565568"/>
                  </a:lnTo>
                  <a:lnTo>
                    <a:pt x="323715" y="572140"/>
                  </a:lnTo>
                  <a:lnTo>
                    <a:pt x="317027" y="579945"/>
                  </a:lnTo>
                  <a:lnTo>
                    <a:pt x="306721" y="589763"/>
                  </a:lnTo>
                  <a:lnTo>
                    <a:pt x="296609" y="600839"/>
                  </a:lnTo>
                  <a:lnTo>
                    <a:pt x="286679" y="610583"/>
                  </a:lnTo>
                  <a:lnTo>
                    <a:pt x="278158" y="622637"/>
                  </a:lnTo>
                  <a:lnTo>
                    <a:pt x="269621" y="632104"/>
                  </a:lnTo>
                  <a:lnTo>
                    <a:pt x="260367" y="637829"/>
                  </a:lnTo>
                  <a:close/>
                </a:path>
                <a:path w="586105" h="640079">
                  <a:moveTo>
                    <a:pt x="67872" y="281176"/>
                  </a:moveTo>
                  <a:lnTo>
                    <a:pt x="44234" y="285878"/>
                  </a:lnTo>
                  <a:lnTo>
                    <a:pt x="49152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2" y="281176"/>
                  </a:lnTo>
                  <a:close/>
                </a:path>
                <a:path w="586105" h="640079">
                  <a:moveTo>
                    <a:pt x="550157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7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1" y="459664"/>
                  </a:lnTo>
                  <a:lnTo>
                    <a:pt x="328553" y="455934"/>
                  </a:lnTo>
                  <a:lnTo>
                    <a:pt x="334102" y="450946"/>
                  </a:lnTo>
                  <a:lnTo>
                    <a:pt x="339477" y="445992"/>
                  </a:lnTo>
                  <a:lnTo>
                    <a:pt x="344308" y="439852"/>
                  </a:lnTo>
                  <a:lnTo>
                    <a:pt x="348723" y="433794"/>
                  </a:lnTo>
                  <a:lnTo>
                    <a:pt x="356189" y="423245"/>
                  </a:lnTo>
                  <a:lnTo>
                    <a:pt x="365520" y="414915"/>
                  </a:lnTo>
                  <a:lnTo>
                    <a:pt x="385114" y="378646"/>
                  </a:lnTo>
                  <a:lnTo>
                    <a:pt x="387353" y="370432"/>
                  </a:lnTo>
                  <a:lnTo>
                    <a:pt x="383198" y="371258"/>
                  </a:lnTo>
                  <a:lnTo>
                    <a:pt x="348937" y="278367"/>
                  </a:lnTo>
                  <a:lnTo>
                    <a:pt x="294068" y="289280"/>
                  </a:lnTo>
                  <a:lnTo>
                    <a:pt x="292752" y="285657"/>
                  </a:lnTo>
                  <a:lnTo>
                    <a:pt x="290653" y="279600"/>
                  </a:lnTo>
                  <a:lnTo>
                    <a:pt x="406982" y="256464"/>
                  </a:lnTo>
                  <a:lnTo>
                    <a:pt x="403427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7" y="334957"/>
                  </a:lnTo>
                  <a:lnTo>
                    <a:pt x="526881" y="315490"/>
                  </a:lnTo>
                  <a:lnTo>
                    <a:pt x="494802" y="363306"/>
                  </a:lnTo>
                  <a:lnTo>
                    <a:pt x="486846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6" y="407378"/>
                  </a:lnTo>
                  <a:lnTo>
                    <a:pt x="457241" y="413507"/>
                  </a:lnTo>
                  <a:lnTo>
                    <a:pt x="455614" y="420305"/>
                  </a:lnTo>
                  <a:lnTo>
                    <a:pt x="456223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8" y="266307"/>
                  </a:moveTo>
                  <a:lnTo>
                    <a:pt x="417246" y="260897"/>
                  </a:lnTo>
                  <a:lnTo>
                    <a:pt x="406982" y="256464"/>
                  </a:lnTo>
                  <a:lnTo>
                    <a:pt x="585623" y="220935"/>
                  </a:lnTo>
                  <a:lnTo>
                    <a:pt x="585370" y="224870"/>
                  </a:lnTo>
                  <a:lnTo>
                    <a:pt x="584752" y="226288"/>
                  </a:lnTo>
                  <a:lnTo>
                    <a:pt x="447513" y="253582"/>
                  </a:lnTo>
                  <a:lnTo>
                    <a:pt x="423759" y="262191"/>
                  </a:lnTo>
                  <a:lnTo>
                    <a:pt x="416088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7" y="334957"/>
                  </a:lnTo>
                  <a:lnTo>
                    <a:pt x="492915" y="249732"/>
                  </a:lnTo>
                  <a:lnTo>
                    <a:pt x="469784" y="251743"/>
                  </a:lnTo>
                  <a:lnTo>
                    <a:pt x="458361" y="251425"/>
                  </a:lnTo>
                  <a:lnTo>
                    <a:pt x="584752" y="226288"/>
                  </a:lnTo>
                  <a:lnTo>
                    <a:pt x="580430" y="236211"/>
                  </a:lnTo>
                  <a:lnTo>
                    <a:pt x="574255" y="247798"/>
                  </a:lnTo>
                  <a:lnTo>
                    <a:pt x="567134" y="258279"/>
                  </a:lnTo>
                  <a:lnTo>
                    <a:pt x="557118" y="274515"/>
                  </a:lnTo>
                  <a:lnTo>
                    <a:pt x="550098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1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6" y="373999"/>
                  </a:moveTo>
                  <a:lnTo>
                    <a:pt x="196184" y="386439"/>
                  </a:lnTo>
                  <a:lnTo>
                    <a:pt x="199596" y="381876"/>
                  </a:lnTo>
                  <a:lnTo>
                    <a:pt x="201315" y="381534"/>
                  </a:lnTo>
                  <a:lnTo>
                    <a:pt x="201497" y="380203"/>
                  </a:lnTo>
                  <a:lnTo>
                    <a:pt x="203045" y="365652"/>
                  </a:lnTo>
                  <a:lnTo>
                    <a:pt x="204553" y="351108"/>
                  </a:lnTo>
                  <a:lnTo>
                    <a:pt x="207254" y="320789"/>
                  </a:lnTo>
                  <a:lnTo>
                    <a:pt x="208242" y="311528"/>
                  </a:lnTo>
                  <a:lnTo>
                    <a:pt x="201118" y="311650"/>
                  </a:lnTo>
                  <a:lnTo>
                    <a:pt x="270385" y="297874"/>
                  </a:lnTo>
                  <a:lnTo>
                    <a:pt x="267696" y="299704"/>
                  </a:lnTo>
                  <a:lnTo>
                    <a:pt x="267045" y="302423"/>
                  </a:lnTo>
                  <a:lnTo>
                    <a:pt x="264096" y="325023"/>
                  </a:lnTo>
                  <a:lnTo>
                    <a:pt x="261374" y="347577"/>
                  </a:lnTo>
                  <a:lnTo>
                    <a:pt x="259035" y="371350"/>
                  </a:lnTo>
                  <a:lnTo>
                    <a:pt x="258736" y="373999"/>
                  </a:lnTo>
                  <a:close/>
                </a:path>
                <a:path w="586105" h="640079">
                  <a:moveTo>
                    <a:pt x="479798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7" y="502081"/>
                  </a:lnTo>
                  <a:lnTo>
                    <a:pt x="420695" y="495878"/>
                  </a:lnTo>
                  <a:lnTo>
                    <a:pt x="417203" y="482329"/>
                  </a:lnTo>
                  <a:lnTo>
                    <a:pt x="411588" y="479561"/>
                  </a:lnTo>
                  <a:lnTo>
                    <a:pt x="407980" y="476394"/>
                  </a:lnTo>
                  <a:lnTo>
                    <a:pt x="465721" y="464910"/>
                  </a:lnTo>
                  <a:lnTo>
                    <a:pt x="474824" y="496766"/>
                  </a:lnTo>
                  <a:lnTo>
                    <a:pt x="479798" y="513905"/>
                  </a:lnTo>
                  <a:close/>
                </a:path>
                <a:path w="586105" h="640079">
                  <a:moveTo>
                    <a:pt x="397090" y="500573"/>
                  </a:moveTo>
                  <a:lnTo>
                    <a:pt x="255463" y="528740"/>
                  </a:lnTo>
                  <a:lnTo>
                    <a:pt x="273642" y="516060"/>
                  </a:lnTo>
                  <a:lnTo>
                    <a:pt x="274188" y="512067"/>
                  </a:lnTo>
                  <a:lnTo>
                    <a:pt x="252854" y="511130"/>
                  </a:lnTo>
                  <a:lnTo>
                    <a:pt x="404282" y="481014"/>
                  </a:lnTo>
                  <a:lnTo>
                    <a:pt x="403527" y="482459"/>
                  </a:lnTo>
                  <a:lnTo>
                    <a:pt x="401339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0" y="500573"/>
                  </a:lnTo>
                  <a:close/>
                </a:path>
                <a:path w="586105" h="640079">
                  <a:moveTo>
                    <a:pt x="477651" y="614038"/>
                  </a:moveTo>
                  <a:lnTo>
                    <a:pt x="469628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2" y="607371"/>
                  </a:lnTo>
                  <a:lnTo>
                    <a:pt x="435923" y="600324"/>
                  </a:lnTo>
                  <a:lnTo>
                    <a:pt x="426165" y="594495"/>
                  </a:lnTo>
                  <a:lnTo>
                    <a:pt x="416066" y="587440"/>
                  </a:lnTo>
                  <a:lnTo>
                    <a:pt x="405697" y="581733"/>
                  </a:lnTo>
                  <a:lnTo>
                    <a:pt x="394973" y="574801"/>
                  </a:lnTo>
                  <a:lnTo>
                    <a:pt x="373914" y="563451"/>
                  </a:lnTo>
                  <a:lnTo>
                    <a:pt x="372950" y="562348"/>
                  </a:lnTo>
                  <a:lnTo>
                    <a:pt x="371087" y="562718"/>
                  </a:lnTo>
                  <a:lnTo>
                    <a:pt x="364185" y="558912"/>
                  </a:lnTo>
                  <a:lnTo>
                    <a:pt x="357161" y="555129"/>
                  </a:lnTo>
                  <a:lnTo>
                    <a:pt x="350734" y="552523"/>
                  </a:lnTo>
                  <a:lnTo>
                    <a:pt x="483272" y="526163"/>
                  </a:lnTo>
                  <a:lnTo>
                    <a:pt x="490180" y="551982"/>
                  </a:lnTo>
                  <a:lnTo>
                    <a:pt x="491705" y="558153"/>
                  </a:lnTo>
                  <a:lnTo>
                    <a:pt x="492276" y="561924"/>
                  </a:lnTo>
                  <a:lnTo>
                    <a:pt x="494391" y="573157"/>
                  </a:lnTo>
                  <a:lnTo>
                    <a:pt x="499759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1" y="592944"/>
                  </a:lnTo>
                  <a:lnTo>
                    <a:pt x="497391" y="599753"/>
                  </a:lnTo>
                  <a:lnTo>
                    <a:pt x="494496" y="605508"/>
                  </a:lnTo>
                  <a:lnTo>
                    <a:pt x="480241" y="608343"/>
                  </a:lnTo>
                  <a:lnTo>
                    <a:pt x="477651" y="614038"/>
                  </a:lnTo>
                  <a:close/>
                </a:path>
                <a:path w="586105" h="640079">
                  <a:moveTo>
                    <a:pt x="489386" y="609114"/>
                  </a:moveTo>
                  <a:lnTo>
                    <a:pt x="480814" y="608229"/>
                  </a:lnTo>
                  <a:lnTo>
                    <a:pt x="494496" y="605508"/>
                  </a:lnTo>
                  <a:lnTo>
                    <a:pt x="489386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655662" y="9964012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68" y="322987"/>
                  </a:moveTo>
                  <a:lnTo>
                    <a:pt x="23400" y="322987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68" y="322987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3" y="322987"/>
                  </a:moveTo>
                  <a:lnTo>
                    <a:pt x="155942" y="322987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599" y="316656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3" y="322987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398"/>
            <a:ext cx="1374119" cy="84357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7076" y="9492515"/>
            <a:ext cx="1107870" cy="79524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260873" y="9418627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0" y="214254"/>
                </a:moveTo>
                <a:lnTo>
                  <a:pt x="840933" y="182627"/>
                </a:lnTo>
                <a:lnTo>
                  <a:pt x="857381" y="163243"/>
                </a:lnTo>
                <a:lnTo>
                  <a:pt x="873656" y="143724"/>
                </a:lnTo>
                <a:lnTo>
                  <a:pt x="890623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40" y="68159"/>
                </a:lnTo>
                <a:lnTo>
                  <a:pt x="982041" y="67176"/>
                </a:lnTo>
                <a:lnTo>
                  <a:pt x="985270" y="69692"/>
                </a:lnTo>
                <a:lnTo>
                  <a:pt x="994921" y="61112"/>
                </a:lnTo>
                <a:lnTo>
                  <a:pt x="996304" y="62190"/>
                </a:lnTo>
                <a:lnTo>
                  <a:pt x="1011389" y="57844"/>
                </a:lnTo>
                <a:lnTo>
                  <a:pt x="1037479" y="45973"/>
                </a:lnTo>
                <a:lnTo>
                  <a:pt x="1082456" y="81019"/>
                </a:lnTo>
                <a:lnTo>
                  <a:pt x="1078102" y="93727"/>
                </a:lnTo>
                <a:lnTo>
                  <a:pt x="1072871" y="121852"/>
                </a:lnTo>
                <a:lnTo>
                  <a:pt x="1067316" y="149724"/>
                </a:lnTo>
                <a:lnTo>
                  <a:pt x="1003062" y="99656"/>
                </a:lnTo>
                <a:lnTo>
                  <a:pt x="992719" y="107697"/>
                </a:lnTo>
                <a:lnTo>
                  <a:pt x="972790" y="124369"/>
                </a:lnTo>
                <a:lnTo>
                  <a:pt x="953366" y="141434"/>
                </a:lnTo>
                <a:lnTo>
                  <a:pt x="934201" y="158701"/>
                </a:lnTo>
                <a:lnTo>
                  <a:pt x="923318" y="166321"/>
                </a:lnTo>
                <a:lnTo>
                  <a:pt x="906398" y="185337"/>
                </a:lnTo>
                <a:lnTo>
                  <a:pt x="897911" y="194825"/>
                </a:lnTo>
                <a:lnTo>
                  <a:pt x="889726" y="204547"/>
                </a:lnTo>
                <a:lnTo>
                  <a:pt x="881520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3" y="271037"/>
                </a:lnTo>
                <a:lnTo>
                  <a:pt x="960181" y="259447"/>
                </a:lnTo>
                <a:lnTo>
                  <a:pt x="965797" y="247722"/>
                </a:lnTo>
                <a:lnTo>
                  <a:pt x="976854" y="224138"/>
                </a:lnTo>
                <a:lnTo>
                  <a:pt x="983669" y="213348"/>
                </a:lnTo>
                <a:lnTo>
                  <a:pt x="982613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7" y="174178"/>
                </a:lnTo>
                <a:lnTo>
                  <a:pt x="995590" y="158236"/>
                </a:lnTo>
                <a:lnTo>
                  <a:pt x="1003427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6" y="149724"/>
                </a:lnTo>
                <a:lnTo>
                  <a:pt x="1060939" y="176955"/>
                </a:lnTo>
                <a:lnTo>
                  <a:pt x="1053243" y="203160"/>
                </a:lnTo>
                <a:lnTo>
                  <a:pt x="1042625" y="227087"/>
                </a:lnTo>
                <a:lnTo>
                  <a:pt x="1030494" y="249835"/>
                </a:lnTo>
                <a:lnTo>
                  <a:pt x="1017758" y="272111"/>
                </a:lnTo>
                <a:lnTo>
                  <a:pt x="1005324" y="294623"/>
                </a:lnTo>
                <a:lnTo>
                  <a:pt x="1006617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79" y="345140"/>
                </a:moveTo>
                <a:lnTo>
                  <a:pt x="1070517" y="313222"/>
                </a:lnTo>
                <a:lnTo>
                  <a:pt x="1078554" y="303384"/>
                </a:lnTo>
                <a:lnTo>
                  <a:pt x="1081591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5" y="288964"/>
                </a:lnTo>
                <a:lnTo>
                  <a:pt x="1128953" y="294355"/>
                </a:lnTo>
                <a:lnTo>
                  <a:pt x="1160618" y="286827"/>
                </a:lnTo>
                <a:lnTo>
                  <a:pt x="1206098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79" y="345140"/>
                </a:lnTo>
                <a:close/>
              </a:path>
              <a:path w="1335404" h="864234">
                <a:moveTo>
                  <a:pt x="821034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5" y="6617"/>
                </a:lnTo>
                <a:lnTo>
                  <a:pt x="758160" y="5427"/>
                </a:lnTo>
                <a:lnTo>
                  <a:pt x="771857" y="0"/>
                </a:lnTo>
                <a:lnTo>
                  <a:pt x="806755" y="27192"/>
                </a:lnTo>
                <a:lnTo>
                  <a:pt x="806253" y="42902"/>
                </a:lnTo>
                <a:lnTo>
                  <a:pt x="819996" y="53610"/>
                </a:lnTo>
                <a:lnTo>
                  <a:pt x="818586" y="68612"/>
                </a:lnTo>
                <a:lnTo>
                  <a:pt x="821034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5" y="479911"/>
                </a:lnTo>
                <a:lnTo>
                  <a:pt x="1193802" y="473689"/>
                </a:lnTo>
                <a:lnTo>
                  <a:pt x="1206999" y="467871"/>
                </a:lnTo>
                <a:lnTo>
                  <a:pt x="1217255" y="459763"/>
                </a:lnTo>
                <a:lnTo>
                  <a:pt x="1218423" y="460673"/>
                </a:lnTo>
                <a:lnTo>
                  <a:pt x="1228866" y="452710"/>
                </a:lnTo>
                <a:lnTo>
                  <a:pt x="1238964" y="444478"/>
                </a:lnTo>
                <a:lnTo>
                  <a:pt x="1246900" y="434561"/>
                </a:lnTo>
                <a:lnTo>
                  <a:pt x="1247130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5" y="415986"/>
                </a:lnTo>
                <a:lnTo>
                  <a:pt x="1271496" y="405426"/>
                </a:lnTo>
                <a:lnTo>
                  <a:pt x="1278585" y="394849"/>
                </a:lnTo>
                <a:lnTo>
                  <a:pt x="1318376" y="425855"/>
                </a:lnTo>
                <a:lnTo>
                  <a:pt x="1311683" y="436741"/>
                </a:lnTo>
                <a:lnTo>
                  <a:pt x="1303737" y="446649"/>
                </a:lnTo>
                <a:lnTo>
                  <a:pt x="1294601" y="455631"/>
                </a:lnTo>
                <a:lnTo>
                  <a:pt x="1283397" y="463001"/>
                </a:lnTo>
                <a:lnTo>
                  <a:pt x="1263198" y="479462"/>
                </a:lnTo>
                <a:lnTo>
                  <a:pt x="1250243" y="485468"/>
                </a:lnTo>
                <a:lnTo>
                  <a:pt x="1226816" y="499413"/>
                </a:lnTo>
                <a:lnTo>
                  <a:pt x="1216149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8" y="277435"/>
                </a:moveTo>
                <a:lnTo>
                  <a:pt x="577670" y="235095"/>
                </a:lnTo>
                <a:lnTo>
                  <a:pt x="591829" y="181726"/>
                </a:lnTo>
                <a:lnTo>
                  <a:pt x="597628" y="170144"/>
                </a:lnTo>
                <a:lnTo>
                  <a:pt x="595513" y="168496"/>
                </a:lnTo>
                <a:lnTo>
                  <a:pt x="601247" y="156864"/>
                </a:lnTo>
                <a:lnTo>
                  <a:pt x="599369" y="155401"/>
                </a:lnTo>
                <a:lnTo>
                  <a:pt x="604877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6" y="110119"/>
                </a:lnTo>
                <a:lnTo>
                  <a:pt x="628357" y="97487"/>
                </a:lnTo>
                <a:lnTo>
                  <a:pt x="631879" y="84131"/>
                </a:lnTo>
                <a:lnTo>
                  <a:pt x="629108" y="81972"/>
                </a:lnTo>
                <a:lnTo>
                  <a:pt x="638099" y="72878"/>
                </a:lnTo>
                <a:lnTo>
                  <a:pt x="647289" y="63938"/>
                </a:lnTo>
                <a:lnTo>
                  <a:pt x="642677" y="60344"/>
                </a:lnTo>
                <a:lnTo>
                  <a:pt x="661071" y="42476"/>
                </a:lnTo>
                <a:lnTo>
                  <a:pt x="672437" y="35232"/>
                </a:lnTo>
                <a:lnTo>
                  <a:pt x="694203" y="19992"/>
                </a:lnTo>
                <a:lnTo>
                  <a:pt x="711882" y="17668"/>
                </a:lnTo>
                <a:lnTo>
                  <a:pt x="717647" y="22160"/>
                </a:lnTo>
                <a:lnTo>
                  <a:pt x="728682" y="14658"/>
                </a:lnTo>
                <a:lnTo>
                  <a:pt x="831073" y="94443"/>
                </a:lnTo>
                <a:lnTo>
                  <a:pt x="833133" y="112148"/>
                </a:lnTo>
                <a:lnTo>
                  <a:pt x="835063" y="129753"/>
                </a:lnTo>
                <a:lnTo>
                  <a:pt x="737198" y="53494"/>
                </a:lnTo>
                <a:lnTo>
                  <a:pt x="724790" y="59927"/>
                </a:lnTo>
                <a:lnTo>
                  <a:pt x="695236" y="85198"/>
                </a:lnTo>
                <a:lnTo>
                  <a:pt x="678188" y="120216"/>
                </a:lnTo>
                <a:lnTo>
                  <a:pt x="674894" y="133749"/>
                </a:lnTo>
                <a:lnTo>
                  <a:pt x="664052" y="157502"/>
                </a:lnTo>
                <a:lnTo>
                  <a:pt x="661104" y="171305"/>
                </a:lnTo>
                <a:lnTo>
                  <a:pt x="659258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2" y="250459"/>
                </a:lnTo>
                <a:lnTo>
                  <a:pt x="634787" y="263501"/>
                </a:lnTo>
                <a:lnTo>
                  <a:pt x="632008" y="277435"/>
                </a:lnTo>
                <a:close/>
              </a:path>
              <a:path w="1335404" h="864234">
                <a:moveTo>
                  <a:pt x="832950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3" y="129753"/>
                </a:lnTo>
                <a:lnTo>
                  <a:pt x="832950" y="144207"/>
                </a:lnTo>
                <a:close/>
              </a:path>
              <a:path w="1335404" h="864234">
                <a:moveTo>
                  <a:pt x="852362" y="465239"/>
                </a:moveTo>
                <a:lnTo>
                  <a:pt x="707077" y="352031"/>
                </a:lnTo>
                <a:lnTo>
                  <a:pt x="715114" y="342193"/>
                </a:lnTo>
                <a:lnTo>
                  <a:pt x="714883" y="342013"/>
                </a:lnTo>
                <a:lnTo>
                  <a:pt x="722228" y="331636"/>
                </a:lnTo>
                <a:lnTo>
                  <a:pt x="721306" y="330917"/>
                </a:lnTo>
                <a:lnTo>
                  <a:pt x="724500" y="317306"/>
                </a:lnTo>
                <a:lnTo>
                  <a:pt x="809595" y="383613"/>
                </a:lnTo>
                <a:lnTo>
                  <a:pt x="824838" y="379391"/>
                </a:lnTo>
                <a:lnTo>
                  <a:pt x="839909" y="375033"/>
                </a:lnTo>
                <a:lnTo>
                  <a:pt x="879700" y="357738"/>
                </a:lnTo>
                <a:lnTo>
                  <a:pt x="900212" y="341521"/>
                </a:lnTo>
                <a:lnTo>
                  <a:pt x="902057" y="342959"/>
                </a:lnTo>
                <a:lnTo>
                  <a:pt x="911114" y="333915"/>
                </a:lnTo>
                <a:lnTo>
                  <a:pt x="919889" y="324653"/>
                </a:lnTo>
                <a:lnTo>
                  <a:pt x="928362" y="315155"/>
                </a:lnTo>
                <a:lnTo>
                  <a:pt x="936510" y="305403"/>
                </a:lnTo>
                <a:lnTo>
                  <a:pt x="934434" y="303786"/>
                </a:lnTo>
                <a:lnTo>
                  <a:pt x="939934" y="291971"/>
                </a:lnTo>
                <a:lnTo>
                  <a:pt x="944742" y="279618"/>
                </a:lnTo>
                <a:lnTo>
                  <a:pt x="995707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0" y="307937"/>
                </a:lnTo>
                <a:lnTo>
                  <a:pt x="1033228" y="316366"/>
                </a:lnTo>
                <a:lnTo>
                  <a:pt x="1044493" y="309044"/>
                </a:lnTo>
                <a:lnTo>
                  <a:pt x="1050719" y="313895"/>
                </a:lnTo>
                <a:lnTo>
                  <a:pt x="1059902" y="304950"/>
                </a:lnTo>
                <a:lnTo>
                  <a:pt x="1102302" y="337989"/>
                </a:lnTo>
                <a:lnTo>
                  <a:pt x="1085772" y="341209"/>
                </a:lnTo>
                <a:lnTo>
                  <a:pt x="1070176" y="345156"/>
                </a:lnTo>
                <a:lnTo>
                  <a:pt x="1055055" y="349474"/>
                </a:lnTo>
                <a:lnTo>
                  <a:pt x="1040107" y="353927"/>
                </a:lnTo>
                <a:lnTo>
                  <a:pt x="1025030" y="358279"/>
                </a:lnTo>
                <a:lnTo>
                  <a:pt x="1011358" y="363726"/>
                </a:lnTo>
                <a:lnTo>
                  <a:pt x="997426" y="368971"/>
                </a:lnTo>
                <a:lnTo>
                  <a:pt x="991646" y="364467"/>
                </a:lnTo>
                <a:lnTo>
                  <a:pt x="979012" y="370722"/>
                </a:lnTo>
                <a:lnTo>
                  <a:pt x="942298" y="390415"/>
                </a:lnTo>
                <a:lnTo>
                  <a:pt x="913176" y="416024"/>
                </a:lnTo>
                <a:lnTo>
                  <a:pt x="893186" y="432648"/>
                </a:lnTo>
                <a:lnTo>
                  <a:pt x="872720" y="448902"/>
                </a:lnTo>
                <a:lnTo>
                  <a:pt x="852362" y="465239"/>
                </a:lnTo>
                <a:close/>
              </a:path>
              <a:path w="1335404" h="864234">
                <a:moveTo>
                  <a:pt x="835925" y="162625"/>
                </a:moveTo>
                <a:lnTo>
                  <a:pt x="749893" y="95587"/>
                </a:lnTo>
                <a:lnTo>
                  <a:pt x="749336" y="79053"/>
                </a:lnTo>
                <a:lnTo>
                  <a:pt x="838384" y="148441"/>
                </a:lnTo>
                <a:lnTo>
                  <a:pt x="835925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7" y="308139"/>
                </a:lnTo>
                <a:lnTo>
                  <a:pt x="741812" y="298595"/>
                </a:lnTo>
                <a:lnTo>
                  <a:pt x="749838" y="288749"/>
                </a:lnTo>
                <a:lnTo>
                  <a:pt x="757107" y="278313"/>
                </a:lnTo>
                <a:lnTo>
                  <a:pt x="756610" y="277925"/>
                </a:lnTo>
                <a:lnTo>
                  <a:pt x="763876" y="267486"/>
                </a:lnTo>
                <a:lnTo>
                  <a:pt x="770449" y="256508"/>
                </a:lnTo>
                <a:lnTo>
                  <a:pt x="767877" y="254504"/>
                </a:lnTo>
                <a:lnTo>
                  <a:pt x="764876" y="236065"/>
                </a:lnTo>
                <a:lnTo>
                  <a:pt x="770395" y="208165"/>
                </a:lnTo>
                <a:lnTo>
                  <a:pt x="767028" y="189441"/>
                </a:lnTo>
                <a:lnTo>
                  <a:pt x="760784" y="168476"/>
                </a:lnTo>
                <a:lnTo>
                  <a:pt x="761503" y="152935"/>
                </a:lnTo>
                <a:lnTo>
                  <a:pt x="762935" y="137950"/>
                </a:lnTo>
                <a:lnTo>
                  <a:pt x="756777" y="133152"/>
                </a:lnTo>
                <a:lnTo>
                  <a:pt x="758143" y="118117"/>
                </a:lnTo>
                <a:lnTo>
                  <a:pt x="758040" y="101936"/>
                </a:lnTo>
                <a:lnTo>
                  <a:pt x="841359" y="166859"/>
                </a:lnTo>
                <a:lnTo>
                  <a:pt x="835859" y="178674"/>
                </a:lnTo>
                <a:lnTo>
                  <a:pt x="881520" y="214254"/>
                </a:lnTo>
                <a:lnTo>
                  <a:pt x="873404" y="224030"/>
                </a:lnTo>
                <a:lnTo>
                  <a:pt x="865065" y="233632"/>
                </a:lnTo>
                <a:lnTo>
                  <a:pt x="856949" y="243409"/>
                </a:lnTo>
                <a:lnTo>
                  <a:pt x="849129" y="253415"/>
                </a:lnTo>
                <a:lnTo>
                  <a:pt x="842951" y="264702"/>
                </a:lnTo>
                <a:lnTo>
                  <a:pt x="838850" y="277606"/>
                </a:lnTo>
                <a:lnTo>
                  <a:pt x="829450" y="302482"/>
                </a:lnTo>
                <a:lnTo>
                  <a:pt x="826908" y="316602"/>
                </a:lnTo>
                <a:lnTo>
                  <a:pt x="831243" y="319980"/>
                </a:lnTo>
                <a:lnTo>
                  <a:pt x="823327" y="346013"/>
                </a:lnTo>
                <a:lnTo>
                  <a:pt x="818137" y="358069"/>
                </a:lnTo>
                <a:lnTo>
                  <a:pt x="812731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7" y="319330"/>
                </a:moveTo>
                <a:lnTo>
                  <a:pt x="952583" y="285727"/>
                </a:lnTo>
                <a:lnTo>
                  <a:pt x="955316" y="271756"/>
                </a:lnTo>
                <a:lnTo>
                  <a:pt x="1001831" y="308001"/>
                </a:lnTo>
                <a:lnTo>
                  <a:pt x="995707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4" y="530201"/>
                </a:lnTo>
                <a:lnTo>
                  <a:pt x="1084904" y="517637"/>
                </a:lnTo>
                <a:lnTo>
                  <a:pt x="1101888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4" y="495701"/>
                </a:lnTo>
                <a:lnTo>
                  <a:pt x="1171466" y="488485"/>
                </a:lnTo>
                <a:lnTo>
                  <a:pt x="1203096" y="513131"/>
                </a:lnTo>
                <a:lnTo>
                  <a:pt x="1181409" y="528433"/>
                </a:lnTo>
                <a:lnTo>
                  <a:pt x="1158035" y="542421"/>
                </a:lnTo>
                <a:lnTo>
                  <a:pt x="1141430" y="545582"/>
                </a:lnTo>
                <a:lnTo>
                  <a:pt x="1116630" y="558458"/>
                </a:lnTo>
                <a:lnTo>
                  <a:pt x="1113401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2" y="599136"/>
                </a:moveTo>
                <a:lnTo>
                  <a:pt x="1119201" y="576562"/>
                </a:lnTo>
                <a:lnTo>
                  <a:pt x="1141698" y="577992"/>
                </a:lnTo>
                <a:lnTo>
                  <a:pt x="1148172" y="599136"/>
                </a:lnTo>
                <a:close/>
              </a:path>
              <a:path w="1335404" h="864234">
                <a:moveTo>
                  <a:pt x="948613" y="588541"/>
                </a:moveTo>
                <a:lnTo>
                  <a:pt x="829863" y="496009"/>
                </a:lnTo>
                <a:lnTo>
                  <a:pt x="846868" y="493159"/>
                </a:lnTo>
                <a:lnTo>
                  <a:pt x="863484" y="490006"/>
                </a:lnTo>
                <a:lnTo>
                  <a:pt x="872230" y="496821"/>
                </a:lnTo>
                <a:lnTo>
                  <a:pt x="914863" y="497840"/>
                </a:lnTo>
                <a:lnTo>
                  <a:pt x="950447" y="509467"/>
                </a:lnTo>
                <a:lnTo>
                  <a:pt x="994572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7" y="526947"/>
                </a:lnTo>
                <a:lnTo>
                  <a:pt x="1161976" y="609893"/>
                </a:lnTo>
                <a:lnTo>
                  <a:pt x="1167434" y="630246"/>
                </a:lnTo>
                <a:lnTo>
                  <a:pt x="1172394" y="650212"/>
                </a:lnTo>
                <a:lnTo>
                  <a:pt x="1164338" y="676135"/>
                </a:lnTo>
                <a:lnTo>
                  <a:pt x="1156959" y="686485"/>
                </a:lnTo>
                <a:lnTo>
                  <a:pt x="1035753" y="592040"/>
                </a:lnTo>
                <a:lnTo>
                  <a:pt x="1012896" y="590330"/>
                </a:lnTo>
                <a:lnTo>
                  <a:pt x="990947" y="589327"/>
                </a:lnTo>
                <a:lnTo>
                  <a:pt x="970274" y="589319"/>
                </a:lnTo>
                <a:lnTo>
                  <a:pt x="948613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1" y="391560"/>
                </a:lnTo>
                <a:lnTo>
                  <a:pt x="403849" y="341156"/>
                </a:lnTo>
                <a:lnTo>
                  <a:pt x="398525" y="320907"/>
                </a:lnTo>
                <a:lnTo>
                  <a:pt x="386692" y="311687"/>
                </a:lnTo>
                <a:lnTo>
                  <a:pt x="383789" y="293324"/>
                </a:lnTo>
                <a:lnTo>
                  <a:pt x="389643" y="265685"/>
                </a:lnTo>
                <a:lnTo>
                  <a:pt x="389655" y="249594"/>
                </a:lnTo>
                <a:lnTo>
                  <a:pt x="404673" y="229095"/>
                </a:lnTo>
                <a:lnTo>
                  <a:pt x="446165" y="213126"/>
                </a:lnTo>
                <a:lnTo>
                  <a:pt x="454006" y="219235"/>
                </a:lnTo>
                <a:lnTo>
                  <a:pt x="463426" y="210475"/>
                </a:lnTo>
                <a:lnTo>
                  <a:pt x="476132" y="204276"/>
                </a:lnTo>
                <a:lnTo>
                  <a:pt x="491952" y="200503"/>
                </a:lnTo>
                <a:lnTo>
                  <a:pt x="510712" y="199020"/>
                </a:lnTo>
                <a:lnTo>
                  <a:pt x="532240" y="199695"/>
                </a:lnTo>
                <a:lnTo>
                  <a:pt x="638634" y="282599"/>
                </a:lnTo>
                <a:lnTo>
                  <a:pt x="639508" y="299380"/>
                </a:lnTo>
                <a:lnTo>
                  <a:pt x="662570" y="317350"/>
                </a:lnTo>
                <a:lnTo>
                  <a:pt x="665354" y="335620"/>
                </a:lnTo>
                <a:lnTo>
                  <a:pt x="676182" y="344057"/>
                </a:lnTo>
                <a:lnTo>
                  <a:pt x="679679" y="362883"/>
                </a:lnTo>
                <a:lnTo>
                  <a:pt x="830264" y="480221"/>
                </a:lnTo>
                <a:lnTo>
                  <a:pt x="819951" y="488285"/>
                </a:lnTo>
                <a:lnTo>
                  <a:pt x="948613" y="588541"/>
                </a:lnTo>
                <a:lnTo>
                  <a:pt x="926153" y="587139"/>
                </a:lnTo>
                <a:lnTo>
                  <a:pt x="906443" y="587881"/>
                </a:lnTo>
                <a:lnTo>
                  <a:pt x="476179" y="252614"/>
                </a:lnTo>
                <a:lnTo>
                  <a:pt x="463300" y="258678"/>
                </a:lnTo>
                <a:lnTo>
                  <a:pt x="465836" y="260655"/>
                </a:lnTo>
                <a:lnTo>
                  <a:pt x="460336" y="272469"/>
                </a:lnTo>
                <a:lnTo>
                  <a:pt x="464257" y="275524"/>
                </a:lnTo>
                <a:lnTo>
                  <a:pt x="466377" y="309377"/>
                </a:lnTo>
                <a:lnTo>
                  <a:pt x="477708" y="334306"/>
                </a:lnTo>
                <a:lnTo>
                  <a:pt x="490206" y="360146"/>
                </a:lnTo>
                <a:lnTo>
                  <a:pt x="524448" y="386828"/>
                </a:lnTo>
                <a:lnTo>
                  <a:pt x="529694" y="407015"/>
                </a:lnTo>
                <a:lnTo>
                  <a:pt x="913765" y="706290"/>
                </a:lnTo>
                <a:lnTo>
                  <a:pt x="886253" y="700952"/>
                </a:lnTo>
                <a:lnTo>
                  <a:pt x="850514" y="689204"/>
                </a:lnTo>
                <a:lnTo>
                  <a:pt x="821889" y="666899"/>
                </a:lnTo>
                <a:lnTo>
                  <a:pt x="785026" y="654276"/>
                </a:lnTo>
                <a:lnTo>
                  <a:pt x="755796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6" y="711712"/>
                </a:moveTo>
                <a:lnTo>
                  <a:pt x="821612" y="618382"/>
                </a:lnTo>
                <a:lnTo>
                  <a:pt x="835875" y="613396"/>
                </a:lnTo>
                <a:lnTo>
                  <a:pt x="867901" y="638351"/>
                </a:lnTo>
                <a:lnTo>
                  <a:pt x="882276" y="633452"/>
                </a:lnTo>
                <a:lnTo>
                  <a:pt x="936848" y="675975"/>
                </a:lnTo>
                <a:lnTo>
                  <a:pt x="949266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2" y="671259"/>
                </a:lnTo>
                <a:lnTo>
                  <a:pt x="1003390" y="679525"/>
                </a:lnTo>
                <a:lnTo>
                  <a:pt x="1015556" y="672904"/>
                </a:lnTo>
                <a:lnTo>
                  <a:pt x="1028723" y="683164"/>
                </a:lnTo>
                <a:lnTo>
                  <a:pt x="1048668" y="682605"/>
                </a:lnTo>
                <a:lnTo>
                  <a:pt x="1066906" y="680716"/>
                </a:lnTo>
                <a:lnTo>
                  <a:pt x="1083890" y="677850"/>
                </a:lnTo>
                <a:lnTo>
                  <a:pt x="1100073" y="674360"/>
                </a:lnTo>
                <a:lnTo>
                  <a:pt x="1104685" y="677954"/>
                </a:lnTo>
                <a:lnTo>
                  <a:pt x="1111338" y="667037"/>
                </a:lnTo>
                <a:lnTo>
                  <a:pt x="1107187" y="663803"/>
                </a:lnTo>
                <a:lnTo>
                  <a:pt x="1107924" y="648276"/>
                </a:lnTo>
                <a:lnTo>
                  <a:pt x="1156959" y="686485"/>
                </a:lnTo>
                <a:lnTo>
                  <a:pt x="1149580" y="696836"/>
                </a:lnTo>
                <a:lnTo>
                  <a:pt x="1126628" y="711152"/>
                </a:lnTo>
                <a:lnTo>
                  <a:pt x="1087554" y="729006"/>
                </a:lnTo>
                <a:lnTo>
                  <a:pt x="1061649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6" y="711712"/>
                </a:lnTo>
                <a:close/>
              </a:path>
              <a:path w="1335404" h="864234">
                <a:moveTo>
                  <a:pt x="830264" y="480221"/>
                </a:moveTo>
                <a:lnTo>
                  <a:pt x="691696" y="372247"/>
                </a:lnTo>
                <a:lnTo>
                  <a:pt x="699498" y="362226"/>
                </a:lnTo>
                <a:lnTo>
                  <a:pt x="707211" y="352135"/>
                </a:lnTo>
                <a:lnTo>
                  <a:pt x="850373" y="463690"/>
                </a:lnTo>
                <a:lnTo>
                  <a:pt x="840405" y="472023"/>
                </a:lnTo>
                <a:lnTo>
                  <a:pt x="830264" y="480221"/>
                </a:lnTo>
                <a:close/>
              </a:path>
              <a:path w="1335404" h="864234">
                <a:moveTo>
                  <a:pt x="853419" y="594865"/>
                </a:moveTo>
                <a:lnTo>
                  <a:pt x="563879" y="369252"/>
                </a:lnTo>
                <a:lnTo>
                  <a:pt x="564803" y="353871"/>
                </a:lnTo>
                <a:lnTo>
                  <a:pt x="566339" y="338968"/>
                </a:lnTo>
                <a:lnTo>
                  <a:pt x="567270" y="323593"/>
                </a:lnTo>
                <a:lnTo>
                  <a:pt x="906443" y="587881"/>
                </a:lnTo>
                <a:lnTo>
                  <a:pt x="867023" y="589365"/>
                </a:lnTo>
                <a:lnTo>
                  <a:pt x="853419" y="594865"/>
                </a:lnTo>
                <a:close/>
              </a:path>
              <a:path w="1335404" h="864234">
                <a:moveTo>
                  <a:pt x="913765" y="706290"/>
                </a:moveTo>
                <a:lnTo>
                  <a:pt x="572357" y="440259"/>
                </a:lnTo>
                <a:lnTo>
                  <a:pt x="571457" y="423458"/>
                </a:lnTo>
                <a:lnTo>
                  <a:pt x="574997" y="410115"/>
                </a:lnTo>
                <a:lnTo>
                  <a:pt x="570903" y="406926"/>
                </a:lnTo>
                <a:lnTo>
                  <a:pt x="571237" y="374985"/>
                </a:lnTo>
                <a:lnTo>
                  <a:pt x="847578" y="590314"/>
                </a:lnTo>
                <a:lnTo>
                  <a:pt x="833996" y="595831"/>
                </a:lnTo>
                <a:lnTo>
                  <a:pt x="830025" y="592737"/>
                </a:lnTo>
                <a:lnTo>
                  <a:pt x="818118" y="599559"/>
                </a:lnTo>
                <a:lnTo>
                  <a:pt x="800857" y="602210"/>
                </a:lnTo>
                <a:lnTo>
                  <a:pt x="941386" y="711712"/>
                </a:lnTo>
                <a:lnTo>
                  <a:pt x="913765" y="706290"/>
                </a:lnTo>
                <a:close/>
              </a:path>
              <a:path w="1335404" h="864234">
                <a:moveTo>
                  <a:pt x="936848" y="675975"/>
                </a:moveTo>
                <a:lnTo>
                  <a:pt x="904563" y="650818"/>
                </a:lnTo>
                <a:lnTo>
                  <a:pt x="920065" y="646797"/>
                </a:lnTo>
                <a:lnTo>
                  <a:pt x="941177" y="663248"/>
                </a:lnTo>
                <a:lnTo>
                  <a:pt x="936848" y="675975"/>
                </a:lnTo>
                <a:close/>
              </a:path>
              <a:path w="1335404" h="864234">
                <a:moveTo>
                  <a:pt x="649093" y="580555"/>
                </a:moveTo>
                <a:lnTo>
                  <a:pt x="460453" y="433564"/>
                </a:lnTo>
                <a:lnTo>
                  <a:pt x="447389" y="407284"/>
                </a:lnTo>
                <a:lnTo>
                  <a:pt x="684072" y="591710"/>
                </a:lnTo>
                <a:lnTo>
                  <a:pt x="649093" y="580555"/>
                </a:lnTo>
                <a:close/>
              </a:path>
              <a:path w="1335404" h="864234">
                <a:moveTo>
                  <a:pt x="492" y="863692"/>
                </a:moveTo>
                <a:lnTo>
                  <a:pt x="11969" y="856916"/>
                </a:lnTo>
                <a:lnTo>
                  <a:pt x="12661" y="857455"/>
                </a:lnTo>
                <a:lnTo>
                  <a:pt x="28626" y="837694"/>
                </a:lnTo>
                <a:lnTo>
                  <a:pt x="48267" y="820798"/>
                </a:lnTo>
                <a:lnTo>
                  <a:pt x="70848" y="806192"/>
                </a:lnTo>
                <a:lnTo>
                  <a:pt x="87828" y="803323"/>
                </a:lnTo>
                <a:lnTo>
                  <a:pt x="127172" y="785680"/>
                </a:lnTo>
                <a:lnTo>
                  <a:pt x="164701" y="766622"/>
                </a:lnTo>
                <a:lnTo>
                  <a:pt x="193991" y="757244"/>
                </a:lnTo>
                <a:lnTo>
                  <a:pt x="232038" y="738590"/>
                </a:lnTo>
                <a:lnTo>
                  <a:pt x="260413" y="728500"/>
                </a:lnTo>
                <a:lnTo>
                  <a:pt x="295859" y="707819"/>
                </a:lnTo>
                <a:lnTo>
                  <a:pt x="323326" y="697020"/>
                </a:lnTo>
                <a:lnTo>
                  <a:pt x="358988" y="676508"/>
                </a:lnTo>
                <a:lnTo>
                  <a:pt x="387165" y="666263"/>
                </a:lnTo>
                <a:lnTo>
                  <a:pt x="444123" y="646244"/>
                </a:lnTo>
                <a:lnTo>
                  <a:pt x="472170" y="635898"/>
                </a:lnTo>
                <a:lnTo>
                  <a:pt x="492928" y="619872"/>
                </a:lnTo>
                <a:lnTo>
                  <a:pt x="505101" y="613257"/>
                </a:lnTo>
                <a:lnTo>
                  <a:pt x="517015" y="606441"/>
                </a:lnTo>
                <a:lnTo>
                  <a:pt x="529188" y="599826"/>
                </a:lnTo>
                <a:lnTo>
                  <a:pt x="541812" y="593562"/>
                </a:lnTo>
                <a:lnTo>
                  <a:pt x="554630" y="587450"/>
                </a:lnTo>
                <a:lnTo>
                  <a:pt x="567491" y="581371"/>
                </a:lnTo>
                <a:lnTo>
                  <a:pt x="580245" y="575208"/>
                </a:lnTo>
                <a:lnTo>
                  <a:pt x="590786" y="567322"/>
                </a:lnTo>
                <a:lnTo>
                  <a:pt x="604061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8" y="590536"/>
                </a:lnTo>
                <a:lnTo>
                  <a:pt x="606563" y="595716"/>
                </a:lnTo>
                <a:lnTo>
                  <a:pt x="585651" y="611622"/>
                </a:lnTo>
                <a:lnTo>
                  <a:pt x="573431" y="618200"/>
                </a:lnTo>
                <a:lnTo>
                  <a:pt x="562573" y="625839"/>
                </a:lnTo>
                <a:lnTo>
                  <a:pt x="551044" y="632957"/>
                </a:lnTo>
                <a:lnTo>
                  <a:pt x="539214" y="639838"/>
                </a:lnTo>
                <a:lnTo>
                  <a:pt x="527448" y="646770"/>
                </a:lnTo>
                <a:lnTo>
                  <a:pt x="517797" y="655351"/>
                </a:lnTo>
                <a:lnTo>
                  <a:pt x="517335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70" y="686507"/>
                </a:lnTo>
                <a:lnTo>
                  <a:pt x="374076" y="720465"/>
                </a:lnTo>
                <a:lnTo>
                  <a:pt x="337582" y="740329"/>
                </a:lnTo>
                <a:lnTo>
                  <a:pt x="308958" y="750226"/>
                </a:lnTo>
                <a:lnTo>
                  <a:pt x="274193" y="771438"/>
                </a:lnTo>
                <a:lnTo>
                  <a:pt x="220362" y="793893"/>
                </a:lnTo>
                <a:lnTo>
                  <a:pt x="193274" y="804986"/>
                </a:lnTo>
                <a:lnTo>
                  <a:pt x="171186" y="819976"/>
                </a:lnTo>
                <a:lnTo>
                  <a:pt x="142105" y="829517"/>
                </a:lnTo>
                <a:lnTo>
                  <a:pt x="127954" y="834590"/>
                </a:lnTo>
                <a:lnTo>
                  <a:pt x="117208" y="842317"/>
                </a:lnTo>
                <a:lnTo>
                  <a:pt x="114786" y="840430"/>
                </a:lnTo>
                <a:lnTo>
                  <a:pt x="83270" y="864173"/>
                </a:lnTo>
                <a:lnTo>
                  <a:pt x="492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2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892"/>
            <a:ext cx="1630011" cy="46277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78014" y="2891678"/>
            <a:ext cx="7349490" cy="3550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5700"/>
              </a:lnSpc>
              <a:spcBef>
                <a:spcPts val="95"/>
              </a:spcBef>
            </a:pPr>
            <a:r>
              <a:rPr dirty="0" sz="4000" spc="-54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000" spc="7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0" spc="6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90" b="1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dirty="0" sz="4000" spc="6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4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000" spc="4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470" b="1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4000" spc="10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60" b="1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4000" spc="48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60" b="1">
                <a:solidFill>
                  <a:srgbClr val="FFFFFF"/>
                </a:solidFill>
                <a:latin typeface="Trebuchet MS"/>
                <a:cs typeface="Trebuchet MS"/>
              </a:rPr>
              <a:t>associate </a:t>
            </a:r>
            <a:r>
              <a:rPr dirty="0" sz="40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90" b="1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dirty="0" sz="40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70" b="1">
                <a:solidFill>
                  <a:srgbClr val="FFFFFF"/>
                </a:solidFill>
                <a:latin typeface="Trebuchet MS"/>
                <a:cs typeface="Trebuchet MS"/>
              </a:rPr>
              <a:t>tableaux,</a:t>
            </a:r>
            <a:r>
              <a:rPr dirty="0" sz="40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40" b="1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dirty="0" sz="4000" spc="-3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55" b="1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4000" spc="-270" b="1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40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70" b="1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dirty="0" sz="40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95" b="1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r>
              <a:rPr dirty="0" sz="40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40" b="1">
                <a:solidFill>
                  <a:srgbClr val="FFFFFF"/>
                </a:solidFill>
                <a:latin typeface="Trebuchet MS"/>
                <a:cs typeface="Trebuchet MS"/>
              </a:rPr>
              <a:t>having</a:t>
            </a:r>
            <a:r>
              <a:rPr dirty="0" sz="40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75" b="1">
                <a:solidFill>
                  <a:srgbClr val="FFFFFF"/>
                </a:solidFill>
                <a:latin typeface="Trebuchet MS"/>
                <a:cs typeface="Trebuchet MS"/>
              </a:rPr>
              <a:t>formulas</a:t>
            </a:r>
            <a:r>
              <a:rPr dirty="0" sz="40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15" b="1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4000" spc="-105" b="1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dirty="0" sz="4000" spc="-1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405" b="1">
                <a:solidFill>
                  <a:srgbClr val="FFFFFF"/>
                </a:solidFill>
                <a:latin typeface="Trebuchet MS"/>
                <a:cs typeface="Trebuchet MS"/>
              </a:rPr>
              <a:t>nodes</a:t>
            </a:r>
            <a:r>
              <a:rPr dirty="0" sz="4000" spc="-4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8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4000" spc="-3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80" b="1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40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95" b="1">
                <a:solidFill>
                  <a:srgbClr val="FFFFFF"/>
                </a:solidFill>
                <a:latin typeface="Trebuchet MS"/>
                <a:cs typeface="Trebuchet MS"/>
              </a:rPr>
              <a:t>builts</a:t>
            </a:r>
            <a:r>
              <a:rPr dirty="0" sz="40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40" b="1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dirty="0" sz="40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40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4000" spc="-3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55" b="1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z="4000" spc="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75" b="1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r>
              <a:rPr dirty="0" sz="4000" spc="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70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7259" y="7122155"/>
            <a:ext cx="6870700" cy="1435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" marR="5080" indent="-16510">
              <a:lnSpc>
                <a:spcPct val="115700"/>
              </a:lnSpc>
              <a:spcBef>
                <a:spcPts val="95"/>
              </a:spcBef>
            </a:pPr>
            <a:r>
              <a:rPr dirty="0" sz="4000" spc="-310" b="1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dirty="0" sz="4000" spc="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64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40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70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000" spc="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4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90" b="1">
                <a:solidFill>
                  <a:srgbClr val="FFFFFF"/>
                </a:solidFill>
                <a:latin typeface="Trebuchet MS"/>
                <a:cs typeface="Trebuchet MS"/>
              </a:rPr>
              <a:t>root</a:t>
            </a:r>
            <a:r>
              <a:rPr dirty="0" sz="4000" spc="-3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3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4000" spc="4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4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95" b="1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r>
              <a:rPr dirty="0" sz="4000" spc="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55" b="1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4000" spc="-1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70" b="1">
                <a:solidFill>
                  <a:srgbClr val="FFFFFF"/>
                </a:solidFill>
                <a:latin typeface="Trebuchet MS"/>
                <a:cs typeface="Trebuchet MS"/>
              </a:rPr>
              <a:t>labeled</a:t>
            </a:r>
            <a:r>
              <a:rPr dirty="0" sz="40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85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40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4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4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14" b="1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dirty="0" sz="40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90" b="1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217783" y="3606228"/>
            <a:ext cx="3403600" cy="5092700"/>
          </a:xfrm>
          <a:custGeom>
            <a:avLst/>
            <a:gdLst/>
            <a:ahLst/>
            <a:cxnLst/>
            <a:rect l="l" t="t" r="r" b="b"/>
            <a:pathLst>
              <a:path w="3403600" h="5092700">
                <a:moveTo>
                  <a:pt x="1975059" y="4191000"/>
                </a:moveTo>
                <a:lnTo>
                  <a:pt x="2175260" y="4191000"/>
                </a:lnTo>
                <a:lnTo>
                  <a:pt x="2172830" y="4241800"/>
                </a:lnTo>
                <a:lnTo>
                  <a:pt x="2171145" y="4292600"/>
                </a:lnTo>
                <a:lnTo>
                  <a:pt x="2169673" y="4343400"/>
                </a:lnTo>
                <a:lnTo>
                  <a:pt x="2167881" y="4394200"/>
                </a:lnTo>
                <a:lnTo>
                  <a:pt x="2165239" y="4445000"/>
                </a:lnTo>
                <a:lnTo>
                  <a:pt x="2161212" y="4495800"/>
                </a:lnTo>
                <a:lnTo>
                  <a:pt x="2155270" y="4546600"/>
                </a:lnTo>
                <a:lnTo>
                  <a:pt x="2146880" y="4597400"/>
                </a:lnTo>
                <a:lnTo>
                  <a:pt x="2137221" y="4648200"/>
                </a:lnTo>
                <a:lnTo>
                  <a:pt x="2125985" y="4686300"/>
                </a:lnTo>
                <a:lnTo>
                  <a:pt x="2110838" y="4737100"/>
                </a:lnTo>
                <a:lnTo>
                  <a:pt x="2089449" y="4787900"/>
                </a:lnTo>
                <a:lnTo>
                  <a:pt x="2059482" y="4826000"/>
                </a:lnTo>
                <a:lnTo>
                  <a:pt x="2018605" y="4864100"/>
                </a:lnTo>
                <a:lnTo>
                  <a:pt x="2007892" y="4876800"/>
                </a:lnTo>
                <a:lnTo>
                  <a:pt x="1999307" y="4889500"/>
                </a:lnTo>
                <a:lnTo>
                  <a:pt x="1992425" y="4902200"/>
                </a:lnTo>
                <a:lnTo>
                  <a:pt x="1986820" y="4927600"/>
                </a:lnTo>
                <a:lnTo>
                  <a:pt x="1968399" y="4965700"/>
                </a:lnTo>
                <a:lnTo>
                  <a:pt x="1944537" y="5003800"/>
                </a:lnTo>
                <a:lnTo>
                  <a:pt x="1915631" y="5041900"/>
                </a:lnTo>
                <a:lnTo>
                  <a:pt x="1882079" y="5067300"/>
                </a:lnTo>
                <a:lnTo>
                  <a:pt x="1844277" y="5080000"/>
                </a:lnTo>
                <a:lnTo>
                  <a:pt x="1802622" y="5092700"/>
                </a:lnTo>
                <a:lnTo>
                  <a:pt x="1730304" y="5092700"/>
                </a:lnTo>
                <a:lnTo>
                  <a:pt x="1702457" y="5080000"/>
                </a:lnTo>
                <a:lnTo>
                  <a:pt x="1678015" y="5054600"/>
                </a:lnTo>
                <a:lnTo>
                  <a:pt x="1661023" y="5029200"/>
                </a:lnTo>
                <a:lnTo>
                  <a:pt x="1638271" y="4978400"/>
                </a:lnTo>
                <a:lnTo>
                  <a:pt x="1615565" y="4940300"/>
                </a:lnTo>
                <a:lnTo>
                  <a:pt x="1593122" y="4889500"/>
                </a:lnTo>
                <a:lnTo>
                  <a:pt x="1571155" y="4851400"/>
                </a:lnTo>
                <a:lnTo>
                  <a:pt x="1560517" y="4826000"/>
                </a:lnTo>
                <a:lnTo>
                  <a:pt x="1868761" y="4826000"/>
                </a:lnTo>
                <a:lnTo>
                  <a:pt x="1875342" y="4813300"/>
                </a:lnTo>
                <a:lnTo>
                  <a:pt x="1882241" y="4800600"/>
                </a:lnTo>
                <a:lnTo>
                  <a:pt x="1888077" y="4800600"/>
                </a:lnTo>
                <a:lnTo>
                  <a:pt x="1891465" y="4787900"/>
                </a:lnTo>
                <a:lnTo>
                  <a:pt x="1900914" y="4737100"/>
                </a:lnTo>
                <a:lnTo>
                  <a:pt x="1910444" y="4699000"/>
                </a:lnTo>
                <a:lnTo>
                  <a:pt x="1919920" y="4648200"/>
                </a:lnTo>
                <a:lnTo>
                  <a:pt x="1929210" y="4597400"/>
                </a:lnTo>
                <a:lnTo>
                  <a:pt x="1938180" y="4546600"/>
                </a:lnTo>
                <a:lnTo>
                  <a:pt x="1946698" y="4508500"/>
                </a:lnTo>
                <a:lnTo>
                  <a:pt x="1954631" y="4457700"/>
                </a:lnTo>
                <a:lnTo>
                  <a:pt x="1961846" y="4406900"/>
                </a:lnTo>
                <a:lnTo>
                  <a:pt x="1967295" y="4368800"/>
                </a:lnTo>
                <a:lnTo>
                  <a:pt x="1970564" y="4318000"/>
                </a:lnTo>
                <a:lnTo>
                  <a:pt x="1972471" y="4267200"/>
                </a:lnTo>
                <a:lnTo>
                  <a:pt x="1973833" y="4229100"/>
                </a:lnTo>
                <a:lnTo>
                  <a:pt x="1975059" y="4191000"/>
                </a:lnTo>
                <a:close/>
              </a:path>
              <a:path w="3403600" h="5092700">
                <a:moveTo>
                  <a:pt x="331725" y="4838700"/>
                </a:moveTo>
                <a:lnTo>
                  <a:pt x="436285" y="4838700"/>
                </a:lnTo>
                <a:lnTo>
                  <a:pt x="401113" y="4851400"/>
                </a:lnTo>
                <a:lnTo>
                  <a:pt x="366153" y="4851400"/>
                </a:lnTo>
                <a:lnTo>
                  <a:pt x="331725" y="4838700"/>
                </a:lnTo>
                <a:close/>
              </a:path>
              <a:path w="3403600" h="5092700">
                <a:moveTo>
                  <a:pt x="1135325" y="4152900"/>
                </a:moveTo>
                <a:lnTo>
                  <a:pt x="1374957" y="4152900"/>
                </a:lnTo>
                <a:lnTo>
                  <a:pt x="1355623" y="4165600"/>
                </a:lnTo>
                <a:lnTo>
                  <a:pt x="1337779" y="4191000"/>
                </a:lnTo>
                <a:lnTo>
                  <a:pt x="1320362" y="4216400"/>
                </a:lnTo>
                <a:lnTo>
                  <a:pt x="1302305" y="4229100"/>
                </a:lnTo>
                <a:lnTo>
                  <a:pt x="1290315" y="4241800"/>
                </a:lnTo>
                <a:lnTo>
                  <a:pt x="1277047" y="4254500"/>
                </a:lnTo>
                <a:lnTo>
                  <a:pt x="1263354" y="4267200"/>
                </a:lnTo>
                <a:lnTo>
                  <a:pt x="1250087" y="4267200"/>
                </a:lnTo>
                <a:lnTo>
                  <a:pt x="1242105" y="4279900"/>
                </a:lnTo>
                <a:lnTo>
                  <a:pt x="1227418" y="4292600"/>
                </a:lnTo>
                <a:lnTo>
                  <a:pt x="1219437" y="4305300"/>
                </a:lnTo>
                <a:lnTo>
                  <a:pt x="1212661" y="4318000"/>
                </a:lnTo>
                <a:lnTo>
                  <a:pt x="1208653" y="4330700"/>
                </a:lnTo>
                <a:lnTo>
                  <a:pt x="1198684" y="4343400"/>
                </a:lnTo>
                <a:lnTo>
                  <a:pt x="1171759" y="4343400"/>
                </a:lnTo>
                <a:lnTo>
                  <a:pt x="1160407" y="4356100"/>
                </a:lnTo>
                <a:lnTo>
                  <a:pt x="1159272" y="4356100"/>
                </a:lnTo>
                <a:lnTo>
                  <a:pt x="1144320" y="4406900"/>
                </a:lnTo>
                <a:lnTo>
                  <a:pt x="1117128" y="4445000"/>
                </a:lnTo>
                <a:lnTo>
                  <a:pt x="1086319" y="4470400"/>
                </a:lnTo>
                <a:lnTo>
                  <a:pt x="1060511" y="4508500"/>
                </a:lnTo>
                <a:lnTo>
                  <a:pt x="1026456" y="4508500"/>
                </a:lnTo>
                <a:lnTo>
                  <a:pt x="1012896" y="4546600"/>
                </a:lnTo>
                <a:lnTo>
                  <a:pt x="989068" y="4572000"/>
                </a:lnTo>
                <a:lnTo>
                  <a:pt x="956674" y="4610100"/>
                </a:lnTo>
                <a:lnTo>
                  <a:pt x="917416" y="4648200"/>
                </a:lnTo>
                <a:lnTo>
                  <a:pt x="872997" y="4673600"/>
                </a:lnTo>
                <a:lnTo>
                  <a:pt x="825118" y="4711700"/>
                </a:lnTo>
                <a:lnTo>
                  <a:pt x="775481" y="4737100"/>
                </a:lnTo>
                <a:lnTo>
                  <a:pt x="725788" y="4775200"/>
                </a:lnTo>
                <a:lnTo>
                  <a:pt x="677742" y="4800600"/>
                </a:lnTo>
                <a:lnTo>
                  <a:pt x="633043" y="4813300"/>
                </a:lnTo>
                <a:lnTo>
                  <a:pt x="593395" y="4826000"/>
                </a:lnTo>
                <a:lnTo>
                  <a:pt x="519881" y="4826000"/>
                </a:lnTo>
                <a:lnTo>
                  <a:pt x="503705" y="4838700"/>
                </a:lnTo>
                <a:lnTo>
                  <a:pt x="277961" y="4838700"/>
                </a:lnTo>
                <a:lnTo>
                  <a:pt x="236496" y="4813300"/>
                </a:lnTo>
                <a:lnTo>
                  <a:pt x="204868" y="4787900"/>
                </a:lnTo>
                <a:lnTo>
                  <a:pt x="180619" y="4749800"/>
                </a:lnTo>
                <a:lnTo>
                  <a:pt x="161290" y="4711700"/>
                </a:lnTo>
                <a:lnTo>
                  <a:pt x="144420" y="4660900"/>
                </a:lnTo>
                <a:lnTo>
                  <a:pt x="134312" y="4610100"/>
                </a:lnTo>
                <a:lnTo>
                  <a:pt x="132341" y="4597400"/>
                </a:lnTo>
                <a:lnTo>
                  <a:pt x="512219" y="4597400"/>
                </a:lnTo>
                <a:lnTo>
                  <a:pt x="561466" y="4584700"/>
                </a:lnTo>
                <a:lnTo>
                  <a:pt x="654533" y="4559300"/>
                </a:lnTo>
                <a:lnTo>
                  <a:pt x="698672" y="4533900"/>
                </a:lnTo>
                <a:lnTo>
                  <a:pt x="741428" y="4521200"/>
                </a:lnTo>
                <a:lnTo>
                  <a:pt x="782960" y="4495800"/>
                </a:lnTo>
                <a:lnTo>
                  <a:pt x="823427" y="4457700"/>
                </a:lnTo>
                <a:lnTo>
                  <a:pt x="902058" y="4406900"/>
                </a:lnTo>
                <a:lnTo>
                  <a:pt x="940146" y="4368800"/>
                </a:lnTo>
                <a:lnTo>
                  <a:pt x="977089" y="4343400"/>
                </a:lnTo>
                <a:lnTo>
                  <a:pt x="1012725" y="4305300"/>
                </a:lnTo>
                <a:lnTo>
                  <a:pt x="1046889" y="4267200"/>
                </a:lnTo>
                <a:lnTo>
                  <a:pt x="1077803" y="4229100"/>
                </a:lnTo>
                <a:lnTo>
                  <a:pt x="1107027" y="4191000"/>
                </a:lnTo>
                <a:lnTo>
                  <a:pt x="1135325" y="4152900"/>
                </a:lnTo>
                <a:close/>
              </a:path>
              <a:path w="3403600" h="5092700">
                <a:moveTo>
                  <a:pt x="1436382" y="3492500"/>
                </a:moveTo>
                <a:lnTo>
                  <a:pt x="1791569" y="3492500"/>
                </a:lnTo>
                <a:lnTo>
                  <a:pt x="1762254" y="3530600"/>
                </a:lnTo>
                <a:lnTo>
                  <a:pt x="1733320" y="3581400"/>
                </a:lnTo>
                <a:lnTo>
                  <a:pt x="1705422" y="3619500"/>
                </a:lnTo>
                <a:lnTo>
                  <a:pt x="1679213" y="3670300"/>
                </a:lnTo>
                <a:lnTo>
                  <a:pt x="1655347" y="3708400"/>
                </a:lnTo>
                <a:lnTo>
                  <a:pt x="1638603" y="3746500"/>
                </a:lnTo>
                <a:lnTo>
                  <a:pt x="1625264" y="3784600"/>
                </a:lnTo>
                <a:lnTo>
                  <a:pt x="1614480" y="3822700"/>
                </a:lnTo>
                <a:lnTo>
                  <a:pt x="1605399" y="3860800"/>
                </a:lnTo>
                <a:lnTo>
                  <a:pt x="1599244" y="3898900"/>
                </a:lnTo>
                <a:lnTo>
                  <a:pt x="1594473" y="3937000"/>
                </a:lnTo>
                <a:lnTo>
                  <a:pt x="1591191" y="3975100"/>
                </a:lnTo>
                <a:lnTo>
                  <a:pt x="1589506" y="4013200"/>
                </a:lnTo>
                <a:lnTo>
                  <a:pt x="1590712" y="4025900"/>
                </a:lnTo>
                <a:lnTo>
                  <a:pt x="1594898" y="4038600"/>
                </a:lnTo>
                <a:lnTo>
                  <a:pt x="1600361" y="4064000"/>
                </a:lnTo>
                <a:lnTo>
                  <a:pt x="1605399" y="4076700"/>
                </a:lnTo>
                <a:lnTo>
                  <a:pt x="1610933" y="4089400"/>
                </a:lnTo>
                <a:lnTo>
                  <a:pt x="1617318" y="4102100"/>
                </a:lnTo>
                <a:lnTo>
                  <a:pt x="1622001" y="4114800"/>
                </a:lnTo>
                <a:lnTo>
                  <a:pt x="1622426" y="4127500"/>
                </a:lnTo>
                <a:lnTo>
                  <a:pt x="1606055" y="4140200"/>
                </a:lnTo>
                <a:lnTo>
                  <a:pt x="1604689" y="4152900"/>
                </a:lnTo>
                <a:lnTo>
                  <a:pt x="1610773" y="4178300"/>
                </a:lnTo>
                <a:lnTo>
                  <a:pt x="1616751" y="4191000"/>
                </a:lnTo>
                <a:lnTo>
                  <a:pt x="1626683" y="4241800"/>
                </a:lnTo>
                <a:lnTo>
                  <a:pt x="1637468" y="4292600"/>
                </a:lnTo>
                <a:lnTo>
                  <a:pt x="1659888" y="4394200"/>
                </a:lnTo>
                <a:lnTo>
                  <a:pt x="1664765" y="4419600"/>
                </a:lnTo>
                <a:lnTo>
                  <a:pt x="1669962" y="4457700"/>
                </a:lnTo>
                <a:lnTo>
                  <a:pt x="1676649" y="4470400"/>
                </a:lnTo>
                <a:lnTo>
                  <a:pt x="1685997" y="4495800"/>
                </a:lnTo>
                <a:lnTo>
                  <a:pt x="1710109" y="4546600"/>
                </a:lnTo>
                <a:lnTo>
                  <a:pt x="1734725" y="4597400"/>
                </a:lnTo>
                <a:lnTo>
                  <a:pt x="1759784" y="4648200"/>
                </a:lnTo>
                <a:lnTo>
                  <a:pt x="1785220" y="4699000"/>
                </a:lnTo>
                <a:lnTo>
                  <a:pt x="1810972" y="4749800"/>
                </a:lnTo>
                <a:lnTo>
                  <a:pt x="1836976" y="4787900"/>
                </a:lnTo>
                <a:lnTo>
                  <a:pt x="1842900" y="4800600"/>
                </a:lnTo>
                <a:lnTo>
                  <a:pt x="1851166" y="4813300"/>
                </a:lnTo>
                <a:lnTo>
                  <a:pt x="1860283" y="4813300"/>
                </a:lnTo>
                <a:lnTo>
                  <a:pt x="1868761" y="4826000"/>
                </a:lnTo>
                <a:lnTo>
                  <a:pt x="1560517" y="4826000"/>
                </a:lnTo>
                <a:lnTo>
                  <a:pt x="1549879" y="4800600"/>
                </a:lnTo>
                <a:lnTo>
                  <a:pt x="1529510" y="4762500"/>
                </a:lnTo>
                <a:lnTo>
                  <a:pt x="1510261" y="4711700"/>
                </a:lnTo>
                <a:lnTo>
                  <a:pt x="1492349" y="4660900"/>
                </a:lnTo>
                <a:lnTo>
                  <a:pt x="1475988" y="4622800"/>
                </a:lnTo>
                <a:lnTo>
                  <a:pt x="1462485" y="4572000"/>
                </a:lnTo>
                <a:lnTo>
                  <a:pt x="1451404" y="4521200"/>
                </a:lnTo>
                <a:lnTo>
                  <a:pt x="1442185" y="4483100"/>
                </a:lnTo>
                <a:lnTo>
                  <a:pt x="1434270" y="4432300"/>
                </a:lnTo>
                <a:lnTo>
                  <a:pt x="1427100" y="4381500"/>
                </a:lnTo>
                <a:lnTo>
                  <a:pt x="1420116" y="4343400"/>
                </a:lnTo>
                <a:lnTo>
                  <a:pt x="1412759" y="4292600"/>
                </a:lnTo>
                <a:lnTo>
                  <a:pt x="1404471" y="4241800"/>
                </a:lnTo>
                <a:lnTo>
                  <a:pt x="1390991" y="4191000"/>
                </a:lnTo>
                <a:lnTo>
                  <a:pt x="1374957" y="4152900"/>
                </a:lnTo>
                <a:lnTo>
                  <a:pt x="1135325" y="4152900"/>
                </a:lnTo>
                <a:lnTo>
                  <a:pt x="1163459" y="4114800"/>
                </a:lnTo>
                <a:lnTo>
                  <a:pt x="1221069" y="4038600"/>
                </a:lnTo>
                <a:lnTo>
                  <a:pt x="1251222" y="4013200"/>
                </a:lnTo>
                <a:lnTo>
                  <a:pt x="1279673" y="3975100"/>
                </a:lnTo>
                <a:lnTo>
                  <a:pt x="1303440" y="3937000"/>
                </a:lnTo>
                <a:lnTo>
                  <a:pt x="1326676" y="3898900"/>
                </a:lnTo>
                <a:lnTo>
                  <a:pt x="1349699" y="3848100"/>
                </a:lnTo>
                <a:lnTo>
                  <a:pt x="1368891" y="3810000"/>
                </a:lnTo>
                <a:lnTo>
                  <a:pt x="1380633" y="3759200"/>
                </a:lnTo>
                <a:lnTo>
                  <a:pt x="1387969" y="3708400"/>
                </a:lnTo>
                <a:lnTo>
                  <a:pt x="1396969" y="3657600"/>
                </a:lnTo>
                <a:lnTo>
                  <a:pt x="1407272" y="3606800"/>
                </a:lnTo>
                <a:lnTo>
                  <a:pt x="1418520" y="3556000"/>
                </a:lnTo>
                <a:lnTo>
                  <a:pt x="1430352" y="3517900"/>
                </a:lnTo>
                <a:lnTo>
                  <a:pt x="1436382" y="3492500"/>
                </a:lnTo>
                <a:close/>
              </a:path>
              <a:path w="3403600" h="5092700">
                <a:moveTo>
                  <a:pt x="900502" y="3175000"/>
                </a:moveTo>
                <a:lnTo>
                  <a:pt x="1510043" y="3175000"/>
                </a:lnTo>
                <a:lnTo>
                  <a:pt x="1461248" y="3213100"/>
                </a:lnTo>
                <a:lnTo>
                  <a:pt x="1415965" y="3251200"/>
                </a:lnTo>
                <a:lnTo>
                  <a:pt x="1329550" y="3302000"/>
                </a:lnTo>
                <a:lnTo>
                  <a:pt x="1285633" y="3340100"/>
                </a:lnTo>
                <a:lnTo>
                  <a:pt x="1151368" y="3416300"/>
                </a:lnTo>
                <a:lnTo>
                  <a:pt x="1105788" y="3429000"/>
                </a:lnTo>
                <a:lnTo>
                  <a:pt x="966628" y="3505200"/>
                </a:lnTo>
                <a:lnTo>
                  <a:pt x="919447" y="3517900"/>
                </a:lnTo>
                <a:lnTo>
                  <a:pt x="823920" y="3568700"/>
                </a:lnTo>
                <a:lnTo>
                  <a:pt x="775581" y="3581400"/>
                </a:lnTo>
                <a:lnTo>
                  <a:pt x="746722" y="3594100"/>
                </a:lnTo>
                <a:lnTo>
                  <a:pt x="696242" y="3632200"/>
                </a:lnTo>
                <a:lnTo>
                  <a:pt x="648411" y="3695700"/>
                </a:lnTo>
                <a:lnTo>
                  <a:pt x="621931" y="3733800"/>
                </a:lnTo>
                <a:lnTo>
                  <a:pt x="596066" y="3771900"/>
                </a:lnTo>
                <a:lnTo>
                  <a:pt x="570639" y="3810000"/>
                </a:lnTo>
                <a:lnTo>
                  <a:pt x="545470" y="3860800"/>
                </a:lnTo>
                <a:lnTo>
                  <a:pt x="495191" y="3937000"/>
                </a:lnTo>
                <a:lnTo>
                  <a:pt x="473871" y="3962400"/>
                </a:lnTo>
                <a:lnTo>
                  <a:pt x="450635" y="4000500"/>
                </a:lnTo>
                <a:lnTo>
                  <a:pt x="432933" y="4025900"/>
                </a:lnTo>
                <a:lnTo>
                  <a:pt x="428215" y="4051300"/>
                </a:lnTo>
                <a:lnTo>
                  <a:pt x="426807" y="4089400"/>
                </a:lnTo>
                <a:lnTo>
                  <a:pt x="410688" y="4127500"/>
                </a:lnTo>
                <a:lnTo>
                  <a:pt x="388575" y="4152900"/>
                </a:lnTo>
                <a:lnTo>
                  <a:pt x="369186" y="4178300"/>
                </a:lnTo>
                <a:lnTo>
                  <a:pt x="361240" y="4216400"/>
                </a:lnTo>
                <a:lnTo>
                  <a:pt x="355493" y="4254500"/>
                </a:lnTo>
                <a:lnTo>
                  <a:pt x="342509" y="4292600"/>
                </a:lnTo>
                <a:lnTo>
                  <a:pt x="331228" y="4330700"/>
                </a:lnTo>
                <a:lnTo>
                  <a:pt x="330590" y="4381500"/>
                </a:lnTo>
                <a:lnTo>
                  <a:pt x="330359" y="4381500"/>
                </a:lnTo>
                <a:lnTo>
                  <a:pt x="329596" y="4394200"/>
                </a:lnTo>
                <a:lnTo>
                  <a:pt x="328195" y="4406900"/>
                </a:lnTo>
                <a:lnTo>
                  <a:pt x="326049" y="4406900"/>
                </a:lnTo>
                <a:lnTo>
                  <a:pt x="323034" y="4419600"/>
                </a:lnTo>
                <a:lnTo>
                  <a:pt x="319805" y="4432300"/>
                </a:lnTo>
                <a:lnTo>
                  <a:pt x="317429" y="4445000"/>
                </a:lnTo>
                <a:lnTo>
                  <a:pt x="316967" y="4445000"/>
                </a:lnTo>
                <a:lnTo>
                  <a:pt x="318582" y="4470400"/>
                </a:lnTo>
                <a:lnTo>
                  <a:pt x="321366" y="4495800"/>
                </a:lnTo>
                <a:lnTo>
                  <a:pt x="324790" y="4521200"/>
                </a:lnTo>
                <a:lnTo>
                  <a:pt x="328319" y="4559300"/>
                </a:lnTo>
                <a:lnTo>
                  <a:pt x="365834" y="4584700"/>
                </a:lnTo>
                <a:lnTo>
                  <a:pt x="409627" y="4597400"/>
                </a:lnTo>
                <a:lnTo>
                  <a:pt x="132341" y="4597400"/>
                </a:lnTo>
                <a:lnTo>
                  <a:pt x="128400" y="4572000"/>
                </a:lnTo>
                <a:lnTo>
                  <a:pt x="126520" y="4521200"/>
                </a:lnTo>
                <a:lnTo>
                  <a:pt x="128509" y="4470400"/>
                </a:lnTo>
                <a:lnTo>
                  <a:pt x="134203" y="4432300"/>
                </a:lnTo>
                <a:lnTo>
                  <a:pt x="144551" y="4381500"/>
                </a:lnTo>
                <a:lnTo>
                  <a:pt x="157958" y="4343400"/>
                </a:lnTo>
                <a:lnTo>
                  <a:pt x="173509" y="4292600"/>
                </a:lnTo>
                <a:lnTo>
                  <a:pt x="190290" y="4241800"/>
                </a:lnTo>
                <a:lnTo>
                  <a:pt x="207386" y="4203700"/>
                </a:lnTo>
                <a:lnTo>
                  <a:pt x="223882" y="4152900"/>
                </a:lnTo>
                <a:lnTo>
                  <a:pt x="251411" y="4089400"/>
                </a:lnTo>
                <a:lnTo>
                  <a:pt x="265068" y="4051300"/>
                </a:lnTo>
                <a:lnTo>
                  <a:pt x="277236" y="4013200"/>
                </a:lnTo>
                <a:lnTo>
                  <a:pt x="293122" y="3962400"/>
                </a:lnTo>
                <a:lnTo>
                  <a:pt x="312165" y="3924300"/>
                </a:lnTo>
                <a:lnTo>
                  <a:pt x="333770" y="3886200"/>
                </a:lnTo>
                <a:lnTo>
                  <a:pt x="357341" y="3835400"/>
                </a:lnTo>
                <a:lnTo>
                  <a:pt x="382282" y="3797300"/>
                </a:lnTo>
                <a:lnTo>
                  <a:pt x="407997" y="3759200"/>
                </a:lnTo>
                <a:lnTo>
                  <a:pt x="433891" y="3708400"/>
                </a:lnTo>
                <a:lnTo>
                  <a:pt x="440418" y="3708400"/>
                </a:lnTo>
                <a:lnTo>
                  <a:pt x="446946" y="3695700"/>
                </a:lnTo>
                <a:lnTo>
                  <a:pt x="454324" y="3670300"/>
                </a:lnTo>
                <a:lnTo>
                  <a:pt x="463406" y="3657600"/>
                </a:lnTo>
                <a:lnTo>
                  <a:pt x="194620" y="3657600"/>
                </a:lnTo>
                <a:lnTo>
                  <a:pt x="150175" y="3632200"/>
                </a:lnTo>
                <a:lnTo>
                  <a:pt x="106959" y="3606800"/>
                </a:lnTo>
                <a:lnTo>
                  <a:pt x="76332" y="3581400"/>
                </a:lnTo>
                <a:lnTo>
                  <a:pt x="28505" y="3505200"/>
                </a:lnTo>
                <a:lnTo>
                  <a:pt x="12594" y="3467100"/>
                </a:lnTo>
                <a:lnTo>
                  <a:pt x="2877" y="3416300"/>
                </a:lnTo>
                <a:lnTo>
                  <a:pt x="412322" y="3416300"/>
                </a:lnTo>
                <a:lnTo>
                  <a:pt x="449783" y="3403600"/>
                </a:lnTo>
                <a:lnTo>
                  <a:pt x="487244" y="3403600"/>
                </a:lnTo>
                <a:lnTo>
                  <a:pt x="524706" y="3390900"/>
                </a:lnTo>
                <a:lnTo>
                  <a:pt x="675543" y="3352800"/>
                </a:lnTo>
                <a:lnTo>
                  <a:pt x="722564" y="3327400"/>
                </a:lnTo>
                <a:lnTo>
                  <a:pt x="767062" y="3302000"/>
                </a:lnTo>
                <a:lnTo>
                  <a:pt x="808501" y="3263900"/>
                </a:lnTo>
                <a:lnTo>
                  <a:pt x="841982" y="3225800"/>
                </a:lnTo>
                <a:lnTo>
                  <a:pt x="876701" y="3200400"/>
                </a:lnTo>
                <a:lnTo>
                  <a:pt x="900502" y="3175000"/>
                </a:lnTo>
                <a:close/>
              </a:path>
              <a:path w="3403600" h="5092700">
                <a:moveTo>
                  <a:pt x="1732023" y="2540000"/>
                </a:moveTo>
                <a:lnTo>
                  <a:pt x="2844450" y="2540000"/>
                </a:lnTo>
                <a:lnTo>
                  <a:pt x="2943778" y="2565400"/>
                </a:lnTo>
                <a:lnTo>
                  <a:pt x="2992432" y="2590800"/>
                </a:lnTo>
                <a:lnTo>
                  <a:pt x="3040553" y="2603500"/>
                </a:lnTo>
                <a:lnTo>
                  <a:pt x="3088248" y="2628900"/>
                </a:lnTo>
                <a:lnTo>
                  <a:pt x="3135624" y="2641600"/>
                </a:lnTo>
                <a:lnTo>
                  <a:pt x="3179465" y="2667000"/>
                </a:lnTo>
                <a:lnTo>
                  <a:pt x="3220342" y="2692400"/>
                </a:lnTo>
                <a:lnTo>
                  <a:pt x="3258508" y="2730500"/>
                </a:lnTo>
                <a:lnTo>
                  <a:pt x="3294213" y="2755900"/>
                </a:lnTo>
                <a:lnTo>
                  <a:pt x="3327712" y="2794000"/>
                </a:lnTo>
                <a:lnTo>
                  <a:pt x="3359255" y="2832100"/>
                </a:lnTo>
                <a:lnTo>
                  <a:pt x="3385685" y="2870200"/>
                </a:lnTo>
                <a:lnTo>
                  <a:pt x="3400141" y="2921000"/>
                </a:lnTo>
                <a:lnTo>
                  <a:pt x="3403160" y="2971800"/>
                </a:lnTo>
                <a:lnTo>
                  <a:pt x="3395276" y="3009900"/>
                </a:lnTo>
                <a:lnTo>
                  <a:pt x="3377027" y="3060700"/>
                </a:lnTo>
                <a:lnTo>
                  <a:pt x="3348949" y="3098800"/>
                </a:lnTo>
                <a:lnTo>
                  <a:pt x="3311577" y="3124200"/>
                </a:lnTo>
                <a:lnTo>
                  <a:pt x="3295844" y="3149600"/>
                </a:lnTo>
                <a:lnTo>
                  <a:pt x="3282772" y="3162300"/>
                </a:lnTo>
                <a:lnTo>
                  <a:pt x="3272467" y="3175000"/>
                </a:lnTo>
                <a:lnTo>
                  <a:pt x="3265035" y="3200400"/>
                </a:lnTo>
                <a:lnTo>
                  <a:pt x="3250698" y="3238500"/>
                </a:lnTo>
                <a:lnTo>
                  <a:pt x="3229424" y="3276600"/>
                </a:lnTo>
                <a:lnTo>
                  <a:pt x="3201465" y="3314700"/>
                </a:lnTo>
                <a:lnTo>
                  <a:pt x="3167073" y="3340100"/>
                </a:lnTo>
                <a:lnTo>
                  <a:pt x="3126501" y="3365500"/>
                </a:lnTo>
                <a:lnTo>
                  <a:pt x="3080000" y="3378200"/>
                </a:lnTo>
                <a:lnTo>
                  <a:pt x="3026540" y="3390900"/>
                </a:lnTo>
                <a:lnTo>
                  <a:pt x="2972441" y="3390900"/>
                </a:lnTo>
                <a:lnTo>
                  <a:pt x="2916214" y="3403600"/>
                </a:lnTo>
                <a:lnTo>
                  <a:pt x="2856369" y="3416300"/>
                </a:lnTo>
                <a:lnTo>
                  <a:pt x="2940373" y="3619500"/>
                </a:lnTo>
                <a:lnTo>
                  <a:pt x="2950252" y="3644900"/>
                </a:lnTo>
                <a:lnTo>
                  <a:pt x="2970863" y="3683000"/>
                </a:lnTo>
                <a:lnTo>
                  <a:pt x="2991420" y="3746500"/>
                </a:lnTo>
                <a:lnTo>
                  <a:pt x="3001672" y="3784600"/>
                </a:lnTo>
                <a:lnTo>
                  <a:pt x="3011073" y="3822700"/>
                </a:lnTo>
                <a:lnTo>
                  <a:pt x="3019835" y="3848100"/>
                </a:lnTo>
                <a:lnTo>
                  <a:pt x="3020208" y="3860800"/>
                </a:lnTo>
                <a:lnTo>
                  <a:pt x="3018558" y="3873500"/>
                </a:lnTo>
                <a:lnTo>
                  <a:pt x="3015844" y="3886200"/>
                </a:lnTo>
                <a:lnTo>
                  <a:pt x="3013024" y="3898900"/>
                </a:lnTo>
                <a:lnTo>
                  <a:pt x="3029538" y="3937000"/>
                </a:lnTo>
                <a:lnTo>
                  <a:pt x="3050627" y="3962400"/>
                </a:lnTo>
                <a:lnTo>
                  <a:pt x="3064267" y="4013200"/>
                </a:lnTo>
                <a:lnTo>
                  <a:pt x="3058431" y="4051300"/>
                </a:lnTo>
                <a:lnTo>
                  <a:pt x="3057988" y="4076700"/>
                </a:lnTo>
                <a:lnTo>
                  <a:pt x="3063398" y="4089400"/>
                </a:lnTo>
                <a:lnTo>
                  <a:pt x="3069446" y="4102100"/>
                </a:lnTo>
                <a:lnTo>
                  <a:pt x="3070918" y="4127500"/>
                </a:lnTo>
                <a:lnTo>
                  <a:pt x="3064591" y="4165600"/>
                </a:lnTo>
                <a:lnTo>
                  <a:pt x="3055867" y="4216400"/>
                </a:lnTo>
                <a:lnTo>
                  <a:pt x="3043106" y="4254500"/>
                </a:lnTo>
                <a:lnTo>
                  <a:pt x="3024670" y="4292600"/>
                </a:lnTo>
                <a:lnTo>
                  <a:pt x="2998918" y="4330700"/>
                </a:lnTo>
                <a:lnTo>
                  <a:pt x="2964211" y="4368800"/>
                </a:lnTo>
                <a:lnTo>
                  <a:pt x="2957826" y="4368800"/>
                </a:lnTo>
                <a:lnTo>
                  <a:pt x="2953143" y="4381500"/>
                </a:lnTo>
                <a:lnTo>
                  <a:pt x="2948886" y="4394200"/>
                </a:lnTo>
                <a:lnTo>
                  <a:pt x="2943778" y="4394200"/>
                </a:lnTo>
                <a:lnTo>
                  <a:pt x="2936577" y="4406900"/>
                </a:lnTo>
                <a:lnTo>
                  <a:pt x="2927886" y="4406900"/>
                </a:lnTo>
                <a:lnTo>
                  <a:pt x="2919194" y="4419600"/>
                </a:lnTo>
                <a:lnTo>
                  <a:pt x="2911993" y="4419600"/>
                </a:lnTo>
                <a:lnTo>
                  <a:pt x="2909013" y="4432300"/>
                </a:lnTo>
                <a:lnTo>
                  <a:pt x="2906885" y="4445000"/>
                </a:lnTo>
                <a:lnTo>
                  <a:pt x="2905608" y="4457700"/>
                </a:lnTo>
                <a:lnTo>
                  <a:pt x="2905182" y="4457700"/>
                </a:lnTo>
                <a:lnTo>
                  <a:pt x="2906335" y="4470400"/>
                </a:lnTo>
                <a:lnTo>
                  <a:pt x="2908446" y="4483100"/>
                </a:lnTo>
                <a:lnTo>
                  <a:pt x="2909492" y="4483100"/>
                </a:lnTo>
                <a:lnTo>
                  <a:pt x="2907452" y="4495800"/>
                </a:lnTo>
                <a:lnTo>
                  <a:pt x="2851686" y="4546600"/>
                </a:lnTo>
                <a:lnTo>
                  <a:pt x="2822686" y="4559300"/>
                </a:lnTo>
                <a:lnTo>
                  <a:pt x="2791664" y="4572000"/>
                </a:lnTo>
                <a:lnTo>
                  <a:pt x="2757697" y="4584700"/>
                </a:lnTo>
                <a:lnTo>
                  <a:pt x="2721708" y="4584700"/>
                </a:lnTo>
                <a:lnTo>
                  <a:pt x="2685507" y="4572000"/>
                </a:lnTo>
                <a:lnTo>
                  <a:pt x="2650901" y="4572000"/>
                </a:lnTo>
                <a:lnTo>
                  <a:pt x="2614948" y="4559300"/>
                </a:lnTo>
                <a:lnTo>
                  <a:pt x="2580378" y="4533900"/>
                </a:lnTo>
                <a:lnTo>
                  <a:pt x="2547298" y="4521200"/>
                </a:lnTo>
                <a:lnTo>
                  <a:pt x="2515815" y="4495800"/>
                </a:lnTo>
                <a:lnTo>
                  <a:pt x="2475339" y="4457700"/>
                </a:lnTo>
                <a:lnTo>
                  <a:pt x="2435571" y="4432300"/>
                </a:lnTo>
                <a:lnTo>
                  <a:pt x="2396403" y="4394200"/>
                </a:lnTo>
                <a:lnTo>
                  <a:pt x="2357725" y="4368800"/>
                </a:lnTo>
                <a:lnTo>
                  <a:pt x="2319428" y="4330700"/>
                </a:lnTo>
                <a:lnTo>
                  <a:pt x="2305416" y="4318000"/>
                </a:lnTo>
                <a:lnTo>
                  <a:pt x="2801171" y="4318000"/>
                </a:lnTo>
                <a:lnTo>
                  <a:pt x="2823821" y="4305300"/>
                </a:lnTo>
                <a:lnTo>
                  <a:pt x="2839341" y="4267200"/>
                </a:lnTo>
                <a:lnTo>
                  <a:pt x="2852325" y="4216400"/>
                </a:lnTo>
                <a:lnTo>
                  <a:pt x="2857220" y="4165600"/>
                </a:lnTo>
                <a:lnTo>
                  <a:pt x="2854028" y="4114800"/>
                </a:lnTo>
                <a:lnTo>
                  <a:pt x="2842747" y="4064000"/>
                </a:lnTo>
                <a:lnTo>
                  <a:pt x="2826881" y="4013200"/>
                </a:lnTo>
                <a:lnTo>
                  <a:pt x="2809545" y="3949700"/>
                </a:lnTo>
                <a:lnTo>
                  <a:pt x="2791173" y="3898900"/>
                </a:lnTo>
                <a:lnTo>
                  <a:pt x="2772202" y="3848100"/>
                </a:lnTo>
                <a:lnTo>
                  <a:pt x="2753067" y="3797300"/>
                </a:lnTo>
                <a:lnTo>
                  <a:pt x="2736394" y="3759200"/>
                </a:lnTo>
                <a:lnTo>
                  <a:pt x="2719482" y="3708400"/>
                </a:lnTo>
                <a:lnTo>
                  <a:pt x="2702371" y="3670300"/>
                </a:lnTo>
                <a:lnTo>
                  <a:pt x="2685102" y="3619500"/>
                </a:lnTo>
                <a:lnTo>
                  <a:pt x="2667714" y="3581400"/>
                </a:lnTo>
                <a:lnTo>
                  <a:pt x="2632738" y="3492500"/>
                </a:lnTo>
                <a:lnTo>
                  <a:pt x="2613635" y="3454400"/>
                </a:lnTo>
                <a:lnTo>
                  <a:pt x="2588892" y="3416300"/>
                </a:lnTo>
                <a:lnTo>
                  <a:pt x="2556273" y="3390900"/>
                </a:lnTo>
                <a:lnTo>
                  <a:pt x="2513544" y="3365500"/>
                </a:lnTo>
                <a:lnTo>
                  <a:pt x="2484632" y="3365500"/>
                </a:lnTo>
                <a:lnTo>
                  <a:pt x="2427660" y="3340100"/>
                </a:lnTo>
                <a:lnTo>
                  <a:pt x="2400026" y="3340100"/>
                </a:lnTo>
                <a:lnTo>
                  <a:pt x="2358378" y="3314700"/>
                </a:lnTo>
                <a:lnTo>
                  <a:pt x="2316131" y="3302000"/>
                </a:lnTo>
                <a:lnTo>
                  <a:pt x="2272686" y="3276600"/>
                </a:lnTo>
                <a:lnTo>
                  <a:pt x="2227442" y="3263900"/>
                </a:lnTo>
                <a:lnTo>
                  <a:pt x="2179801" y="3238500"/>
                </a:lnTo>
                <a:lnTo>
                  <a:pt x="1494825" y="3238500"/>
                </a:lnTo>
                <a:lnTo>
                  <a:pt x="1497698" y="3225800"/>
                </a:lnTo>
                <a:lnTo>
                  <a:pt x="1510043" y="3175000"/>
                </a:lnTo>
                <a:lnTo>
                  <a:pt x="900502" y="3175000"/>
                </a:lnTo>
                <a:lnTo>
                  <a:pt x="912403" y="3162300"/>
                </a:lnTo>
                <a:lnTo>
                  <a:pt x="948838" y="3136900"/>
                </a:lnTo>
                <a:lnTo>
                  <a:pt x="973447" y="3111500"/>
                </a:lnTo>
                <a:lnTo>
                  <a:pt x="2922777" y="3111500"/>
                </a:lnTo>
                <a:lnTo>
                  <a:pt x="2974134" y="3098800"/>
                </a:lnTo>
                <a:lnTo>
                  <a:pt x="3095148" y="3098800"/>
                </a:lnTo>
                <a:lnTo>
                  <a:pt x="3131828" y="3073400"/>
                </a:lnTo>
                <a:lnTo>
                  <a:pt x="3150381" y="3073400"/>
                </a:lnTo>
                <a:lnTo>
                  <a:pt x="3141193" y="3048000"/>
                </a:lnTo>
                <a:lnTo>
                  <a:pt x="3132218" y="3022600"/>
                </a:lnTo>
                <a:lnTo>
                  <a:pt x="3123243" y="3009900"/>
                </a:lnTo>
                <a:lnTo>
                  <a:pt x="3114055" y="2984500"/>
                </a:lnTo>
                <a:lnTo>
                  <a:pt x="3107244" y="2984500"/>
                </a:lnTo>
                <a:lnTo>
                  <a:pt x="3069380" y="2959100"/>
                </a:lnTo>
                <a:lnTo>
                  <a:pt x="3030021" y="2921000"/>
                </a:lnTo>
                <a:lnTo>
                  <a:pt x="2989269" y="2895600"/>
                </a:lnTo>
                <a:lnTo>
                  <a:pt x="2947229" y="2882900"/>
                </a:lnTo>
                <a:lnTo>
                  <a:pt x="2904002" y="2857500"/>
                </a:lnTo>
                <a:lnTo>
                  <a:pt x="2859691" y="2832100"/>
                </a:lnTo>
                <a:lnTo>
                  <a:pt x="2721282" y="2794000"/>
                </a:lnTo>
                <a:lnTo>
                  <a:pt x="2670081" y="2794000"/>
                </a:lnTo>
                <a:lnTo>
                  <a:pt x="2567297" y="2768600"/>
                </a:lnTo>
                <a:lnTo>
                  <a:pt x="2515933" y="2768600"/>
                </a:lnTo>
                <a:lnTo>
                  <a:pt x="2464731" y="2755900"/>
                </a:lnTo>
                <a:lnTo>
                  <a:pt x="726749" y="2755900"/>
                </a:lnTo>
                <a:lnTo>
                  <a:pt x="751084" y="2743200"/>
                </a:lnTo>
                <a:lnTo>
                  <a:pt x="799420" y="2730500"/>
                </a:lnTo>
                <a:lnTo>
                  <a:pt x="844795" y="2705100"/>
                </a:lnTo>
                <a:lnTo>
                  <a:pt x="1173021" y="2616200"/>
                </a:lnTo>
                <a:lnTo>
                  <a:pt x="1220856" y="2616200"/>
                </a:lnTo>
                <a:lnTo>
                  <a:pt x="1268786" y="2603500"/>
                </a:lnTo>
                <a:lnTo>
                  <a:pt x="1364740" y="2590800"/>
                </a:lnTo>
                <a:lnTo>
                  <a:pt x="1417103" y="2578100"/>
                </a:lnTo>
                <a:lnTo>
                  <a:pt x="1469479" y="2578100"/>
                </a:lnTo>
                <a:lnTo>
                  <a:pt x="1521881" y="2565400"/>
                </a:lnTo>
                <a:lnTo>
                  <a:pt x="1574323" y="2565400"/>
                </a:lnTo>
                <a:lnTo>
                  <a:pt x="1626819" y="2552700"/>
                </a:lnTo>
                <a:lnTo>
                  <a:pt x="1679381" y="2552700"/>
                </a:lnTo>
                <a:lnTo>
                  <a:pt x="1732023" y="2540000"/>
                </a:lnTo>
                <a:close/>
              </a:path>
              <a:path w="3403600" h="5092700">
                <a:moveTo>
                  <a:pt x="1494825" y="3238500"/>
                </a:moveTo>
                <a:lnTo>
                  <a:pt x="2179801" y="3238500"/>
                </a:lnTo>
                <a:lnTo>
                  <a:pt x="2179818" y="3276600"/>
                </a:lnTo>
                <a:lnTo>
                  <a:pt x="2179943" y="3302000"/>
                </a:lnTo>
                <a:lnTo>
                  <a:pt x="2180280" y="3340100"/>
                </a:lnTo>
                <a:lnTo>
                  <a:pt x="2180936" y="3365500"/>
                </a:lnTo>
                <a:lnTo>
                  <a:pt x="2180492" y="3378200"/>
                </a:lnTo>
                <a:lnTo>
                  <a:pt x="2180794" y="3403600"/>
                </a:lnTo>
                <a:lnTo>
                  <a:pt x="2181734" y="3416300"/>
                </a:lnTo>
                <a:lnTo>
                  <a:pt x="2183206" y="3441700"/>
                </a:lnTo>
                <a:lnTo>
                  <a:pt x="2189343" y="3454400"/>
                </a:lnTo>
                <a:lnTo>
                  <a:pt x="2198247" y="3479800"/>
                </a:lnTo>
                <a:lnTo>
                  <a:pt x="2205874" y="3492500"/>
                </a:lnTo>
                <a:lnTo>
                  <a:pt x="2208180" y="3505200"/>
                </a:lnTo>
                <a:lnTo>
                  <a:pt x="2205076" y="3556000"/>
                </a:lnTo>
                <a:lnTo>
                  <a:pt x="2202079" y="3594100"/>
                </a:lnTo>
                <a:lnTo>
                  <a:pt x="2200997" y="3644900"/>
                </a:lnTo>
                <a:lnTo>
                  <a:pt x="2203639" y="3683000"/>
                </a:lnTo>
                <a:lnTo>
                  <a:pt x="2206087" y="3721100"/>
                </a:lnTo>
                <a:lnTo>
                  <a:pt x="2208748" y="3746500"/>
                </a:lnTo>
                <a:lnTo>
                  <a:pt x="2214814" y="3771900"/>
                </a:lnTo>
                <a:lnTo>
                  <a:pt x="2227478" y="3797300"/>
                </a:lnTo>
                <a:lnTo>
                  <a:pt x="2258820" y="3835400"/>
                </a:lnTo>
                <a:lnTo>
                  <a:pt x="2287779" y="3873500"/>
                </a:lnTo>
                <a:lnTo>
                  <a:pt x="2316003" y="3911600"/>
                </a:lnTo>
                <a:lnTo>
                  <a:pt x="2345140" y="3949700"/>
                </a:lnTo>
                <a:lnTo>
                  <a:pt x="2376839" y="3987800"/>
                </a:lnTo>
                <a:lnTo>
                  <a:pt x="2412748" y="4025900"/>
                </a:lnTo>
                <a:lnTo>
                  <a:pt x="2454515" y="4051300"/>
                </a:lnTo>
                <a:lnTo>
                  <a:pt x="2489404" y="4089400"/>
                </a:lnTo>
                <a:lnTo>
                  <a:pt x="2520781" y="4114800"/>
                </a:lnTo>
                <a:lnTo>
                  <a:pt x="2551094" y="4152900"/>
                </a:lnTo>
                <a:lnTo>
                  <a:pt x="2582790" y="4178300"/>
                </a:lnTo>
                <a:lnTo>
                  <a:pt x="2621723" y="4216400"/>
                </a:lnTo>
                <a:lnTo>
                  <a:pt x="2661827" y="4241800"/>
                </a:lnTo>
                <a:lnTo>
                  <a:pt x="2702995" y="4279900"/>
                </a:lnTo>
                <a:lnTo>
                  <a:pt x="2745121" y="4305300"/>
                </a:lnTo>
                <a:lnTo>
                  <a:pt x="2774051" y="4318000"/>
                </a:lnTo>
                <a:lnTo>
                  <a:pt x="2305416" y="4318000"/>
                </a:lnTo>
                <a:lnTo>
                  <a:pt x="2291403" y="4305300"/>
                </a:lnTo>
                <a:lnTo>
                  <a:pt x="2264656" y="4279900"/>
                </a:lnTo>
                <a:lnTo>
                  <a:pt x="2238333" y="4241800"/>
                </a:lnTo>
                <a:lnTo>
                  <a:pt x="2211586" y="4216400"/>
                </a:lnTo>
                <a:lnTo>
                  <a:pt x="2202877" y="4216400"/>
                </a:lnTo>
                <a:lnTo>
                  <a:pt x="2193849" y="4203700"/>
                </a:lnTo>
                <a:lnTo>
                  <a:pt x="2184608" y="4203700"/>
                </a:lnTo>
                <a:lnTo>
                  <a:pt x="2175260" y="4191000"/>
                </a:lnTo>
                <a:lnTo>
                  <a:pt x="1975059" y="4191000"/>
                </a:lnTo>
                <a:lnTo>
                  <a:pt x="1975468" y="4178300"/>
                </a:lnTo>
                <a:lnTo>
                  <a:pt x="1976993" y="4140200"/>
                </a:lnTo>
                <a:lnTo>
                  <a:pt x="1979619" y="4076700"/>
                </a:lnTo>
                <a:lnTo>
                  <a:pt x="1981144" y="4038600"/>
                </a:lnTo>
                <a:lnTo>
                  <a:pt x="1981780" y="4000500"/>
                </a:lnTo>
                <a:lnTo>
                  <a:pt x="1977511" y="3949700"/>
                </a:lnTo>
                <a:lnTo>
                  <a:pt x="1967249" y="3898900"/>
                </a:lnTo>
                <a:lnTo>
                  <a:pt x="1949904" y="3860800"/>
                </a:lnTo>
                <a:lnTo>
                  <a:pt x="1924385" y="3810000"/>
                </a:lnTo>
                <a:lnTo>
                  <a:pt x="1898471" y="3771900"/>
                </a:lnTo>
                <a:lnTo>
                  <a:pt x="1877133" y="3721100"/>
                </a:lnTo>
                <a:lnTo>
                  <a:pt x="1858136" y="3670300"/>
                </a:lnTo>
                <a:lnTo>
                  <a:pt x="1839246" y="3619500"/>
                </a:lnTo>
                <a:lnTo>
                  <a:pt x="1826369" y="3594100"/>
                </a:lnTo>
                <a:lnTo>
                  <a:pt x="1814556" y="3556000"/>
                </a:lnTo>
                <a:lnTo>
                  <a:pt x="1791569" y="3492500"/>
                </a:lnTo>
                <a:lnTo>
                  <a:pt x="1436382" y="3492500"/>
                </a:lnTo>
                <a:lnTo>
                  <a:pt x="1442412" y="3467100"/>
                </a:lnTo>
                <a:lnTo>
                  <a:pt x="1454338" y="3416300"/>
                </a:lnTo>
                <a:lnTo>
                  <a:pt x="1465771" y="3365500"/>
                </a:lnTo>
                <a:lnTo>
                  <a:pt x="1475562" y="3327400"/>
                </a:lnTo>
                <a:lnTo>
                  <a:pt x="1486205" y="3276600"/>
                </a:lnTo>
                <a:lnTo>
                  <a:pt x="1494825" y="3238500"/>
                </a:lnTo>
                <a:close/>
              </a:path>
              <a:path w="3403600" h="5092700">
                <a:moveTo>
                  <a:pt x="194620" y="3657600"/>
                </a:moveTo>
                <a:lnTo>
                  <a:pt x="382808" y="3657600"/>
                </a:lnTo>
                <a:lnTo>
                  <a:pt x="334389" y="3670300"/>
                </a:lnTo>
                <a:lnTo>
                  <a:pt x="240201" y="3670300"/>
                </a:lnTo>
                <a:lnTo>
                  <a:pt x="194620" y="3657600"/>
                </a:lnTo>
                <a:close/>
              </a:path>
              <a:path w="3403600" h="5092700">
                <a:moveTo>
                  <a:pt x="355151" y="2921000"/>
                </a:moveTo>
                <a:lnTo>
                  <a:pt x="704064" y="2921000"/>
                </a:lnTo>
                <a:lnTo>
                  <a:pt x="681361" y="2933700"/>
                </a:lnTo>
                <a:lnTo>
                  <a:pt x="721092" y="2984500"/>
                </a:lnTo>
                <a:lnTo>
                  <a:pt x="686451" y="2984500"/>
                </a:lnTo>
                <a:lnTo>
                  <a:pt x="676820" y="2997200"/>
                </a:lnTo>
                <a:lnTo>
                  <a:pt x="641700" y="2997200"/>
                </a:lnTo>
                <a:lnTo>
                  <a:pt x="606155" y="3009900"/>
                </a:lnTo>
                <a:lnTo>
                  <a:pt x="572738" y="3022600"/>
                </a:lnTo>
                <a:lnTo>
                  <a:pt x="544004" y="3048000"/>
                </a:lnTo>
                <a:lnTo>
                  <a:pt x="534408" y="3060700"/>
                </a:lnTo>
                <a:lnTo>
                  <a:pt x="491785" y="3060700"/>
                </a:lnTo>
                <a:lnTo>
                  <a:pt x="470323" y="3073400"/>
                </a:lnTo>
                <a:lnTo>
                  <a:pt x="449500" y="3098800"/>
                </a:lnTo>
                <a:lnTo>
                  <a:pt x="428251" y="3111500"/>
                </a:lnTo>
                <a:lnTo>
                  <a:pt x="405512" y="3124200"/>
                </a:lnTo>
                <a:lnTo>
                  <a:pt x="356962" y="3149600"/>
                </a:lnTo>
                <a:lnTo>
                  <a:pt x="314079" y="3175000"/>
                </a:lnTo>
                <a:lnTo>
                  <a:pt x="275719" y="3200400"/>
                </a:lnTo>
                <a:lnTo>
                  <a:pt x="240738" y="3238500"/>
                </a:lnTo>
                <a:lnTo>
                  <a:pt x="207990" y="3276600"/>
                </a:lnTo>
                <a:lnTo>
                  <a:pt x="193516" y="3314700"/>
                </a:lnTo>
                <a:lnTo>
                  <a:pt x="199050" y="3340100"/>
                </a:lnTo>
                <a:lnTo>
                  <a:pt x="211395" y="3352800"/>
                </a:lnTo>
                <a:lnTo>
                  <a:pt x="246196" y="3390900"/>
                </a:lnTo>
                <a:lnTo>
                  <a:pt x="285466" y="3403600"/>
                </a:lnTo>
                <a:lnTo>
                  <a:pt x="328567" y="3416300"/>
                </a:lnTo>
                <a:lnTo>
                  <a:pt x="2877" y="3416300"/>
                </a:lnTo>
                <a:lnTo>
                  <a:pt x="0" y="3365500"/>
                </a:lnTo>
                <a:lnTo>
                  <a:pt x="4606" y="3314700"/>
                </a:lnTo>
                <a:lnTo>
                  <a:pt x="17340" y="3263900"/>
                </a:lnTo>
                <a:lnTo>
                  <a:pt x="38848" y="3225800"/>
                </a:lnTo>
                <a:lnTo>
                  <a:pt x="68157" y="3187700"/>
                </a:lnTo>
                <a:lnTo>
                  <a:pt x="99503" y="3149600"/>
                </a:lnTo>
                <a:lnTo>
                  <a:pt x="132810" y="3111500"/>
                </a:lnTo>
                <a:lnTo>
                  <a:pt x="168004" y="3073400"/>
                </a:lnTo>
                <a:lnTo>
                  <a:pt x="205010" y="3035300"/>
                </a:lnTo>
                <a:lnTo>
                  <a:pt x="243753" y="2997200"/>
                </a:lnTo>
                <a:lnTo>
                  <a:pt x="284157" y="2971800"/>
                </a:lnTo>
                <a:lnTo>
                  <a:pt x="326149" y="2946400"/>
                </a:lnTo>
                <a:lnTo>
                  <a:pt x="355151" y="2921000"/>
                </a:lnTo>
                <a:close/>
              </a:path>
              <a:path w="3403600" h="5092700">
                <a:moveTo>
                  <a:pt x="726749" y="2755900"/>
                </a:moveTo>
                <a:lnTo>
                  <a:pt x="2387539" y="2755900"/>
                </a:lnTo>
                <a:lnTo>
                  <a:pt x="2382998" y="2781300"/>
                </a:lnTo>
                <a:lnTo>
                  <a:pt x="2425851" y="2819400"/>
                </a:lnTo>
                <a:lnTo>
                  <a:pt x="2446852" y="2832100"/>
                </a:lnTo>
                <a:lnTo>
                  <a:pt x="2467002" y="2857500"/>
                </a:lnTo>
                <a:lnTo>
                  <a:pt x="2542208" y="2933700"/>
                </a:lnTo>
                <a:lnTo>
                  <a:pt x="2578427" y="2971800"/>
                </a:lnTo>
                <a:lnTo>
                  <a:pt x="2612305" y="3009900"/>
                </a:lnTo>
                <a:lnTo>
                  <a:pt x="2643168" y="3048000"/>
                </a:lnTo>
                <a:lnTo>
                  <a:pt x="2677010" y="3086100"/>
                </a:lnTo>
                <a:lnTo>
                  <a:pt x="2717664" y="3111500"/>
                </a:lnTo>
                <a:lnTo>
                  <a:pt x="973447" y="3111500"/>
                </a:lnTo>
                <a:lnTo>
                  <a:pt x="985751" y="3098800"/>
                </a:lnTo>
                <a:lnTo>
                  <a:pt x="1060004" y="3035300"/>
                </a:lnTo>
                <a:lnTo>
                  <a:pt x="1096837" y="2997200"/>
                </a:lnTo>
                <a:lnTo>
                  <a:pt x="1124631" y="2984500"/>
                </a:lnTo>
                <a:lnTo>
                  <a:pt x="1210355" y="2908300"/>
                </a:lnTo>
                <a:lnTo>
                  <a:pt x="1229902" y="2895600"/>
                </a:lnTo>
                <a:lnTo>
                  <a:pt x="1250087" y="2870200"/>
                </a:lnTo>
                <a:lnTo>
                  <a:pt x="1271974" y="2857500"/>
                </a:lnTo>
                <a:lnTo>
                  <a:pt x="1296629" y="2832100"/>
                </a:lnTo>
                <a:lnTo>
                  <a:pt x="1264543" y="2832100"/>
                </a:lnTo>
                <a:lnTo>
                  <a:pt x="1235755" y="2819400"/>
                </a:lnTo>
                <a:lnTo>
                  <a:pt x="556409" y="2819400"/>
                </a:lnTo>
                <a:lnTo>
                  <a:pt x="604878" y="2806700"/>
                </a:lnTo>
                <a:lnTo>
                  <a:pt x="653613" y="2781300"/>
                </a:lnTo>
                <a:lnTo>
                  <a:pt x="702415" y="2768600"/>
                </a:lnTo>
                <a:lnTo>
                  <a:pt x="726749" y="2755900"/>
                </a:lnTo>
                <a:close/>
              </a:path>
              <a:path w="3403600" h="5092700">
                <a:moveTo>
                  <a:pt x="508405" y="2844800"/>
                </a:moveTo>
                <a:lnTo>
                  <a:pt x="1113865" y="2844800"/>
                </a:lnTo>
                <a:lnTo>
                  <a:pt x="1100562" y="2857500"/>
                </a:lnTo>
                <a:lnTo>
                  <a:pt x="1089175" y="2870200"/>
                </a:lnTo>
                <a:lnTo>
                  <a:pt x="1037577" y="2870200"/>
                </a:lnTo>
                <a:lnTo>
                  <a:pt x="1005030" y="2882900"/>
                </a:lnTo>
                <a:lnTo>
                  <a:pt x="941317" y="2882900"/>
                </a:lnTo>
                <a:lnTo>
                  <a:pt x="862990" y="2908300"/>
                </a:lnTo>
                <a:lnTo>
                  <a:pt x="825103" y="2933700"/>
                </a:lnTo>
                <a:lnTo>
                  <a:pt x="788068" y="2946400"/>
                </a:lnTo>
                <a:lnTo>
                  <a:pt x="762650" y="2959100"/>
                </a:lnTo>
                <a:lnTo>
                  <a:pt x="740532" y="2959100"/>
                </a:lnTo>
                <a:lnTo>
                  <a:pt x="721181" y="2946400"/>
                </a:lnTo>
                <a:lnTo>
                  <a:pt x="704064" y="2921000"/>
                </a:lnTo>
                <a:lnTo>
                  <a:pt x="355151" y="2921000"/>
                </a:lnTo>
                <a:lnTo>
                  <a:pt x="369653" y="2908300"/>
                </a:lnTo>
                <a:lnTo>
                  <a:pt x="414593" y="2882900"/>
                </a:lnTo>
                <a:lnTo>
                  <a:pt x="461067" y="2870200"/>
                </a:lnTo>
                <a:lnTo>
                  <a:pt x="508405" y="2844800"/>
                </a:lnTo>
                <a:close/>
              </a:path>
              <a:path w="3403600" h="5092700">
                <a:moveTo>
                  <a:pt x="556409" y="2819400"/>
                </a:moveTo>
                <a:lnTo>
                  <a:pt x="1211863" y="2819400"/>
                </a:lnTo>
                <a:lnTo>
                  <a:pt x="1194463" y="2832100"/>
                </a:lnTo>
                <a:lnTo>
                  <a:pt x="1172132" y="2844800"/>
                </a:lnTo>
                <a:lnTo>
                  <a:pt x="1152035" y="2857500"/>
                </a:lnTo>
                <a:lnTo>
                  <a:pt x="1133003" y="2857500"/>
                </a:lnTo>
                <a:lnTo>
                  <a:pt x="1113865" y="2844800"/>
                </a:lnTo>
                <a:lnTo>
                  <a:pt x="508405" y="2844800"/>
                </a:lnTo>
                <a:lnTo>
                  <a:pt x="556409" y="2819400"/>
                </a:lnTo>
                <a:close/>
              </a:path>
              <a:path w="3403600" h="5092700">
                <a:moveTo>
                  <a:pt x="1803683" y="2527300"/>
                </a:moveTo>
                <a:lnTo>
                  <a:pt x="2741716" y="2527300"/>
                </a:lnTo>
                <a:lnTo>
                  <a:pt x="2793562" y="2540000"/>
                </a:lnTo>
                <a:lnTo>
                  <a:pt x="1784758" y="2540000"/>
                </a:lnTo>
                <a:lnTo>
                  <a:pt x="1803683" y="2527300"/>
                </a:lnTo>
                <a:close/>
              </a:path>
              <a:path w="3403600" h="5092700">
                <a:moveTo>
                  <a:pt x="3035906" y="12700"/>
                </a:moveTo>
                <a:lnTo>
                  <a:pt x="3091068" y="12700"/>
                </a:lnTo>
                <a:lnTo>
                  <a:pt x="3105187" y="25400"/>
                </a:lnTo>
                <a:lnTo>
                  <a:pt x="3112921" y="38100"/>
                </a:lnTo>
                <a:lnTo>
                  <a:pt x="3120299" y="63500"/>
                </a:lnTo>
                <a:lnTo>
                  <a:pt x="3126826" y="76200"/>
                </a:lnTo>
                <a:lnTo>
                  <a:pt x="3124414" y="101600"/>
                </a:lnTo>
                <a:lnTo>
                  <a:pt x="3104974" y="127000"/>
                </a:lnTo>
                <a:lnTo>
                  <a:pt x="3102367" y="127000"/>
                </a:lnTo>
                <a:lnTo>
                  <a:pt x="3101143" y="139700"/>
                </a:lnTo>
                <a:lnTo>
                  <a:pt x="3100983" y="139700"/>
                </a:lnTo>
                <a:lnTo>
                  <a:pt x="3101569" y="152400"/>
                </a:lnTo>
                <a:lnTo>
                  <a:pt x="3103002" y="203200"/>
                </a:lnTo>
                <a:lnTo>
                  <a:pt x="3098021" y="254000"/>
                </a:lnTo>
                <a:lnTo>
                  <a:pt x="3087301" y="304800"/>
                </a:lnTo>
                <a:lnTo>
                  <a:pt x="3071518" y="355600"/>
                </a:lnTo>
                <a:lnTo>
                  <a:pt x="3051346" y="406400"/>
                </a:lnTo>
                <a:lnTo>
                  <a:pt x="3027461" y="444500"/>
                </a:lnTo>
                <a:lnTo>
                  <a:pt x="3000538" y="495300"/>
                </a:lnTo>
                <a:lnTo>
                  <a:pt x="2972991" y="533400"/>
                </a:lnTo>
                <a:lnTo>
                  <a:pt x="2946942" y="584200"/>
                </a:lnTo>
                <a:lnTo>
                  <a:pt x="2922139" y="622300"/>
                </a:lnTo>
                <a:lnTo>
                  <a:pt x="2898329" y="673100"/>
                </a:lnTo>
                <a:lnTo>
                  <a:pt x="2875260" y="711200"/>
                </a:lnTo>
                <a:lnTo>
                  <a:pt x="2852680" y="762000"/>
                </a:lnTo>
                <a:lnTo>
                  <a:pt x="2830336" y="812800"/>
                </a:lnTo>
                <a:lnTo>
                  <a:pt x="2807977" y="850900"/>
                </a:lnTo>
                <a:lnTo>
                  <a:pt x="2785350" y="901700"/>
                </a:lnTo>
                <a:lnTo>
                  <a:pt x="2762202" y="939800"/>
                </a:lnTo>
                <a:lnTo>
                  <a:pt x="2738282" y="990600"/>
                </a:lnTo>
                <a:lnTo>
                  <a:pt x="2713337" y="1041400"/>
                </a:lnTo>
                <a:lnTo>
                  <a:pt x="2687595" y="1079500"/>
                </a:lnTo>
                <a:lnTo>
                  <a:pt x="2662698" y="1130300"/>
                </a:lnTo>
                <a:lnTo>
                  <a:pt x="2638469" y="1168400"/>
                </a:lnTo>
                <a:lnTo>
                  <a:pt x="2614730" y="1219200"/>
                </a:lnTo>
                <a:lnTo>
                  <a:pt x="2591304" y="1270000"/>
                </a:lnTo>
                <a:lnTo>
                  <a:pt x="2568015" y="1308100"/>
                </a:lnTo>
                <a:lnTo>
                  <a:pt x="2544685" y="1358900"/>
                </a:lnTo>
                <a:lnTo>
                  <a:pt x="2521137" y="1409700"/>
                </a:lnTo>
                <a:lnTo>
                  <a:pt x="2497193" y="1460500"/>
                </a:lnTo>
                <a:lnTo>
                  <a:pt x="2472678" y="1498600"/>
                </a:lnTo>
                <a:lnTo>
                  <a:pt x="2448245" y="1549400"/>
                </a:lnTo>
                <a:lnTo>
                  <a:pt x="2423384" y="1587500"/>
                </a:lnTo>
                <a:lnTo>
                  <a:pt x="2398209" y="1638300"/>
                </a:lnTo>
                <a:lnTo>
                  <a:pt x="2347382" y="1714500"/>
                </a:lnTo>
                <a:lnTo>
                  <a:pt x="2321962" y="1765300"/>
                </a:lnTo>
                <a:lnTo>
                  <a:pt x="2296692" y="1803400"/>
                </a:lnTo>
                <a:lnTo>
                  <a:pt x="2271687" y="1854200"/>
                </a:lnTo>
                <a:lnTo>
                  <a:pt x="2247064" y="1892300"/>
                </a:lnTo>
                <a:lnTo>
                  <a:pt x="2222938" y="1943100"/>
                </a:lnTo>
                <a:lnTo>
                  <a:pt x="2202287" y="1981200"/>
                </a:lnTo>
                <a:lnTo>
                  <a:pt x="2184414" y="2032000"/>
                </a:lnTo>
                <a:lnTo>
                  <a:pt x="2168013" y="2070100"/>
                </a:lnTo>
                <a:lnTo>
                  <a:pt x="2151776" y="2120900"/>
                </a:lnTo>
                <a:lnTo>
                  <a:pt x="2134394" y="2159000"/>
                </a:lnTo>
                <a:lnTo>
                  <a:pt x="2115522" y="2197100"/>
                </a:lnTo>
                <a:lnTo>
                  <a:pt x="2095943" y="2247900"/>
                </a:lnTo>
                <a:lnTo>
                  <a:pt x="2056184" y="2324100"/>
                </a:lnTo>
                <a:lnTo>
                  <a:pt x="2036768" y="2374900"/>
                </a:lnTo>
                <a:lnTo>
                  <a:pt x="2023306" y="2400300"/>
                </a:lnTo>
                <a:lnTo>
                  <a:pt x="2009949" y="2425700"/>
                </a:lnTo>
                <a:lnTo>
                  <a:pt x="1996380" y="2463800"/>
                </a:lnTo>
                <a:lnTo>
                  <a:pt x="1982279" y="2489200"/>
                </a:lnTo>
                <a:lnTo>
                  <a:pt x="2281967" y="2489200"/>
                </a:lnTo>
                <a:lnTo>
                  <a:pt x="2333051" y="2501900"/>
                </a:lnTo>
                <a:lnTo>
                  <a:pt x="2435217" y="2501900"/>
                </a:lnTo>
                <a:lnTo>
                  <a:pt x="2486300" y="2514600"/>
                </a:lnTo>
                <a:lnTo>
                  <a:pt x="2588466" y="2514600"/>
                </a:lnTo>
                <a:lnTo>
                  <a:pt x="2639550" y="2527300"/>
                </a:lnTo>
                <a:lnTo>
                  <a:pt x="1818671" y="2527300"/>
                </a:lnTo>
                <a:lnTo>
                  <a:pt x="1830892" y="2514600"/>
                </a:lnTo>
                <a:lnTo>
                  <a:pt x="1841517" y="2489200"/>
                </a:lnTo>
                <a:lnTo>
                  <a:pt x="1865455" y="2451100"/>
                </a:lnTo>
                <a:lnTo>
                  <a:pt x="1887344" y="2400300"/>
                </a:lnTo>
                <a:lnTo>
                  <a:pt x="1907215" y="2349500"/>
                </a:lnTo>
                <a:lnTo>
                  <a:pt x="1925100" y="2298700"/>
                </a:lnTo>
                <a:lnTo>
                  <a:pt x="1941029" y="2247900"/>
                </a:lnTo>
                <a:lnTo>
                  <a:pt x="1955035" y="2197100"/>
                </a:lnTo>
                <a:lnTo>
                  <a:pt x="1970058" y="2146300"/>
                </a:lnTo>
                <a:lnTo>
                  <a:pt x="1988381" y="2108200"/>
                </a:lnTo>
                <a:lnTo>
                  <a:pt x="2008193" y="2057400"/>
                </a:lnTo>
                <a:lnTo>
                  <a:pt x="2027687" y="2006600"/>
                </a:lnTo>
                <a:lnTo>
                  <a:pt x="2033451" y="1993900"/>
                </a:lnTo>
                <a:lnTo>
                  <a:pt x="2038045" y="1981200"/>
                </a:lnTo>
                <a:lnTo>
                  <a:pt x="2042852" y="1955800"/>
                </a:lnTo>
                <a:lnTo>
                  <a:pt x="2049255" y="1943100"/>
                </a:lnTo>
                <a:lnTo>
                  <a:pt x="2072700" y="1892300"/>
                </a:lnTo>
                <a:lnTo>
                  <a:pt x="2096428" y="1854200"/>
                </a:lnTo>
                <a:lnTo>
                  <a:pt x="2144358" y="1752600"/>
                </a:lnTo>
                <a:lnTo>
                  <a:pt x="2168370" y="1714500"/>
                </a:lnTo>
                <a:lnTo>
                  <a:pt x="2192288" y="1663700"/>
                </a:lnTo>
                <a:lnTo>
                  <a:pt x="2262853" y="1524000"/>
                </a:lnTo>
                <a:lnTo>
                  <a:pt x="2309827" y="1435100"/>
                </a:lnTo>
                <a:lnTo>
                  <a:pt x="2333279" y="1384300"/>
                </a:lnTo>
                <a:lnTo>
                  <a:pt x="2356700" y="1346200"/>
                </a:lnTo>
                <a:lnTo>
                  <a:pt x="2403429" y="1244600"/>
                </a:lnTo>
                <a:lnTo>
                  <a:pt x="2426727" y="1206500"/>
                </a:lnTo>
                <a:lnTo>
                  <a:pt x="2449974" y="1155700"/>
                </a:lnTo>
                <a:lnTo>
                  <a:pt x="2472388" y="1117600"/>
                </a:lnTo>
                <a:lnTo>
                  <a:pt x="2494700" y="1066800"/>
                </a:lnTo>
                <a:lnTo>
                  <a:pt x="2516944" y="1028700"/>
                </a:lnTo>
                <a:lnTo>
                  <a:pt x="2561364" y="939800"/>
                </a:lnTo>
                <a:lnTo>
                  <a:pt x="2583608" y="889000"/>
                </a:lnTo>
                <a:lnTo>
                  <a:pt x="2605920" y="850900"/>
                </a:lnTo>
                <a:lnTo>
                  <a:pt x="2628334" y="800100"/>
                </a:lnTo>
                <a:lnTo>
                  <a:pt x="2650884" y="762000"/>
                </a:lnTo>
                <a:lnTo>
                  <a:pt x="2673605" y="711200"/>
                </a:lnTo>
                <a:lnTo>
                  <a:pt x="2698942" y="660400"/>
                </a:lnTo>
                <a:lnTo>
                  <a:pt x="2725369" y="622300"/>
                </a:lnTo>
                <a:lnTo>
                  <a:pt x="2752069" y="571500"/>
                </a:lnTo>
                <a:lnTo>
                  <a:pt x="2778224" y="533400"/>
                </a:lnTo>
                <a:lnTo>
                  <a:pt x="2803016" y="482600"/>
                </a:lnTo>
                <a:lnTo>
                  <a:pt x="2817489" y="444500"/>
                </a:lnTo>
                <a:lnTo>
                  <a:pt x="2829409" y="419100"/>
                </a:lnTo>
                <a:lnTo>
                  <a:pt x="2840051" y="381000"/>
                </a:lnTo>
                <a:lnTo>
                  <a:pt x="2850694" y="355600"/>
                </a:lnTo>
                <a:lnTo>
                  <a:pt x="2867294" y="304800"/>
                </a:lnTo>
                <a:lnTo>
                  <a:pt x="2883514" y="254000"/>
                </a:lnTo>
                <a:lnTo>
                  <a:pt x="2900060" y="190500"/>
                </a:lnTo>
                <a:lnTo>
                  <a:pt x="2917642" y="139700"/>
                </a:lnTo>
                <a:lnTo>
                  <a:pt x="2936967" y="88900"/>
                </a:lnTo>
                <a:lnTo>
                  <a:pt x="2948745" y="76200"/>
                </a:lnTo>
                <a:lnTo>
                  <a:pt x="2966482" y="63500"/>
                </a:lnTo>
                <a:lnTo>
                  <a:pt x="2986773" y="50800"/>
                </a:lnTo>
                <a:lnTo>
                  <a:pt x="3006213" y="38100"/>
                </a:lnTo>
                <a:lnTo>
                  <a:pt x="3011499" y="25400"/>
                </a:lnTo>
                <a:lnTo>
                  <a:pt x="3027782" y="25400"/>
                </a:lnTo>
                <a:lnTo>
                  <a:pt x="3035906" y="12700"/>
                </a:lnTo>
                <a:close/>
              </a:path>
              <a:path w="3403600" h="5092700">
                <a:moveTo>
                  <a:pt x="3051727" y="0"/>
                </a:moveTo>
                <a:lnTo>
                  <a:pt x="3057297" y="0"/>
                </a:lnTo>
                <a:lnTo>
                  <a:pt x="3073970" y="12700"/>
                </a:lnTo>
                <a:lnTo>
                  <a:pt x="3044242" y="12700"/>
                </a:lnTo>
                <a:lnTo>
                  <a:pt x="3051727" y="0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015996" y="2337770"/>
            <a:ext cx="32766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80" b="1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dirty="0" sz="4000" spc="4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10" b="1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75759" y="3042850"/>
            <a:ext cx="155702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40" b="1">
                <a:solidFill>
                  <a:srgbClr val="FFFFFF"/>
                </a:solidFill>
                <a:latin typeface="Trebuchet MS"/>
                <a:cs typeface="Trebuchet MS"/>
              </a:rPr>
              <a:t>(ROOT)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444" y="1163197"/>
            <a:ext cx="13458825" cy="11150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150" spc="-1000"/>
              <a:t>How</a:t>
            </a:r>
            <a:r>
              <a:rPr dirty="0" sz="7150" spc="280"/>
              <a:t> </a:t>
            </a:r>
            <a:r>
              <a:rPr dirty="0" sz="7150" spc="-980"/>
              <a:t>we</a:t>
            </a:r>
            <a:r>
              <a:rPr dirty="0" sz="7150" spc="280"/>
              <a:t> </a:t>
            </a:r>
            <a:r>
              <a:rPr dirty="0" sz="7150" spc="-830"/>
              <a:t>construct</a:t>
            </a:r>
            <a:r>
              <a:rPr dirty="0" sz="7150" spc="280"/>
              <a:t> </a:t>
            </a:r>
            <a:r>
              <a:rPr dirty="0" sz="7150" spc="-480"/>
              <a:t>a</a:t>
            </a:r>
            <a:r>
              <a:rPr dirty="0" sz="7150" spc="280"/>
              <a:t> </a:t>
            </a:r>
            <a:r>
              <a:rPr dirty="0" sz="7150" spc="-770"/>
              <a:t>semantic</a:t>
            </a:r>
            <a:r>
              <a:rPr dirty="0" sz="7150" spc="280"/>
              <a:t> </a:t>
            </a:r>
            <a:r>
              <a:rPr dirty="0" sz="7150" spc="-775"/>
              <a:t>tableaux</a:t>
            </a:r>
            <a:endParaRPr sz="7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75"/>
            <a:ext cx="1082881" cy="661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8" y="0"/>
            <a:ext cx="1077545" cy="666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7" cy="7674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49"/>
            <a:ext cx="993095" cy="8283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22587" y="49851"/>
            <a:ext cx="665367" cy="8592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69791" y="0"/>
            <a:ext cx="1132206" cy="10706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18"/>
            <a:ext cx="1143756" cy="9363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2"/>
            <a:ext cx="1094312" cy="72061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850713" y="9181859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5" y="227975"/>
                </a:lnTo>
                <a:lnTo>
                  <a:pt x="437285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5" y="436836"/>
                </a:lnTo>
                <a:lnTo>
                  <a:pt x="437285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5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5" y="154130"/>
                </a:lnTo>
                <a:lnTo>
                  <a:pt x="437285" y="191202"/>
                </a:lnTo>
                <a:close/>
              </a:path>
              <a:path w="437515" h="701675">
                <a:moveTo>
                  <a:pt x="437285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5" y="123972"/>
                </a:lnTo>
                <a:lnTo>
                  <a:pt x="437285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5" y="191202"/>
                </a:lnTo>
                <a:lnTo>
                  <a:pt x="437285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5" y="227975"/>
                </a:moveTo>
                <a:lnTo>
                  <a:pt x="432511" y="228925"/>
                </a:lnTo>
                <a:lnTo>
                  <a:pt x="437285" y="213721"/>
                </a:lnTo>
                <a:lnTo>
                  <a:pt x="437285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5" y="237094"/>
                </a:lnTo>
                <a:lnTo>
                  <a:pt x="437285" y="397928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5" y="464609"/>
                </a:lnTo>
                <a:lnTo>
                  <a:pt x="437285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5" y="512043"/>
                </a:lnTo>
                <a:lnTo>
                  <a:pt x="437285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5" y="513616"/>
                </a:moveTo>
                <a:lnTo>
                  <a:pt x="431377" y="514516"/>
                </a:lnTo>
                <a:lnTo>
                  <a:pt x="437285" y="513341"/>
                </a:lnTo>
                <a:lnTo>
                  <a:pt x="437285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7105360" y="9326419"/>
            <a:ext cx="909319" cy="960755"/>
            <a:chOff x="17105360" y="9326419"/>
            <a:chExt cx="909319" cy="960755"/>
          </a:xfrm>
        </p:grpSpPr>
        <p:sp>
          <p:nvSpPr>
            <p:cNvPr id="15" name="object 15"/>
            <p:cNvSpPr/>
            <p:nvPr/>
          </p:nvSpPr>
          <p:spPr>
            <a:xfrm>
              <a:off x="17105360" y="9326419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2" y="192007"/>
                  </a:moveTo>
                  <a:lnTo>
                    <a:pt x="209768" y="255546"/>
                  </a:lnTo>
                  <a:lnTo>
                    <a:pt x="214821" y="253246"/>
                  </a:lnTo>
                  <a:lnTo>
                    <a:pt x="215471" y="250527"/>
                  </a:lnTo>
                  <a:lnTo>
                    <a:pt x="218289" y="239607"/>
                  </a:lnTo>
                  <a:lnTo>
                    <a:pt x="220643" y="227485"/>
                  </a:lnTo>
                  <a:lnTo>
                    <a:pt x="225386" y="204529"/>
                  </a:lnTo>
                  <a:lnTo>
                    <a:pt x="231473" y="159293"/>
                  </a:lnTo>
                  <a:lnTo>
                    <a:pt x="232047" y="141050"/>
                  </a:lnTo>
                  <a:lnTo>
                    <a:pt x="232729" y="122786"/>
                  </a:lnTo>
                  <a:lnTo>
                    <a:pt x="237727" y="68703"/>
                  </a:lnTo>
                  <a:lnTo>
                    <a:pt x="247321" y="26653"/>
                  </a:lnTo>
                  <a:lnTo>
                    <a:pt x="277167" y="0"/>
                  </a:lnTo>
                  <a:lnTo>
                    <a:pt x="290668" y="1199"/>
                  </a:lnTo>
                  <a:lnTo>
                    <a:pt x="302693" y="9166"/>
                  </a:lnTo>
                  <a:lnTo>
                    <a:pt x="310969" y="23059"/>
                  </a:lnTo>
                  <a:lnTo>
                    <a:pt x="319576" y="48540"/>
                  </a:lnTo>
                  <a:lnTo>
                    <a:pt x="336542" y="98255"/>
                  </a:lnTo>
                  <a:lnTo>
                    <a:pt x="345466" y="122378"/>
                  </a:lnTo>
                  <a:lnTo>
                    <a:pt x="352171" y="139172"/>
                  </a:lnTo>
                  <a:lnTo>
                    <a:pt x="354892" y="145106"/>
                  </a:lnTo>
                  <a:lnTo>
                    <a:pt x="295160" y="156985"/>
                  </a:lnTo>
                  <a:lnTo>
                    <a:pt x="280043" y="238979"/>
                  </a:lnTo>
                  <a:lnTo>
                    <a:pt x="302819" y="235744"/>
                  </a:lnTo>
                  <a:lnTo>
                    <a:pt x="495815" y="197360"/>
                  </a:lnTo>
                  <a:lnTo>
                    <a:pt x="529242" y="192007"/>
                  </a:lnTo>
                  <a:close/>
                </a:path>
                <a:path w="586105" h="640079">
                  <a:moveTo>
                    <a:pt x="314549" y="194565"/>
                  </a:moveTo>
                  <a:lnTo>
                    <a:pt x="310442" y="185023"/>
                  </a:lnTo>
                  <a:lnTo>
                    <a:pt x="306377" y="175473"/>
                  </a:lnTo>
                  <a:lnTo>
                    <a:pt x="298312" y="156359"/>
                  </a:lnTo>
                  <a:lnTo>
                    <a:pt x="354892" y="145106"/>
                  </a:lnTo>
                  <a:lnTo>
                    <a:pt x="359246" y="154599"/>
                  </a:lnTo>
                  <a:lnTo>
                    <a:pt x="366536" y="169982"/>
                  </a:lnTo>
                  <a:lnTo>
                    <a:pt x="371786" y="181887"/>
                  </a:lnTo>
                  <a:lnTo>
                    <a:pt x="315304" y="193120"/>
                  </a:lnTo>
                  <a:lnTo>
                    <a:pt x="314549" y="194565"/>
                  </a:lnTo>
                  <a:close/>
                </a:path>
                <a:path w="586105" h="640079">
                  <a:moveTo>
                    <a:pt x="392609" y="217887"/>
                  </a:moveTo>
                  <a:lnTo>
                    <a:pt x="302819" y="235744"/>
                  </a:lnTo>
                  <a:lnTo>
                    <a:pt x="313003" y="232424"/>
                  </a:lnTo>
                  <a:lnTo>
                    <a:pt x="325028" y="230032"/>
                  </a:lnTo>
                  <a:lnTo>
                    <a:pt x="326941" y="223178"/>
                  </a:lnTo>
                  <a:lnTo>
                    <a:pt x="325911" y="219498"/>
                  </a:lnTo>
                  <a:lnTo>
                    <a:pt x="323498" y="212208"/>
                  </a:lnTo>
                  <a:lnTo>
                    <a:pt x="320930" y="206245"/>
                  </a:lnTo>
                  <a:lnTo>
                    <a:pt x="318200" y="200313"/>
                  </a:lnTo>
                  <a:lnTo>
                    <a:pt x="315304" y="193120"/>
                  </a:lnTo>
                  <a:lnTo>
                    <a:pt x="371786" y="181887"/>
                  </a:lnTo>
                  <a:lnTo>
                    <a:pt x="373886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4" y="205909"/>
                  </a:lnTo>
                  <a:lnTo>
                    <a:pt x="384350" y="213055"/>
                  </a:lnTo>
                  <a:lnTo>
                    <a:pt x="385705" y="215375"/>
                  </a:lnTo>
                  <a:lnTo>
                    <a:pt x="392609" y="217887"/>
                  </a:lnTo>
                  <a:close/>
                </a:path>
                <a:path w="586105" h="640079">
                  <a:moveTo>
                    <a:pt x="260368" y="637829"/>
                  </a:moveTo>
                  <a:lnTo>
                    <a:pt x="213670" y="621219"/>
                  </a:lnTo>
                  <a:lnTo>
                    <a:pt x="203097" y="566347"/>
                  </a:lnTo>
                  <a:lnTo>
                    <a:pt x="202209" y="538036"/>
                  </a:lnTo>
                  <a:lnTo>
                    <a:pt x="199761" y="481549"/>
                  </a:lnTo>
                  <a:lnTo>
                    <a:pt x="190381" y="466581"/>
                  </a:lnTo>
                  <a:lnTo>
                    <a:pt x="173950" y="458195"/>
                  </a:lnTo>
                  <a:lnTo>
                    <a:pt x="157305" y="449852"/>
                  </a:lnTo>
                  <a:lnTo>
                    <a:pt x="123584" y="433250"/>
                  </a:lnTo>
                  <a:lnTo>
                    <a:pt x="101464" y="422111"/>
                  </a:lnTo>
                  <a:lnTo>
                    <a:pt x="80615" y="406835"/>
                  </a:lnTo>
                  <a:lnTo>
                    <a:pt x="61968" y="391120"/>
                  </a:lnTo>
                  <a:lnTo>
                    <a:pt x="44539" y="371279"/>
                  </a:lnTo>
                  <a:lnTo>
                    <a:pt x="44474" y="368702"/>
                  </a:lnTo>
                  <a:lnTo>
                    <a:pt x="44187" y="368759"/>
                  </a:lnTo>
                  <a:lnTo>
                    <a:pt x="27767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40" y="323017"/>
                  </a:lnTo>
                  <a:lnTo>
                    <a:pt x="13765" y="319130"/>
                  </a:lnTo>
                  <a:lnTo>
                    <a:pt x="9959" y="308233"/>
                  </a:lnTo>
                  <a:lnTo>
                    <a:pt x="9177" y="305799"/>
                  </a:lnTo>
                  <a:lnTo>
                    <a:pt x="17746" y="300210"/>
                  </a:lnTo>
                  <a:lnTo>
                    <a:pt x="22408" y="296693"/>
                  </a:lnTo>
                  <a:lnTo>
                    <a:pt x="24023" y="295077"/>
                  </a:lnTo>
                  <a:lnTo>
                    <a:pt x="26601" y="294564"/>
                  </a:lnTo>
                  <a:lnTo>
                    <a:pt x="28073" y="292977"/>
                  </a:lnTo>
                  <a:lnTo>
                    <a:pt x="30938" y="288522"/>
                  </a:lnTo>
                  <a:lnTo>
                    <a:pt x="33394" y="282854"/>
                  </a:lnTo>
                  <a:lnTo>
                    <a:pt x="37292" y="280784"/>
                  </a:lnTo>
                  <a:lnTo>
                    <a:pt x="44234" y="285878"/>
                  </a:lnTo>
                  <a:lnTo>
                    <a:pt x="67873" y="281176"/>
                  </a:lnTo>
                  <a:lnTo>
                    <a:pt x="137101" y="268703"/>
                  </a:lnTo>
                  <a:lnTo>
                    <a:pt x="171591" y="261843"/>
                  </a:lnTo>
                  <a:lnTo>
                    <a:pt x="206329" y="256229"/>
                  </a:lnTo>
                  <a:lnTo>
                    <a:pt x="550158" y="187847"/>
                  </a:lnTo>
                  <a:lnTo>
                    <a:pt x="584368" y="209531"/>
                  </a:lnTo>
                  <a:lnTo>
                    <a:pt x="585876" y="217000"/>
                  </a:lnTo>
                  <a:lnTo>
                    <a:pt x="585624" y="220935"/>
                  </a:lnTo>
                  <a:lnTo>
                    <a:pt x="290654" y="279600"/>
                  </a:lnTo>
                  <a:lnTo>
                    <a:pt x="288753" y="281273"/>
                  </a:lnTo>
                  <a:lnTo>
                    <a:pt x="286956" y="284220"/>
                  </a:lnTo>
                  <a:lnTo>
                    <a:pt x="284912" y="285921"/>
                  </a:lnTo>
                  <a:lnTo>
                    <a:pt x="282399" y="289011"/>
                  </a:lnTo>
                  <a:lnTo>
                    <a:pt x="279208" y="290940"/>
                  </a:lnTo>
                  <a:lnTo>
                    <a:pt x="276447" y="292784"/>
                  </a:lnTo>
                  <a:lnTo>
                    <a:pt x="273075" y="296045"/>
                  </a:lnTo>
                  <a:lnTo>
                    <a:pt x="270386" y="297874"/>
                  </a:lnTo>
                  <a:lnTo>
                    <a:pt x="170890" y="317662"/>
                  </a:lnTo>
                  <a:lnTo>
                    <a:pt x="145473" y="325307"/>
                  </a:lnTo>
                  <a:lnTo>
                    <a:pt x="119916" y="331685"/>
                  </a:lnTo>
                  <a:lnTo>
                    <a:pt x="119188" y="337009"/>
                  </a:lnTo>
                  <a:lnTo>
                    <a:pt x="118432" y="338454"/>
                  </a:lnTo>
                  <a:lnTo>
                    <a:pt x="196185" y="386439"/>
                  </a:lnTo>
                  <a:lnTo>
                    <a:pt x="258737" y="373999"/>
                  </a:lnTo>
                  <a:lnTo>
                    <a:pt x="256490" y="393869"/>
                  </a:lnTo>
                  <a:lnTo>
                    <a:pt x="255676" y="408274"/>
                  </a:lnTo>
                  <a:lnTo>
                    <a:pt x="257457" y="416984"/>
                  </a:lnTo>
                  <a:lnTo>
                    <a:pt x="263348" y="424877"/>
                  </a:lnTo>
                  <a:lnTo>
                    <a:pt x="273625" y="430602"/>
                  </a:lnTo>
                  <a:lnTo>
                    <a:pt x="269771" y="440433"/>
                  </a:lnTo>
                  <a:lnTo>
                    <a:pt x="277794" y="438837"/>
                  </a:lnTo>
                  <a:lnTo>
                    <a:pt x="279761" y="439741"/>
                  </a:lnTo>
                  <a:lnTo>
                    <a:pt x="286451" y="443590"/>
                  </a:lnTo>
                  <a:lnTo>
                    <a:pt x="293061" y="447455"/>
                  </a:lnTo>
                  <a:lnTo>
                    <a:pt x="299455" y="451362"/>
                  </a:lnTo>
                  <a:lnTo>
                    <a:pt x="305501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5" y="436633"/>
                  </a:lnTo>
                  <a:lnTo>
                    <a:pt x="465722" y="464910"/>
                  </a:lnTo>
                  <a:lnTo>
                    <a:pt x="407981" y="476394"/>
                  </a:lnTo>
                  <a:lnTo>
                    <a:pt x="405038" y="479569"/>
                  </a:lnTo>
                  <a:lnTo>
                    <a:pt x="404283" y="481014"/>
                  </a:lnTo>
                  <a:lnTo>
                    <a:pt x="252855" y="511130"/>
                  </a:lnTo>
                  <a:lnTo>
                    <a:pt x="253617" y="516158"/>
                  </a:lnTo>
                  <a:lnTo>
                    <a:pt x="254019" y="518668"/>
                  </a:lnTo>
                  <a:lnTo>
                    <a:pt x="254655" y="522426"/>
                  </a:lnTo>
                  <a:lnTo>
                    <a:pt x="255464" y="528740"/>
                  </a:lnTo>
                  <a:lnTo>
                    <a:pt x="397091" y="500573"/>
                  </a:lnTo>
                  <a:lnTo>
                    <a:pt x="397650" y="501756"/>
                  </a:lnTo>
                  <a:lnTo>
                    <a:pt x="404835" y="505507"/>
                  </a:lnTo>
                  <a:lnTo>
                    <a:pt x="410645" y="509531"/>
                  </a:lnTo>
                  <a:lnTo>
                    <a:pt x="415825" y="513680"/>
                  </a:lnTo>
                  <a:lnTo>
                    <a:pt x="421010" y="519123"/>
                  </a:lnTo>
                  <a:lnTo>
                    <a:pt x="426342" y="524537"/>
                  </a:lnTo>
                  <a:lnTo>
                    <a:pt x="479799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1" y="553490"/>
                  </a:lnTo>
                  <a:lnTo>
                    <a:pt x="337715" y="557702"/>
                  </a:lnTo>
                  <a:lnTo>
                    <a:pt x="330718" y="565568"/>
                  </a:lnTo>
                  <a:lnTo>
                    <a:pt x="323716" y="572140"/>
                  </a:lnTo>
                  <a:lnTo>
                    <a:pt x="317028" y="579945"/>
                  </a:lnTo>
                  <a:lnTo>
                    <a:pt x="306722" y="589763"/>
                  </a:lnTo>
                  <a:lnTo>
                    <a:pt x="296610" y="600839"/>
                  </a:lnTo>
                  <a:lnTo>
                    <a:pt x="286680" y="610583"/>
                  </a:lnTo>
                  <a:lnTo>
                    <a:pt x="278159" y="622637"/>
                  </a:lnTo>
                  <a:lnTo>
                    <a:pt x="269622" y="632104"/>
                  </a:lnTo>
                  <a:lnTo>
                    <a:pt x="260368" y="637829"/>
                  </a:lnTo>
                  <a:close/>
                </a:path>
                <a:path w="586105" h="640079">
                  <a:moveTo>
                    <a:pt x="67873" y="281176"/>
                  </a:moveTo>
                  <a:lnTo>
                    <a:pt x="44234" y="285878"/>
                  </a:lnTo>
                  <a:lnTo>
                    <a:pt x="49153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3" y="281176"/>
                  </a:lnTo>
                  <a:close/>
                </a:path>
                <a:path w="586105" h="640079">
                  <a:moveTo>
                    <a:pt x="550158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8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2" y="459664"/>
                  </a:lnTo>
                  <a:lnTo>
                    <a:pt x="328554" y="455934"/>
                  </a:lnTo>
                  <a:lnTo>
                    <a:pt x="334103" y="450946"/>
                  </a:lnTo>
                  <a:lnTo>
                    <a:pt x="339477" y="445992"/>
                  </a:lnTo>
                  <a:lnTo>
                    <a:pt x="344309" y="439852"/>
                  </a:lnTo>
                  <a:lnTo>
                    <a:pt x="348724" y="433794"/>
                  </a:lnTo>
                  <a:lnTo>
                    <a:pt x="356190" y="423245"/>
                  </a:lnTo>
                  <a:lnTo>
                    <a:pt x="365521" y="414915"/>
                  </a:lnTo>
                  <a:lnTo>
                    <a:pt x="385115" y="378646"/>
                  </a:lnTo>
                  <a:lnTo>
                    <a:pt x="387353" y="370432"/>
                  </a:lnTo>
                  <a:lnTo>
                    <a:pt x="383199" y="371258"/>
                  </a:lnTo>
                  <a:lnTo>
                    <a:pt x="348938" y="278367"/>
                  </a:lnTo>
                  <a:lnTo>
                    <a:pt x="294069" y="289280"/>
                  </a:lnTo>
                  <a:lnTo>
                    <a:pt x="292752" y="285657"/>
                  </a:lnTo>
                  <a:lnTo>
                    <a:pt x="290654" y="279600"/>
                  </a:lnTo>
                  <a:lnTo>
                    <a:pt x="406983" y="256464"/>
                  </a:lnTo>
                  <a:lnTo>
                    <a:pt x="403428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8" y="334957"/>
                  </a:lnTo>
                  <a:lnTo>
                    <a:pt x="526881" y="315490"/>
                  </a:lnTo>
                  <a:lnTo>
                    <a:pt x="494803" y="363306"/>
                  </a:lnTo>
                  <a:lnTo>
                    <a:pt x="486847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7" y="407378"/>
                  </a:lnTo>
                  <a:lnTo>
                    <a:pt x="457242" y="413507"/>
                  </a:lnTo>
                  <a:lnTo>
                    <a:pt x="455615" y="420305"/>
                  </a:lnTo>
                  <a:lnTo>
                    <a:pt x="456224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9" y="266307"/>
                  </a:moveTo>
                  <a:lnTo>
                    <a:pt x="417247" y="260897"/>
                  </a:lnTo>
                  <a:lnTo>
                    <a:pt x="406983" y="256464"/>
                  </a:lnTo>
                  <a:lnTo>
                    <a:pt x="585624" y="220935"/>
                  </a:lnTo>
                  <a:lnTo>
                    <a:pt x="585371" y="224870"/>
                  </a:lnTo>
                  <a:lnTo>
                    <a:pt x="584753" y="226288"/>
                  </a:lnTo>
                  <a:lnTo>
                    <a:pt x="447514" y="253582"/>
                  </a:lnTo>
                  <a:lnTo>
                    <a:pt x="423759" y="262191"/>
                  </a:lnTo>
                  <a:lnTo>
                    <a:pt x="416089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8" y="334957"/>
                  </a:lnTo>
                  <a:lnTo>
                    <a:pt x="492916" y="249732"/>
                  </a:lnTo>
                  <a:lnTo>
                    <a:pt x="469785" y="251743"/>
                  </a:lnTo>
                  <a:lnTo>
                    <a:pt x="458361" y="251425"/>
                  </a:lnTo>
                  <a:lnTo>
                    <a:pt x="584753" y="226288"/>
                  </a:lnTo>
                  <a:lnTo>
                    <a:pt x="580431" y="236211"/>
                  </a:lnTo>
                  <a:lnTo>
                    <a:pt x="574256" y="247798"/>
                  </a:lnTo>
                  <a:lnTo>
                    <a:pt x="567135" y="258279"/>
                  </a:lnTo>
                  <a:lnTo>
                    <a:pt x="557118" y="274515"/>
                  </a:lnTo>
                  <a:lnTo>
                    <a:pt x="550099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2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7" y="373999"/>
                  </a:moveTo>
                  <a:lnTo>
                    <a:pt x="196185" y="386439"/>
                  </a:lnTo>
                  <a:lnTo>
                    <a:pt x="199597" y="381876"/>
                  </a:lnTo>
                  <a:lnTo>
                    <a:pt x="201316" y="381534"/>
                  </a:lnTo>
                  <a:lnTo>
                    <a:pt x="201498" y="380203"/>
                  </a:lnTo>
                  <a:lnTo>
                    <a:pt x="203046" y="365652"/>
                  </a:lnTo>
                  <a:lnTo>
                    <a:pt x="204554" y="351108"/>
                  </a:lnTo>
                  <a:lnTo>
                    <a:pt x="207255" y="320789"/>
                  </a:lnTo>
                  <a:lnTo>
                    <a:pt x="208243" y="311528"/>
                  </a:lnTo>
                  <a:lnTo>
                    <a:pt x="201118" y="311650"/>
                  </a:lnTo>
                  <a:lnTo>
                    <a:pt x="270386" y="297874"/>
                  </a:lnTo>
                  <a:lnTo>
                    <a:pt x="267696" y="299704"/>
                  </a:lnTo>
                  <a:lnTo>
                    <a:pt x="267046" y="302423"/>
                  </a:lnTo>
                  <a:lnTo>
                    <a:pt x="264096" y="325023"/>
                  </a:lnTo>
                  <a:lnTo>
                    <a:pt x="261375" y="347577"/>
                  </a:lnTo>
                  <a:lnTo>
                    <a:pt x="259036" y="371350"/>
                  </a:lnTo>
                  <a:lnTo>
                    <a:pt x="258737" y="373999"/>
                  </a:lnTo>
                  <a:close/>
                </a:path>
                <a:path w="586105" h="640079">
                  <a:moveTo>
                    <a:pt x="479799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8" y="502081"/>
                  </a:lnTo>
                  <a:lnTo>
                    <a:pt x="420696" y="495878"/>
                  </a:lnTo>
                  <a:lnTo>
                    <a:pt x="417203" y="482329"/>
                  </a:lnTo>
                  <a:lnTo>
                    <a:pt x="411589" y="479561"/>
                  </a:lnTo>
                  <a:lnTo>
                    <a:pt x="407981" y="476394"/>
                  </a:lnTo>
                  <a:lnTo>
                    <a:pt x="465722" y="464910"/>
                  </a:lnTo>
                  <a:lnTo>
                    <a:pt x="474825" y="496766"/>
                  </a:lnTo>
                  <a:lnTo>
                    <a:pt x="479799" y="513905"/>
                  </a:lnTo>
                  <a:close/>
                </a:path>
                <a:path w="586105" h="640079">
                  <a:moveTo>
                    <a:pt x="397091" y="500573"/>
                  </a:moveTo>
                  <a:lnTo>
                    <a:pt x="255464" y="528740"/>
                  </a:lnTo>
                  <a:lnTo>
                    <a:pt x="273643" y="516060"/>
                  </a:lnTo>
                  <a:lnTo>
                    <a:pt x="274189" y="512067"/>
                  </a:lnTo>
                  <a:lnTo>
                    <a:pt x="252855" y="511130"/>
                  </a:lnTo>
                  <a:lnTo>
                    <a:pt x="404283" y="481014"/>
                  </a:lnTo>
                  <a:lnTo>
                    <a:pt x="403528" y="482459"/>
                  </a:lnTo>
                  <a:lnTo>
                    <a:pt x="401340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1" y="500573"/>
                  </a:lnTo>
                  <a:close/>
                </a:path>
                <a:path w="586105" h="640079">
                  <a:moveTo>
                    <a:pt x="477652" y="614038"/>
                  </a:moveTo>
                  <a:lnTo>
                    <a:pt x="469629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3" y="607371"/>
                  </a:lnTo>
                  <a:lnTo>
                    <a:pt x="435923" y="600324"/>
                  </a:lnTo>
                  <a:lnTo>
                    <a:pt x="426166" y="594495"/>
                  </a:lnTo>
                  <a:lnTo>
                    <a:pt x="416067" y="587440"/>
                  </a:lnTo>
                  <a:lnTo>
                    <a:pt x="405698" y="581733"/>
                  </a:lnTo>
                  <a:lnTo>
                    <a:pt x="394974" y="574801"/>
                  </a:lnTo>
                  <a:lnTo>
                    <a:pt x="373915" y="563451"/>
                  </a:lnTo>
                  <a:lnTo>
                    <a:pt x="372951" y="562348"/>
                  </a:lnTo>
                  <a:lnTo>
                    <a:pt x="371088" y="562718"/>
                  </a:lnTo>
                  <a:lnTo>
                    <a:pt x="364185" y="558912"/>
                  </a:lnTo>
                  <a:lnTo>
                    <a:pt x="357162" y="555129"/>
                  </a:lnTo>
                  <a:lnTo>
                    <a:pt x="350735" y="552523"/>
                  </a:lnTo>
                  <a:lnTo>
                    <a:pt x="483272" y="526163"/>
                  </a:lnTo>
                  <a:lnTo>
                    <a:pt x="490181" y="551982"/>
                  </a:lnTo>
                  <a:lnTo>
                    <a:pt x="491706" y="558153"/>
                  </a:lnTo>
                  <a:lnTo>
                    <a:pt x="492277" y="561924"/>
                  </a:lnTo>
                  <a:lnTo>
                    <a:pt x="494392" y="573157"/>
                  </a:lnTo>
                  <a:lnTo>
                    <a:pt x="499760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2" y="592944"/>
                  </a:lnTo>
                  <a:lnTo>
                    <a:pt x="497392" y="599753"/>
                  </a:lnTo>
                  <a:lnTo>
                    <a:pt x="494497" y="605508"/>
                  </a:lnTo>
                  <a:lnTo>
                    <a:pt x="480242" y="608343"/>
                  </a:lnTo>
                  <a:lnTo>
                    <a:pt x="477652" y="614038"/>
                  </a:lnTo>
                  <a:close/>
                </a:path>
                <a:path w="586105" h="640079">
                  <a:moveTo>
                    <a:pt x="489387" y="609114"/>
                  </a:moveTo>
                  <a:lnTo>
                    <a:pt x="480815" y="608229"/>
                  </a:lnTo>
                  <a:lnTo>
                    <a:pt x="494497" y="605508"/>
                  </a:lnTo>
                  <a:lnTo>
                    <a:pt x="489387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655661" y="9964009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64" y="322990"/>
                  </a:moveTo>
                  <a:lnTo>
                    <a:pt x="23399" y="322990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64" y="322990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3" y="322990"/>
                  </a:moveTo>
                  <a:lnTo>
                    <a:pt x="155943" y="322990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601" y="316658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3" y="322990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395"/>
            <a:ext cx="1374119" cy="84357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7076" y="9492512"/>
            <a:ext cx="1107870" cy="79524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260873" y="9418624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1" y="214254"/>
                </a:moveTo>
                <a:lnTo>
                  <a:pt x="840933" y="182627"/>
                </a:lnTo>
                <a:lnTo>
                  <a:pt x="857381" y="163243"/>
                </a:lnTo>
                <a:lnTo>
                  <a:pt x="873656" y="143724"/>
                </a:lnTo>
                <a:lnTo>
                  <a:pt x="890623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40" y="68159"/>
                </a:lnTo>
                <a:lnTo>
                  <a:pt x="982042" y="67176"/>
                </a:lnTo>
                <a:lnTo>
                  <a:pt x="985270" y="69692"/>
                </a:lnTo>
                <a:lnTo>
                  <a:pt x="994921" y="61112"/>
                </a:lnTo>
                <a:lnTo>
                  <a:pt x="996305" y="62190"/>
                </a:lnTo>
                <a:lnTo>
                  <a:pt x="1011389" y="57844"/>
                </a:lnTo>
                <a:lnTo>
                  <a:pt x="1037480" y="45973"/>
                </a:lnTo>
                <a:lnTo>
                  <a:pt x="1082456" y="81019"/>
                </a:lnTo>
                <a:lnTo>
                  <a:pt x="1078102" y="93727"/>
                </a:lnTo>
                <a:lnTo>
                  <a:pt x="1072871" y="121852"/>
                </a:lnTo>
                <a:lnTo>
                  <a:pt x="1067316" y="149724"/>
                </a:lnTo>
                <a:lnTo>
                  <a:pt x="1003062" y="99656"/>
                </a:lnTo>
                <a:lnTo>
                  <a:pt x="992719" y="107697"/>
                </a:lnTo>
                <a:lnTo>
                  <a:pt x="972790" y="124369"/>
                </a:lnTo>
                <a:lnTo>
                  <a:pt x="953366" y="141434"/>
                </a:lnTo>
                <a:lnTo>
                  <a:pt x="934201" y="158701"/>
                </a:lnTo>
                <a:lnTo>
                  <a:pt x="923318" y="166321"/>
                </a:lnTo>
                <a:lnTo>
                  <a:pt x="906398" y="185337"/>
                </a:lnTo>
                <a:lnTo>
                  <a:pt x="897911" y="194825"/>
                </a:lnTo>
                <a:lnTo>
                  <a:pt x="889727" y="204547"/>
                </a:lnTo>
                <a:lnTo>
                  <a:pt x="881521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4" y="271037"/>
                </a:lnTo>
                <a:lnTo>
                  <a:pt x="960182" y="259447"/>
                </a:lnTo>
                <a:lnTo>
                  <a:pt x="965797" y="247722"/>
                </a:lnTo>
                <a:lnTo>
                  <a:pt x="976855" y="224138"/>
                </a:lnTo>
                <a:lnTo>
                  <a:pt x="983670" y="213348"/>
                </a:lnTo>
                <a:lnTo>
                  <a:pt x="982614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8" y="174178"/>
                </a:lnTo>
                <a:lnTo>
                  <a:pt x="995591" y="158236"/>
                </a:lnTo>
                <a:lnTo>
                  <a:pt x="1003427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6" y="149724"/>
                </a:lnTo>
                <a:lnTo>
                  <a:pt x="1060939" y="176955"/>
                </a:lnTo>
                <a:lnTo>
                  <a:pt x="1053244" y="203160"/>
                </a:lnTo>
                <a:lnTo>
                  <a:pt x="1042626" y="227087"/>
                </a:lnTo>
                <a:lnTo>
                  <a:pt x="1030494" y="249835"/>
                </a:lnTo>
                <a:lnTo>
                  <a:pt x="1017758" y="272111"/>
                </a:lnTo>
                <a:lnTo>
                  <a:pt x="1005324" y="294623"/>
                </a:lnTo>
                <a:lnTo>
                  <a:pt x="1006618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80" y="345140"/>
                </a:moveTo>
                <a:lnTo>
                  <a:pt x="1070517" y="313222"/>
                </a:lnTo>
                <a:lnTo>
                  <a:pt x="1078554" y="303384"/>
                </a:lnTo>
                <a:lnTo>
                  <a:pt x="1081592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5" y="288964"/>
                </a:lnTo>
                <a:lnTo>
                  <a:pt x="1128954" y="294355"/>
                </a:lnTo>
                <a:lnTo>
                  <a:pt x="1160618" y="286827"/>
                </a:lnTo>
                <a:lnTo>
                  <a:pt x="1206098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80" y="345140"/>
                </a:lnTo>
                <a:close/>
              </a:path>
              <a:path w="1335404" h="864234">
                <a:moveTo>
                  <a:pt x="821035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5" y="6617"/>
                </a:lnTo>
                <a:lnTo>
                  <a:pt x="758160" y="5427"/>
                </a:lnTo>
                <a:lnTo>
                  <a:pt x="771857" y="0"/>
                </a:lnTo>
                <a:lnTo>
                  <a:pt x="806755" y="27192"/>
                </a:lnTo>
                <a:lnTo>
                  <a:pt x="806253" y="42902"/>
                </a:lnTo>
                <a:lnTo>
                  <a:pt x="819996" y="53610"/>
                </a:lnTo>
                <a:lnTo>
                  <a:pt x="818586" y="68612"/>
                </a:lnTo>
                <a:lnTo>
                  <a:pt x="821035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5" y="479911"/>
                </a:lnTo>
                <a:lnTo>
                  <a:pt x="1193803" y="473689"/>
                </a:lnTo>
                <a:lnTo>
                  <a:pt x="1206999" y="467871"/>
                </a:lnTo>
                <a:lnTo>
                  <a:pt x="1217255" y="459763"/>
                </a:lnTo>
                <a:lnTo>
                  <a:pt x="1218423" y="460673"/>
                </a:lnTo>
                <a:lnTo>
                  <a:pt x="1228867" y="452710"/>
                </a:lnTo>
                <a:lnTo>
                  <a:pt x="1238964" y="444478"/>
                </a:lnTo>
                <a:lnTo>
                  <a:pt x="1246900" y="434561"/>
                </a:lnTo>
                <a:lnTo>
                  <a:pt x="1247131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6" y="415986"/>
                </a:lnTo>
                <a:lnTo>
                  <a:pt x="1271496" y="405426"/>
                </a:lnTo>
                <a:lnTo>
                  <a:pt x="1278585" y="394849"/>
                </a:lnTo>
                <a:lnTo>
                  <a:pt x="1318376" y="425855"/>
                </a:lnTo>
                <a:lnTo>
                  <a:pt x="1311684" y="436741"/>
                </a:lnTo>
                <a:lnTo>
                  <a:pt x="1303737" y="446649"/>
                </a:lnTo>
                <a:lnTo>
                  <a:pt x="1294602" y="455631"/>
                </a:lnTo>
                <a:lnTo>
                  <a:pt x="1283398" y="463001"/>
                </a:lnTo>
                <a:lnTo>
                  <a:pt x="1263199" y="479462"/>
                </a:lnTo>
                <a:lnTo>
                  <a:pt x="1250244" y="485468"/>
                </a:lnTo>
                <a:lnTo>
                  <a:pt x="1226816" y="499413"/>
                </a:lnTo>
                <a:lnTo>
                  <a:pt x="1216149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8" y="277435"/>
                </a:moveTo>
                <a:lnTo>
                  <a:pt x="577670" y="235095"/>
                </a:lnTo>
                <a:lnTo>
                  <a:pt x="591829" y="181726"/>
                </a:lnTo>
                <a:lnTo>
                  <a:pt x="597628" y="170144"/>
                </a:lnTo>
                <a:lnTo>
                  <a:pt x="595513" y="168496"/>
                </a:lnTo>
                <a:lnTo>
                  <a:pt x="601247" y="156864"/>
                </a:lnTo>
                <a:lnTo>
                  <a:pt x="599370" y="155401"/>
                </a:lnTo>
                <a:lnTo>
                  <a:pt x="604877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6" y="110119"/>
                </a:lnTo>
                <a:lnTo>
                  <a:pt x="628357" y="97487"/>
                </a:lnTo>
                <a:lnTo>
                  <a:pt x="631879" y="84131"/>
                </a:lnTo>
                <a:lnTo>
                  <a:pt x="629108" y="81972"/>
                </a:lnTo>
                <a:lnTo>
                  <a:pt x="638100" y="72878"/>
                </a:lnTo>
                <a:lnTo>
                  <a:pt x="647289" y="63938"/>
                </a:lnTo>
                <a:lnTo>
                  <a:pt x="642677" y="60344"/>
                </a:lnTo>
                <a:lnTo>
                  <a:pt x="661071" y="42476"/>
                </a:lnTo>
                <a:lnTo>
                  <a:pt x="672437" y="35232"/>
                </a:lnTo>
                <a:lnTo>
                  <a:pt x="694203" y="19992"/>
                </a:lnTo>
                <a:lnTo>
                  <a:pt x="711883" y="17668"/>
                </a:lnTo>
                <a:lnTo>
                  <a:pt x="717648" y="22160"/>
                </a:lnTo>
                <a:lnTo>
                  <a:pt x="728682" y="14658"/>
                </a:lnTo>
                <a:lnTo>
                  <a:pt x="831074" y="94443"/>
                </a:lnTo>
                <a:lnTo>
                  <a:pt x="833133" y="112148"/>
                </a:lnTo>
                <a:lnTo>
                  <a:pt x="835064" y="129753"/>
                </a:lnTo>
                <a:lnTo>
                  <a:pt x="737198" y="53494"/>
                </a:lnTo>
                <a:lnTo>
                  <a:pt x="724791" y="59927"/>
                </a:lnTo>
                <a:lnTo>
                  <a:pt x="695236" y="85198"/>
                </a:lnTo>
                <a:lnTo>
                  <a:pt x="678189" y="120216"/>
                </a:lnTo>
                <a:lnTo>
                  <a:pt x="674894" y="133749"/>
                </a:lnTo>
                <a:lnTo>
                  <a:pt x="664053" y="157502"/>
                </a:lnTo>
                <a:lnTo>
                  <a:pt x="661104" y="171305"/>
                </a:lnTo>
                <a:lnTo>
                  <a:pt x="659258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3" y="250459"/>
                </a:lnTo>
                <a:lnTo>
                  <a:pt x="634787" y="263501"/>
                </a:lnTo>
                <a:lnTo>
                  <a:pt x="632008" y="277435"/>
                </a:lnTo>
                <a:close/>
              </a:path>
              <a:path w="1335404" h="864234">
                <a:moveTo>
                  <a:pt x="832951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4" y="129753"/>
                </a:lnTo>
                <a:lnTo>
                  <a:pt x="832951" y="144207"/>
                </a:lnTo>
                <a:close/>
              </a:path>
              <a:path w="1335404" h="864234">
                <a:moveTo>
                  <a:pt x="852363" y="465239"/>
                </a:moveTo>
                <a:lnTo>
                  <a:pt x="707078" y="352031"/>
                </a:lnTo>
                <a:lnTo>
                  <a:pt x="715114" y="342193"/>
                </a:lnTo>
                <a:lnTo>
                  <a:pt x="714884" y="342013"/>
                </a:lnTo>
                <a:lnTo>
                  <a:pt x="722229" y="331636"/>
                </a:lnTo>
                <a:lnTo>
                  <a:pt x="721306" y="330917"/>
                </a:lnTo>
                <a:lnTo>
                  <a:pt x="724500" y="317306"/>
                </a:lnTo>
                <a:lnTo>
                  <a:pt x="809595" y="383613"/>
                </a:lnTo>
                <a:lnTo>
                  <a:pt x="824839" y="379391"/>
                </a:lnTo>
                <a:lnTo>
                  <a:pt x="839909" y="375033"/>
                </a:lnTo>
                <a:lnTo>
                  <a:pt x="879700" y="357738"/>
                </a:lnTo>
                <a:lnTo>
                  <a:pt x="900213" y="341521"/>
                </a:lnTo>
                <a:lnTo>
                  <a:pt x="902058" y="342959"/>
                </a:lnTo>
                <a:lnTo>
                  <a:pt x="911114" y="333915"/>
                </a:lnTo>
                <a:lnTo>
                  <a:pt x="919889" y="324653"/>
                </a:lnTo>
                <a:lnTo>
                  <a:pt x="928362" y="315155"/>
                </a:lnTo>
                <a:lnTo>
                  <a:pt x="936510" y="305403"/>
                </a:lnTo>
                <a:lnTo>
                  <a:pt x="934435" y="303786"/>
                </a:lnTo>
                <a:lnTo>
                  <a:pt x="939935" y="291971"/>
                </a:lnTo>
                <a:lnTo>
                  <a:pt x="944743" y="279618"/>
                </a:lnTo>
                <a:lnTo>
                  <a:pt x="995708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1" y="307937"/>
                </a:lnTo>
                <a:lnTo>
                  <a:pt x="1033228" y="316366"/>
                </a:lnTo>
                <a:lnTo>
                  <a:pt x="1044493" y="309044"/>
                </a:lnTo>
                <a:lnTo>
                  <a:pt x="1050720" y="313895"/>
                </a:lnTo>
                <a:lnTo>
                  <a:pt x="1059902" y="304950"/>
                </a:lnTo>
                <a:lnTo>
                  <a:pt x="1102302" y="337989"/>
                </a:lnTo>
                <a:lnTo>
                  <a:pt x="1085772" y="341209"/>
                </a:lnTo>
                <a:lnTo>
                  <a:pt x="1070176" y="345156"/>
                </a:lnTo>
                <a:lnTo>
                  <a:pt x="1055055" y="349474"/>
                </a:lnTo>
                <a:lnTo>
                  <a:pt x="1040108" y="353927"/>
                </a:lnTo>
                <a:lnTo>
                  <a:pt x="1025030" y="358279"/>
                </a:lnTo>
                <a:lnTo>
                  <a:pt x="1011358" y="363726"/>
                </a:lnTo>
                <a:lnTo>
                  <a:pt x="997426" y="368971"/>
                </a:lnTo>
                <a:lnTo>
                  <a:pt x="991647" y="364467"/>
                </a:lnTo>
                <a:lnTo>
                  <a:pt x="979012" y="370722"/>
                </a:lnTo>
                <a:lnTo>
                  <a:pt x="942298" y="390415"/>
                </a:lnTo>
                <a:lnTo>
                  <a:pt x="913176" y="416024"/>
                </a:lnTo>
                <a:lnTo>
                  <a:pt x="893186" y="432648"/>
                </a:lnTo>
                <a:lnTo>
                  <a:pt x="872720" y="448902"/>
                </a:lnTo>
                <a:lnTo>
                  <a:pt x="852363" y="465239"/>
                </a:lnTo>
                <a:close/>
              </a:path>
              <a:path w="1335404" h="864234">
                <a:moveTo>
                  <a:pt x="835926" y="162625"/>
                </a:moveTo>
                <a:lnTo>
                  <a:pt x="749894" y="95587"/>
                </a:lnTo>
                <a:lnTo>
                  <a:pt x="749336" y="79053"/>
                </a:lnTo>
                <a:lnTo>
                  <a:pt x="838385" y="148441"/>
                </a:lnTo>
                <a:lnTo>
                  <a:pt x="835926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8" y="308139"/>
                </a:lnTo>
                <a:lnTo>
                  <a:pt x="741813" y="298595"/>
                </a:lnTo>
                <a:lnTo>
                  <a:pt x="749839" y="288749"/>
                </a:lnTo>
                <a:lnTo>
                  <a:pt x="757108" y="278313"/>
                </a:lnTo>
                <a:lnTo>
                  <a:pt x="756610" y="277925"/>
                </a:lnTo>
                <a:lnTo>
                  <a:pt x="763876" y="267486"/>
                </a:lnTo>
                <a:lnTo>
                  <a:pt x="770450" y="256508"/>
                </a:lnTo>
                <a:lnTo>
                  <a:pt x="767877" y="254504"/>
                </a:lnTo>
                <a:lnTo>
                  <a:pt x="764877" y="236065"/>
                </a:lnTo>
                <a:lnTo>
                  <a:pt x="770396" y="208165"/>
                </a:lnTo>
                <a:lnTo>
                  <a:pt x="767028" y="189441"/>
                </a:lnTo>
                <a:lnTo>
                  <a:pt x="760785" y="168476"/>
                </a:lnTo>
                <a:lnTo>
                  <a:pt x="761503" y="152935"/>
                </a:lnTo>
                <a:lnTo>
                  <a:pt x="762935" y="137950"/>
                </a:lnTo>
                <a:lnTo>
                  <a:pt x="756777" y="133152"/>
                </a:lnTo>
                <a:lnTo>
                  <a:pt x="758144" y="118117"/>
                </a:lnTo>
                <a:lnTo>
                  <a:pt x="758041" y="101936"/>
                </a:lnTo>
                <a:lnTo>
                  <a:pt x="841360" y="166859"/>
                </a:lnTo>
                <a:lnTo>
                  <a:pt x="835860" y="178674"/>
                </a:lnTo>
                <a:lnTo>
                  <a:pt x="881521" y="214254"/>
                </a:lnTo>
                <a:lnTo>
                  <a:pt x="873405" y="224030"/>
                </a:lnTo>
                <a:lnTo>
                  <a:pt x="865065" y="233632"/>
                </a:lnTo>
                <a:lnTo>
                  <a:pt x="856950" y="243409"/>
                </a:lnTo>
                <a:lnTo>
                  <a:pt x="849129" y="253415"/>
                </a:lnTo>
                <a:lnTo>
                  <a:pt x="842952" y="264702"/>
                </a:lnTo>
                <a:lnTo>
                  <a:pt x="838850" y="277606"/>
                </a:lnTo>
                <a:lnTo>
                  <a:pt x="829450" y="302482"/>
                </a:lnTo>
                <a:lnTo>
                  <a:pt x="826908" y="316602"/>
                </a:lnTo>
                <a:lnTo>
                  <a:pt x="831243" y="319980"/>
                </a:lnTo>
                <a:lnTo>
                  <a:pt x="823328" y="346013"/>
                </a:lnTo>
                <a:lnTo>
                  <a:pt x="818138" y="358069"/>
                </a:lnTo>
                <a:lnTo>
                  <a:pt x="812732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8" y="319330"/>
                </a:moveTo>
                <a:lnTo>
                  <a:pt x="952584" y="285727"/>
                </a:lnTo>
                <a:lnTo>
                  <a:pt x="955316" y="271756"/>
                </a:lnTo>
                <a:lnTo>
                  <a:pt x="1001831" y="308001"/>
                </a:lnTo>
                <a:lnTo>
                  <a:pt x="995708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4" y="530201"/>
                </a:lnTo>
                <a:lnTo>
                  <a:pt x="1084904" y="517637"/>
                </a:lnTo>
                <a:lnTo>
                  <a:pt x="1101888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5" y="495701"/>
                </a:lnTo>
                <a:lnTo>
                  <a:pt x="1171467" y="488485"/>
                </a:lnTo>
                <a:lnTo>
                  <a:pt x="1203097" y="513131"/>
                </a:lnTo>
                <a:lnTo>
                  <a:pt x="1181409" y="528433"/>
                </a:lnTo>
                <a:lnTo>
                  <a:pt x="1158036" y="542421"/>
                </a:lnTo>
                <a:lnTo>
                  <a:pt x="1141431" y="545582"/>
                </a:lnTo>
                <a:lnTo>
                  <a:pt x="1116630" y="558458"/>
                </a:lnTo>
                <a:lnTo>
                  <a:pt x="1113402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2" y="599136"/>
                </a:moveTo>
                <a:lnTo>
                  <a:pt x="1119202" y="576562"/>
                </a:lnTo>
                <a:lnTo>
                  <a:pt x="1141698" y="577992"/>
                </a:lnTo>
                <a:lnTo>
                  <a:pt x="1148172" y="599136"/>
                </a:lnTo>
                <a:close/>
              </a:path>
              <a:path w="1335404" h="864234">
                <a:moveTo>
                  <a:pt x="948614" y="588541"/>
                </a:moveTo>
                <a:lnTo>
                  <a:pt x="829864" y="496009"/>
                </a:lnTo>
                <a:lnTo>
                  <a:pt x="846869" y="493159"/>
                </a:lnTo>
                <a:lnTo>
                  <a:pt x="863485" y="490006"/>
                </a:lnTo>
                <a:lnTo>
                  <a:pt x="872230" y="496821"/>
                </a:lnTo>
                <a:lnTo>
                  <a:pt x="914863" y="497840"/>
                </a:lnTo>
                <a:lnTo>
                  <a:pt x="950447" y="509467"/>
                </a:lnTo>
                <a:lnTo>
                  <a:pt x="994572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8" y="526947"/>
                </a:lnTo>
                <a:lnTo>
                  <a:pt x="1161976" y="609893"/>
                </a:lnTo>
                <a:lnTo>
                  <a:pt x="1167434" y="630246"/>
                </a:lnTo>
                <a:lnTo>
                  <a:pt x="1172395" y="650212"/>
                </a:lnTo>
                <a:lnTo>
                  <a:pt x="1164339" y="676135"/>
                </a:lnTo>
                <a:lnTo>
                  <a:pt x="1156960" y="686485"/>
                </a:lnTo>
                <a:lnTo>
                  <a:pt x="1035754" y="592040"/>
                </a:lnTo>
                <a:lnTo>
                  <a:pt x="1012897" y="590330"/>
                </a:lnTo>
                <a:lnTo>
                  <a:pt x="990948" y="589327"/>
                </a:lnTo>
                <a:lnTo>
                  <a:pt x="970274" y="589319"/>
                </a:lnTo>
                <a:lnTo>
                  <a:pt x="948614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1" y="391560"/>
                </a:lnTo>
                <a:lnTo>
                  <a:pt x="403850" y="341156"/>
                </a:lnTo>
                <a:lnTo>
                  <a:pt x="398525" y="320907"/>
                </a:lnTo>
                <a:lnTo>
                  <a:pt x="386692" y="311687"/>
                </a:lnTo>
                <a:lnTo>
                  <a:pt x="383789" y="293324"/>
                </a:lnTo>
                <a:lnTo>
                  <a:pt x="389643" y="265685"/>
                </a:lnTo>
                <a:lnTo>
                  <a:pt x="389656" y="249594"/>
                </a:lnTo>
                <a:lnTo>
                  <a:pt x="404673" y="229095"/>
                </a:lnTo>
                <a:lnTo>
                  <a:pt x="446165" y="213126"/>
                </a:lnTo>
                <a:lnTo>
                  <a:pt x="454006" y="219235"/>
                </a:lnTo>
                <a:lnTo>
                  <a:pt x="463426" y="210475"/>
                </a:lnTo>
                <a:lnTo>
                  <a:pt x="476133" y="204276"/>
                </a:lnTo>
                <a:lnTo>
                  <a:pt x="491952" y="200503"/>
                </a:lnTo>
                <a:lnTo>
                  <a:pt x="510713" y="199020"/>
                </a:lnTo>
                <a:lnTo>
                  <a:pt x="532240" y="199695"/>
                </a:lnTo>
                <a:lnTo>
                  <a:pt x="638635" y="282599"/>
                </a:lnTo>
                <a:lnTo>
                  <a:pt x="639509" y="299380"/>
                </a:lnTo>
                <a:lnTo>
                  <a:pt x="662570" y="317350"/>
                </a:lnTo>
                <a:lnTo>
                  <a:pt x="665354" y="335620"/>
                </a:lnTo>
                <a:lnTo>
                  <a:pt x="676182" y="344057"/>
                </a:lnTo>
                <a:lnTo>
                  <a:pt x="679679" y="362883"/>
                </a:lnTo>
                <a:lnTo>
                  <a:pt x="830265" y="480221"/>
                </a:lnTo>
                <a:lnTo>
                  <a:pt x="819951" y="488285"/>
                </a:lnTo>
                <a:lnTo>
                  <a:pt x="948614" y="588541"/>
                </a:lnTo>
                <a:lnTo>
                  <a:pt x="926153" y="587139"/>
                </a:lnTo>
                <a:lnTo>
                  <a:pt x="906443" y="587881"/>
                </a:lnTo>
                <a:lnTo>
                  <a:pt x="476179" y="252614"/>
                </a:lnTo>
                <a:lnTo>
                  <a:pt x="463300" y="258678"/>
                </a:lnTo>
                <a:lnTo>
                  <a:pt x="465837" y="260655"/>
                </a:lnTo>
                <a:lnTo>
                  <a:pt x="460337" y="272469"/>
                </a:lnTo>
                <a:lnTo>
                  <a:pt x="464257" y="275524"/>
                </a:lnTo>
                <a:lnTo>
                  <a:pt x="466377" y="309377"/>
                </a:lnTo>
                <a:lnTo>
                  <a:pt x="477708" y="334306"/>
                </a:lnTo>
                <a:lnTo>
                  <a:pt x="490207" y="360146"/>
                </a:lnTo>
                <a:lnTo>
                  <a:pt x="524449" y="386828"/>
                </a:lnTo>
                <a:lnTo>
                  <a:pt x="529694" y="407015"/>
                </a:lnTo>
                <a:lnTo>
                  <a:pt x="913766" y="706290"/>
                </a:lnTo>
                <a:lnTo>
                  <a:pt x="886253" y="700952"/>
                </a:lnTo>
                <a:lnTo>
                  <a:pt x="850514" y="689204"/>
                </a:lnTo>
                <a:lnTo>
                  <a:pt x="821890" y="666899"/>
                </a:lnTo>
                <a:lnTo>
                  <a:pt x="785027" y="654276"/>
                </a:lnTo>
                <a:lnTo>
                  <a:pt x="755797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6" y="711712"/>
                </a:moveTo>
                <a:lnTo>
                  <a:pt x="821613" y="618382"/>
                </a:lnTo>
                <a:lnTo>
                  <a:pt x="835876" y="613396"/>
                </a:lnTo>
                <a:lnTo>
                  <a:pt x="867902" y="638351"/>
                </a:lnTo>
                <a:lnTo>
                  <a:pt x="882277" y="633452"/>
                </a:lnTo>
                <a:lnTo>
                  <a:pt x="936849" y="675975"/>
                </a:lnTo>
                <a:lnTo>
                  <a:pt x="949267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3" y="671259"/>
                </a:lnTo>
                <a:lnTo>
                  <a:pt x="1003391" y="679525"/>
                </a:lnTo>
                <a:lnTo>
                  <a:pt x="1015557" y="672904"/>
                </a:lnTo>
                <a:lnTo>
                  <a:pt x="1028723" y="683164"/>
                </a:lnTo>
                <a:lnTo>
                  <a:pt x="1048669" y="682605"/>
                </a:lnTo>
                <a:lnTo>
                  <a:pt x="1066906" y="680716"/>
                </a:lnTo>
                <a:lnTo>
                  <a:pt x="1083890" y="677850"/>
                </a:lnTo>
                <a:lnTo>
                  <a:pt x="1100074" y="674360"/>
                </a:lnTo>
                <a:lnTo>
                  <a:pt x="1104686" y="677954"/>
                </a:lnTo>
                <a:lnTo>
                  <a:pt x="1111339" y="667037"/>
                </a:lnTo>
                <a:lnTo>
                  <a:pt x="1107188" y="663803"/>
                </a:lnTo>
                <a:lnTo>
                  <a:pt x="1107924" y="648276"/>
                </a:lnTo>
                <a:lnTo>
                  <a:pt x="1156960" y="686485"/>
                </a:lnTo>
                <a:lnTo>
                  <a:pt x="1149581" y="696836"/>
                </a:lnTo>
                <a:lnTo>
                  <a:pt x="1126629" y="711152"/>
                </a:lnTo>
                <a:lnTo>
                  <a:pt x="1087554" y="729006"/>
                </a:lnTo>
                <a:lnTo>
                  <a:pt x="1061649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6" y="711712"/>
                </a:lnTo>
                <a:close/>
              </a:path>
              <a:path w="1335404" h="864234">
                <a:moveTo>
                  <a:pt x="830265" y="480221"/>
                </a:moveTo>
                <a:lnTo>
                  <a:pt x="691696" y="372247"/>
                </a:lnTo>
                <a:lnTo>
                  <a:pt x="699499" y="362226"/>
                </a:lnTo>
                <a:lnTo>
                  <a:pt x="707211" y="352135"/>
                </a:lnTo>
                <a:lnTo>
                  <a:pt x="850374" y="463690"/>
                </a:lnTo>
                <a:lnTo>
                  <a:pt x="840406" y="472023"/>
                </a:lnTo>
                <a:lnTo>
                  <a:pt x="830265" y="480221"/>
                </a:lnTo>
                <a:close/>
              </a:path>
              <a:path w="1335404" h="864234">
                <a:moveTo>
                  <a:pt x="853419" y="594865"/>
                </a:moveTo>
                <a:lnTo>
                  <a:pt x="563880" y="369252"/>
                </a:lnTo>
                <a:lnTo>
                  <a:pt x="564804" y="353871"/>
                </a:lnTo>
                <a:lnTo>
                  <a:pt x="566340" y="338968"/>
                </a:lnTo>
                <a:lnTo>
                  <a:pt x="567271" y="323593"/>
                </a:lnTo>
                <a:lnTo>
                  <a:pt x="906443" y="587881"/>
                </a:lnTo>
                <a:lnTo>
                  <a:pt x="867023" y="589365"/>
                </a:lnTo>
                <a:lnTo>
                  <a:pt x="853419" y="594865"/>
                </a:lnTo>
                <a:close/>
              </a:path>
              <a:path w="1335404" h="864234">
                <a:moveTo>
                  <a:pt x="913766" y="706290"/>
                </a:moveTo>
                <a:lnTo>
                  <a:pt x="572357" y="440259"/>
                </a:lnTo>
                <a:lnTo>
                  <a:pt x="571457" y="423458"/>
                </a:lnTo>
                <a:lnTo>
                  <a:pt x="574997" y="410115"/>
                </a:lnTo>
                <a:lnTo>
                  <a:pt x="570904" y="406926"/>
                </a:lnTo>
                <a:lnTo>
                  <a:pt x="571238" y="374985"/>
                </a:lnTo>
                <a:lnTo>
                  <a:pt x="847578" y="590314"/>
                </a:lnTo>
                <a:lnTo>
                  <a:pt x="833996" y="595831"/>
                </a:lnTo>
                <a:lnTo>
                  <a:pt x="830025" y="592737"/>
                </a:lnTo>
                <a:lnTo>
                  <a:pt x="818119" y="599559"/>
                </a:lnTo>
                <a:lnTo>
                  <a:pt x="800858" y="602210"/>
                </a:lnTo>
                <a:lnTo>
                  <a:pt x="941386" y="711712"/>
                </a:lnTo>
                <a:lnTo>
                  <a:pt x="913766" y="706290"/>
                </a:lnTo>
                <a:close/>
              </a:path>
              <a:path w="1335404" h="864234">
                <a:moveTo>
                  <a:pt x="936849" y="675975"/>
                </a:moveTo>
                <a:lnTo>
                  <a:pt x="904563" y="650818"/>
                </a:lnTo>
                <a:lnTo>
                  <a:pt x="920066" y="646797"/>
                </a:lnTo>
                <a:lnTo>
                  <a:pt x="941177" y="663248"/>
                </a:lnTo>
                <a:lnTo>
                  <a:pt x="936849" y="675975"/>
                </a:lnTo>
                <a:close/>
              </a:path>
              <a:path w="1335404" h="864234">
                <a:moveTo>
                  <a:pt x="649094" y="580555"/>
                </a:moveTo>
                <a:lnTo>
                  <a:pt x="460454" y="433564"/>
                </a:lnTo>
                <a:lnTo>
                  <a:pt x="447389" y="407284"/>
                </a:lnTo>
                <a:lnTo>
                  <a:pt x="684072" y="591710"/>
                </a:lnTo>
                <a:lnTo>
                  <a:pt x="649094" y="580555"/>
                </a:lnTo>
                <a:close/>
              </a:path>
              <a:path w="1335404" h="864234">
                <a:moveTo>
                  <a:pt x="493" y="863692"/>
                </a:moveTo>
                <a:lnTo>
                  <a:pt x="11970" y="856916"/>
                </a:lnTo>
                <a:lnTo>
                  <a:pt x="12661" y="857455"/>
                </a:lnTo>
                <a:lnTo>
                  <a:pt x="28627" y="837694"/>
                </a:lnTo>
                <a:lnTo>
                  <a:pt x="48267" y="820798"/>
                </a:lnTo>
                <a:lnTo>
                  <a:pt x="70848" y="806192"/>
                </a:lnTo>
                <a:lnTo>
                  <a:pt x="87828" y="803323"/>
                </a:lnTo>
                <a:lnTo>
                  <a:pt x="127172" y="785680"/>
                </a:lnTo>
                <a:lnTo>
                  <a:pt x="164701" y="766622"/>
                </a:lnTo>
                <a:lnTo>
                  <a:pt x="193991" y="757244"/>
                </a:lnTo>
                <a:lnTo>
                  <a:pt x="232039" y="738590"/>
                </a:lnTo>
                <a:lnTo>
                  <a:pt x="260414" y="728500"/>
                </a:lnTo>
                <a:lnTo>
                  <a:pt x="295859" y="707819"/>
                </a:lnTo>
                <a:lnTo>
                  <a:pt x="323326" y="697020"/>
                </a:lnTo>
                <a:lnTo>
                  <a:pt x="358988" y="676508"/>
                </a:lnTo>
                <a:lnTo>
                  <a:pt x="387165" y="666263"/>
                </a:lnTo>
                <a:lnTo>
                  <a:pt x="444124" y="646244"/>
                </a:lnTo>
                <a:lnTo>
                  <a:pt x="472171" y="635898"/>
                </a:lnTo>
                <a:lnTo>
                  <a:pt x="492928" y="619872"/>
                </a:lnTo>
                <a:lnTo>
                  <a:pt x="505102" y="613257"/>
                </a:lnTo>
                <a:lnTo>
                  <a:pt x="517015" y="606441"/>
                </a:lnTo>
                <a:lnTo>
                  <a:pt x="529189" y="599826"/>
                </a:lnTo>
                <a:lnTo>
                  <a:pt x="541812" y="593562"/>
                </a:lnTo>
                <a:lnTo>
                  <a:pt x="554630" y="587450"/>
                </a:lnTo>
                <a:lnTo>
                  <a:pt x="567492" y="581371"/>
                </a:lnTo>
                <a:lnTo>
                  <a:pt x="580245" y="575208"/>
                </a:lnTo>
                <a:lnTo>
                  <a:pt x="590786" y="567322"/>
                </a:lnTo>
                <a:lnTo>
                  <a:pt x="604062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8" y="590536"/>
                </a:lnTo>
                <a:lnTo>
                  <a:pt x="606564" y="595716"/>
                </a:lnTo>
                <a:lnTo>
                  <a:pt x="585651" y="611622"/>
                </a:lnTo>
                <a:lnTo>
                  <a:pt x="573431" y="618200"/>
                </a:lnTo>
                <a:lnTo>
                  <a:pt x="562573" y="625839"/>
                </a:lnTo>
                <a:lnTo>
                  <a:pt x="551045" y="632957"/>
                </a:lnTo>
                <a:lnTo>
                  <a:pt x="539214" y="639838"/>
                </a:lnTo>
                <a:lnTo>
                  <a:pt x="527448" y="646770"/>
                </a:lnTo>
                <a:lnTo>
                  <a:pt x="517797" y="655351"/>
                </a:lnTo>
                <a:lnTo>
                  <a:pt x="517336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70" y="686507"/>
                </a:lnTo>
                <a:lnTo>
                  <a:pt x="374076" y="720465"/>
                </a:lnTo>
                <a:lnTo>
                  <a:pt x="337582" y="740329"/>
                </a:lnTo>
                <a:lnTo>
                  <a:pt x="308958" y="750226"/>
                </a:lnTo>
                <a:lnTo>
                  <a:pt x="274194" y="771438"/>
                </a:lnTo>
                <a:lnTo>
                  <a:pt x="220362" y="793893"/>
                </a:lnTo>
                <a:lnTo>
                  <a:pt x="193274" y="804986"/>
                </a:lnTo>
                <a:lnTo>
                  <a:pt x="171187" y="819976"/>
                </a:lnTo>
                <a:lnTo>
                  <a:pt x="142106" y="829517"/>
                </a:lnTo>
                <a:lnTo>
                  <a:pt x="127954" y="834590"/>
                </a:lnTo>
                <a:lnTo>
                  <a:pt x="117208" y="842317"/>
                </a:lnTo>
                <a:lnTo>
                  <a:pt x="114786" y="840430"/>
                </a:lnTo>
                <a:lnTo>
                  <a:pt x="83269" y="864172"/>
                </a:lnTo>
                <a:lnTo>
                  <a:pt x="493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3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889"/>
            <a:ext cx="1630011" cy="46277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84713" y="2891675"/>
            <a:ext cx="4854575" cy="1435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9910" marR="5080" indent="-537845">
              <a:lnSpc>
                <a:spcPct val="115700"/>
              </a:lnSpc>
              <a:spcBef>
                <a:spcPts val="95"/>
              </a:spcBef>
            </a:pPr>
            <a:r>
              <a:rPr dirty="0" sz="4000" spc="-310" b="1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dirty="0" sz="40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6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4000" spc="4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70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4000" spc="4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90" b="1">
                <a:solidFill>
                  <a:srgbClr val="FFFFFF"/>
                </a:solidFill>
                <a:latin typeface="Trebuchet MS"/>
                <a:cs typeface="Trebuchet MS"/>
              </a:rPr>
              <a:t>Every</a:t>
            </a:r>
            <a:r>
              <a:rPr dirty="0" sz="40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65" b="1">
                <a:solidFill>
                  <a:srgbClr val="FFFFFF"/>
                </a:solidFill>
                <a:latin typeface="Trebuchet MS"/>
                <a:cs typeface="Trebuchet MS"/>
              </a:rPr>
              <a:t>branch </a:t>
            </a:r>
            <a:r>
              <a:rPr dirty="0" sz="4000" spc="-1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3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40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4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95" b="1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r>
              <a:rPr dirty="0" sz="4000" spc="4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40" b="1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1413" y="4301835"/>
            <a:ext cx="4841875" cy="3550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5700"/>
              </a:lnSpc>
              <a:spcBef>
                <a:spcPts val="95"/>
              </a:spcBef>
            </a:pPr>
            <a:r>
              <a:rPr dirty="0" sz="4000" spc="-310" b="1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dirty="0" sz="4000" spc="7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0" spc="7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90" b="1">
                <a:solidFill>
                  <a:srgbClr val="FFFFFF"/>
                </a:solidFill>
                <a:latin typeface="Trebuchet MS"/>
                <a:cs typeface="Trebuchet MS"/>
              </a:rPr>
              <a:t>formula </a:t>
            </a:r>
            <a:r>
              <a:rPr dirty="0" sz="40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14" b="1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4000" spc="9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434" b="1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4000" spc="3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80" b="1">
                <a:solidFill>
                  <a:srgbClr val="FFFFFF"/>
                </a:solidFill>
                <a:latin typeface="Trebuchet MS"/>
                <a:cs typeface="Trebuchet MS"/>
              </a:rPr>
              <a:t>extended</a:t>
            </a:r>
            <a:r>
              <a:rPr dirty="0" sz="4000" spc="4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85" b="1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4000" spc="-1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7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0" spc="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20" b="1">
                <a:solidFill>
                  <a:srgbClr val="FFFFFF"/>
                </a:solidFill>
                <a:latin typeface="Trebuchet MS"/>
                <a:cs typeface="Trebuchet MS"/>
              </a:rPr>
              <a:t>subtree</a:t>
            </a:r>
            <a:r>
              <a:rPr dirty="0" sz="4000" spc="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85" b="1">
                <a:solidFill>
                  <a:srgbClr val="FFFFFF"/>
                </a:solidFill>
                <a:latin typeface="Trebuchet MS"/>
                <a:cs typeface="Trebuchet MS"/>
              </a:rPr>
              <a:t>according</a:t>
            </a:r>
            <a:r>
              <a:rPr dirty="0" sz="4000" spc="45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90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4000" spc="-1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4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60" b="1">
                <a:solidFill>
                  <a:srgbClr val="FFFFFF"/>
                </a:solidFill>
                <a:latin typeface="Trebuchet MS"/>
                <a:cs typeface="Trebuchet MS"/>
              </a:rPr>
              <a:t>decomposition</a:t>
            </a:r>
            <a:r>
              <a:rPr dirty="0" sz="4000" spc="4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40" b="1">
                <a:solidFill>
                  <a:srgbClr val="FFFFFF"/>
                </a:solidFill>
                <a:latin typeface="Trebuchet MS"/>
                <a:cs typeface="Trebuchet MS"/>
              </a:rPr>
              <a:t>rule </a:t>
            </a:r>
            <a:r>
              <a:rPr dirty="0" sz="4000" spc="-1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15" b="1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dirty="0" sz="4000" spc="4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39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000" spc="-3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05" b="1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4000" spc="4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80" b="1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092808" y="3280860"/>
            <a:ext cx="3584418" cy="482673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1775728" y="2941416"/>
            <a:ext cx="1310640" cy="951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0355" marR="5080" indent="-288290">
              <a:lnSpc>
                <a:spcPct val="116799"/>
              </a:lnSpc>
              <a:spcBef>
                <a:spcPts val="95"/>
              </a:spcBef>
            </a:pPr>
            <a:r>
              <a:rPr dirty="0" sz="2600" spc="-21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600" spc="-34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2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7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2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2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160" b="1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2600" spc="-190" b="1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11065" y="4832946"/>
            <a:ext cx="186563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2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5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600" spc="-21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600" spc="-34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2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7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2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2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24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29515" y="4832946"/>
            <a:ext cx="186563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2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5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600" spc="-21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600" spc="-34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2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7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2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2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24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6122" y="6279972"/>
            <a:ext cx="259207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55" b="1">
                <a:solidFill>
                  <a:srgbClr val="FFFFFF"/>
                </a:solidFill>
                <a:latin typeface="Trebuchet MS"/>
                <a:cs typeface="Trebuchet MS"/>
              </a:rPr>
              <a:t>SUBSUBFORMULAS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970804" y="5883827"/>
            <a:ext cx="242062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70" b="1">
                <a:solidFill>
                  <a:srgbClr val="FFFFFF"/>
                </a:solidFill>
                <a:latin typeface="Trebuchet MS"/>
                <a:cs typeface="Trebuchet MS"/>
              </a:rPr>
              <a:t>SUBSUBFORMULA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847351" y="7319745"/>
            <a:ext cx="297561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55" b="1">
                <a:solidFill>
                  <a:srgbClr val="FFFFFF"/>
                </a:solidFill>
                <a:latin typeface="Trebuchet MS"/>
                <a:cs typeface="Trebuchet MS"/>
              </a:rPr>
              <a:t>SUBSUBSUBFORMULA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885" y="1188326"/>
            <a:ext cx="13458825" cy="11150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150" spc="-1000"/>
              <a:t>How</a:t>
            </a:r>
            <a:r>
              <a:rPr dirty="0" sz="7150" spc="280"/>
              <a:t> </a:t>
            </a:r>
            <a:r>
              <a:rPr dirty="0" sz="7150" spc="-980"/>
              <a:t>we</a:t>
            </a:r>
            <a:r>
              <a:rPr dirty="0" sz="7150" spc="280"/>
              <a:t> </a:t>
            </a:r>
            <a:r>
              <a:rPr dirty="0" sz="7150" spc="-830"/>
              <a:t>construct</a:t>
            </a:r>
            <a:r>
              <a:rPr dirty="0" sz="7150" spc="280"/>
              <a:t> </a:t>
            </a:r>
            <a:r>
              <a:rPr dirty="0" sz="7150" spc="-480"/>
              <a:t>a</a:t>
            </a:r>
            <a:r>
              <a:rPr dirty="0" sz="7150" spc="280"/>
              <a:t> </a:t>
            </a:r>
            <a:r>
              <a:rPr dirty="0" sz="7150" spc="-770"/>
              <a:t>semantic</a:t>
            </a:r>
            <a:r>
              <a:rPr dirty="0" sz="7150" spc="280"/>
              <a:t> </a:t>
            </a:r>
            <a:r>
              <a:rPr dirty="0" sz="7150" spc="-775"/>
              <a:t>tableaux</a:t>
            </a:r>
            <a:endParaRPr sz="7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75"/>
            <a:ext cx="1082881" cy="661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8" y="0"/>
            <a:ext cx="1077545" cy="666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7" cy="7674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49"/>
            <a:ext cx="993095" cy="8283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22587" y="49851"/>
            <a:ext cx="665367" cy="8592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69791" y="0"/>
            <a:ext cx="1132206" cy="10706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18"/>
            <a:ext cx="1143756" cy="9363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2"/>
            <a:ext cx="1094312" cy="72061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850713" y="9181859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5" y="227975"/>
                </a:lnTo>
                <a:lnTo>
                  <a:pt x="437285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5" y="436836"/>
                </a:lnTo>
                <a:lnTo>
                  <a:pt x="437285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5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5" y="154130"/>
                </a:lnTo>
                <a:lnTo>
                  <a:pt x="437285" y="191202"/>
                </a:lnTo>
                <a:close/>
              </a:path>
              <a:path w="437515" h="701675">
                <a:moveTo>
                  <a:pt x="437285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5" y="123972"/>
                </a:lnTo>
                <a:lnTo>
                  <a:pt x="437285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5" y="191202"/>
                </a:lnTo>
                <a:lnTo>
                  <a:pt x="437285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5" y="227975"/>
                </a:moveTo>
                <a:lnTo>
                  <a:pt x="432511" y="228925"/>
                </a:lnTo>
                <a:lnTo>
                  <a:pt x="437285" y="213721"/>
                </a:lnTo>
                <a:lnTo>
                  <a:pt x="437285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5" y="237094"/>
                </a:lnTo>
                <a:lnTo>
                  <a:pt x="437285" y="397928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5" y="464609"/>
                </a:lnTo>
                <a:lnTo>
                  <a:pt x="437285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5" y="512043"/>
                </a:lnTo>
                <a:lnTo>
                  <a:pt x="437285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5" y="513616"/>
                </a:moveTo>
                <a:lnTo>
                  <a:pt x="431377" y="514516"/>
                </a:lnTo>
                <a:lnTo>
                  <a:pt x="437285" y="513341"/>
                </a:lnTo>
                <a:lnTo>
                  <a:pt x="437285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7105360" y="9326419"/>
            <a:ext cx="909319" cy="960755"/>
            <a:chOff x="17105360" y="9326419"/>
            <a:chExt cx="909319" cy="960755"/>
          </a:xfrm>
        </p:grpSpPr>
        <p:sp>
          <p:nvSpPr>
            <p:cNvPr id="15" name="object 15"/>
            <p:cNvSpPr/>
            <p:nvPr/>
          </p:nvSpPr>
          <p:spPr>
            <a:xfrm>
              <a:off x="17105360" y="9326419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2" y="192007"/>
                  </a:moveTo>
                  <a:lnTo>
                    <a:pt x="209768" y="255546"/>
                  </a:lnTo>
                  <a:lnTo>
                    <a:pt x="214821" y="253246"/>
                  </a:lnTo>
                  <a:lnTo>
                    <a:pt x="215471" y="250527"/>
                  </a:lnTo>
                  <a:lnTo>
                    <a:pt x="218289" y="239607"/>
                  </a:lnTo>
                  <a:lnTo>
                    <a:pt x="220643" y="227485"/>
                  </a:lnTo>
                  <a:lnTo>
                    <a:pt x="225386" y="204529"/>
                  </a:lnTo>
                  <a:lnTo>
                    <a:pt x="231473" y="159293"/>
                  </a:lnTo>
                  <a:lnTo>
                    <a:pt x="232047" y="141050"/>
                  </a:lnTo>
                  <a:lnTo>
                    <a:pt x="232729" y="122786"/>
                  </a:lnTo>
                  <a:lnTo>
                    <a:pt x="237727" y="68703"/>
                  </a:lnTo>
                  <a:lnTo>
                    <a:pt x="247321" y="26653"/>
                  </a:lnTo>
                  <a:lnTo>
                    <a:pt x="277167" y="0"/>
                  </a:lnTo>
                  <a:lnTo>
                    <a:pt x="290668" y="1199"/>
                  </a:lnTo>
                  <a:lnTo>
                    <a:pt x="302693" y="9166"/>
                  </a:lnTo>
                  <a:lnTo>
                    <a:pt x="310969" y="23059"/>
                  </a:lnTo>
                  <a:lnTo>
                    <a:pt x="319576" y="48540"/>
                  </a:lnTo>
                  <a:lnTo>
                    <a:pt x="336542" y="98255"/>
                  </a:lnTo>
                  <a:lnTo>
                    <a:pt x="345466" y="122378"/>
                  </a:lnTo>
                  <a:lnTo>
                    <a:pt x="352171" y="139172"/>
                  </a:lnTo>
                  <a:lnTo>
                    <a:pt x="354892" y="145106"/>
                  </a:lnTo>
                  <a:lnTo>
                    <a:pt x="295160" y="156985"/>
                  </a:lnTo>
                  <a:lnTo>
                    <a:pt x="280043" y="238979"/>
                  </a:lnTo>
                  <a:lnTo>
                    <a:pt x="302819" y="235744"/>
                  </a:lnTo>
                  <a:lnTo>
                    <a:pt x="495815" y="197360"/>
                  </a:lnTo>
                  <a:lnTo>
                    <a:pt x="529242" y="192007"/>
                  </a:lnTo>
                  <a:close/>
                </a:path>
                <a:path w="586105" h="640079">
                  <a:moveTo>
                    <a:pt x="314549" y="194565"/>
                  </a:moveTo>
                  <a:lnTo>
                    <a:pt x="310442" y="185023"/>
                  </a:lnTo>
                  <a:lnTo>
                    <a:pt x="306377" y="175473"/>
                  </a:lnTo>
                  <a:lnTo>
                    <a:pt x="298312" y="156359"/>
                  </a:lnTo>
                  <a:lnTo>
                    <a:pt x="354892" y="145106"/>
                  </a:lnTo>
                  <a:lnTo>
                    <a:pt x="359246" y="154599"/>
                  </a:lnTo>
                  <a:lnTo>
                    <a:pt x="366536" y="169982"/>
                  </a:lnTo>
                  <a:lnTo>
                    <a:pt x="371786" y="181887"/>
                  </a:lnTo>
                  <a:lnTo>
                    <a:pt x="315304" y="193120"/>
                  </a:lnTo>
                  <a:lnTo>
                    <a:pt x="314549" y="194565"/>
                  </a:lnTo>
                  <a:close/>
                </a:path>
                <a:path w="586105" h="640079">
                  <a:moveTo>
                    <a:pt x="392609" y="217887"/>
                  </a:moveTo>
                  <a:lnTo>
                    <a:pt x="302819" y="235744"/>
                  </a:lnTo>
                  <a:lnTo>
                    <a:pt x="313003" y="232424"/>
                  </a:lnTo>
                  <a:lnTo>
                    <a:pt x="325028" y="230032"/>
                  </a:lnTo>
                  <a:lnTo>
                    <a:pt x="326941" y="223178"/>
                  </a:lnTo>
                  <a:lnTo>
                    <a:pt x="325911" y="219498"/>
                  </a:lnTo>
                  <a:lnTo>
                    <a:pt x="323498" y="212208"/>
                  </a:lnTo>
                  <a:lnTo>
                    <a:pt x="320930" y="206245"/>
                  </a:lnTo>
                  <a:lnTo>
                    <a:pt x="318200" y="200313"/>
                  </a:lnTo>
                  <a:lnTo>
                    <a:pt x="315304" y="193120"/>
                  </a:lnTo>
                  <a:lnTo>
                    <a:pt x="371786" y="181887"/>
                  </a:lnTo>
                  <a:lnTo>
                    <a:pt x="373886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4" y="205909"/>
                  </a:lnTo>
                  <a:lnTo>
                    <a:pt x="384350" y="213055"/>
                  </a:lnTo>
                  <a:lnTo>
                    <a:pt x="385705" y="215375"/>
                  </a:lnTo>
                  <a:lnTo>
                    <a:pt x="392609" y="217887"/>
                  </a:lnTo>
                  <a:close/>
                </a:path>
                <a:path w="586105" h="640079">
                  <a:moveTo>
                    <a:pt x="260368" y="637829"/>
                  </a:moveTo>
                  <a:lnTo>
                    <a:pt x="213670" y="621219"/>
                  </a:lnTo>
                  <a:lnTo>
                    <a:pt x="203097" y="566347"/>
                  </a:lnTo>
                  <a:lnTo>
                    <a:pt x="202209" y="538036"/>
                  </a:lnTo>
                  <a:lnTo>
                    <a:pt x="199761" y="481549"/>
                  </a:lnTo>
                  <a:lnTo>
                    <a:pt x="190381" y="466581"/>
                  </a:lnTo>
                  <a:lnTo>
                    <a:pt x="173950" y="458195"/>
                  </a:lnTo>
                  <a:lnTo>
                    <a:pt x="157305" y="449852"/>
                  </a:lnTo>
                  <a:lnTo>
                    <a:pt x="123584" y="433250"/>
                  </a:lnTo>
                  <a:lnTo>
                    <a:pt x="101464" y="422111"/>
                  </a:lnTo>
                  <a:lnTo>
                    <a:pt x="80615" y="406835"/>
                  </a:lnTo>
                  <a:lnTo>
                    <a:pt x="61968" y="391120"/>
                  </a:lnTo>
                  <a:lnTo>
                    <a:pt x="44539" y="371279"/>
                  </a:lnTo>
                  <a:lnTo>
                    <a:pt x="44474" y="368702"/>
                  </a:lnTo>
                  <a:lnTo>
                    <a:pt x="44187" y="368759"/>
                  </a:lnTo>
                  <a:lnTo>
                    <a:pt x="27767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40" y="323017"/>
                  </a:lnTo>
                  <a:lnTo>
                    <a:pt x="13765" y="319130"/>
                  </a:lnTo>
                  <a:lnTo>
                    <a:pt x="9959" y="308233"/>
                  </a:lnTo>
                  <a:lnTo>
                    <a:pt x="9177" y="305799"/>
                  </a:lnTo>
                  <a:lnTo>
                    <a:pt x="17746" y="300210"/>
                  </a:lnTo>
                  <a:lnTo>
                    <a:pt x="22408" y="296693"/>
                  </a:lnTo>
                  <a:lnTo>
                    <a:pt x="24023" y="295077"/>
                  </a:lnTo>
                  <a:lnTo>
                    <a:pt x="26601" y="294564"/>
                  </a:lnTo>
                  <a:lnTo>
                    <a:pt x="28073" y="292977"/>
                  </a:lnTo>
                  <a:lnTo>
                    <a:pt x="30938" y="288522"/>
                  </a:lnTo>
                  <a:lnTo>
                    <a:pt x="33394" y="282854"/>
                  </a:lnTo>
                  <a:lnTo>
                    <a:pt x="37292" y="280784"/>
                  </a:lnTo>
                  <a:lnTo>
                    <a:pt x="44234" y="285878"/>
                  </a:lnTo>
                  <a:lnTo>
                    <a:pt x="67873" y="281176"/>
                  </a:lnTo>
                  <a:lnTo>
                    <a:pt x="137101" y="268703"/>
                  </a:lnTo>
                  <a:lnTo>
                    <a:pt x="171591" y="261843"/>
                  </a:lnTo>
                  <a:lnTo>
                    <a:pt x="206329" y="256229"/>
                  </a:lnTo>
                  <a:lnTo>
                    <a:pt x="550158" y="187847"/>
                  </a:lnTo>
                  <a:lnTo>
                    <a:pt x="584368" y="209531"/>
                  </a:lnTo>
                  <a:lnTo>
                    <a:pt x="585876" y="217000"/>
                  </a:lnTo>
                  <a:lnTo>
                    <a:pt x="585624" y="220935"/>
                  </a:lnTo>
                  <a:lnTo>
                    <a:pt x="290654" y="279600"/>
                  </a:lnTo>
                  <a:lnTo>
                    <a:pt x="288753" y="281273"/>
                  </a:lnTo>
                  <a:lnTo>
                    <a:pt x="286956" y="284220"/>
                  </a:lnTo>
                  <a:lnTo>
                    <a:pt x="284912" y="285921"/>
                  </a:lnTo>
                  <a:lnTo>
                    <a:pt x="282399" y="289011"/>
                  </a:lnTo>
                  <a:lnTo>
                    <a:pt x="279208" y="290940"/>
                  </a:lnTo>
                  <a:lnTo>
                    <a:pt x="276447" y="292784"/>
                  </a:lnTo>
                  <a:lnTo>
                    <a:pt x="273075" y="296045"/>
                  </a:lnTo>
                  <a:lnTo>
                    <a:pt x="270386" y="297874"/>
                  </a:lnTo>
                  <a:lnTo>
                    <a:pt x="170890" y="317662"/>
                  </a:lnTo>
                  <a:lnTo>
                    <a:pt x="145473" y="325307"/>
                  </a:lnTo>
                  <a:lnTo>
                    <a:pt x="119916" y="331685"/>
                  </a:lnTo>
                  <a:lnTo>
                    <a:pt x="119188" y="337009"/>
                  </a:lnTo>
                  <a:lnTo>
                    <a:pt x="118432" y="338454"/>
                  </a:lnTo>
                  <a:lnTo>
                    <a:pt x="196185" y="386439"/>
                  </a:lnTo>
                  <a:lnTo>
                    <a:pt x="258737" y="373999"/>
                  </a:lnTo>
                  <a:lnTo>
                    <a:pt x="256490" y="393869"/>
                  </a:lnTo>
                  <a:lnTo>
                    <a:pt x="255676" y="408274"/>
                  </a:lnTo>
                  <a:lnTo>
                    <a:pt x="257457" y="416984"/>
                  </a:lnTo>
                  <a:lnTo>
                    <a:pt x="263348" y="424877"/>
                  </a:lnTo>
                  <a:lnTo>
                    <a:pt x="273625" y="430602"/>
                  </a:lnTo>
                  <a:lnTo>
                    <a:pt x="269771" y="440433"/>
                  </a:lnTo>
                  <a:lnTo>
                    <a:pt x="277794" y="438837"/>
                  </a:lnTo>
                  <a:lnTo>
                    <a:pt x="279761" y="439741"/>
                  </a:lnTo>
                  <a:lnTo>
                    <a:pt x="286451" y="443590"/>
                  </a:lnTo>
                  <a:lnTo>
                    <a:pt x="293061" y="447455"/>
                  </a:lnTo>
                  <a:lnTo>
                    <a:pt x="299455" y="451362"/>
                  </a:lnTo>
                  <a:lnTo>
                    <a:pt x="305501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5" y="436633"/>
                  </a:lnTo>
                  <a:lnTo>
                    <a:pt x="465722" y="464910"/>
                  </a:lnTo>
                  <a:lnTo>
                    <a:pt x="407981" y="476394"/>
                  </a:lnTo>
                  <a:lnTo>
                    <a:pt x="405038" y="479569"/>
                  </a:lnTo>
                  <a:lnTo>
                    <a:pt x="404283" y="481014"/>
                  </a:lnTo>
                  <a:lnTo>
                    <a:pt x="252855" y="511130"/>
                  </a:lnTo>
                  <a:lnTo>
                    <a:pt x="253617" y="516158"/>
                  </a:lnTo>
                  <a:lnTo>
                    <a:pt x="254019" y="518668"/>
                  </a:lnTo>
                  <a:lnTo>
                    <a:pt x="254655" y="522426"/>
                  </a:lnTo>
                  <a:lnTo>
                    <a:pt x="255464" y="528740"/>
                  </a:lnTo>
                  <a:lnTo>
                    <a:pt x="397091" y="500573"/>
                  </a:lnTo>
                  <a:lnTo>
                    <a:pt x="397650" y="501756"/>
                  </a:lnTo>
                  <a:lnTo>
                    <a:pt x="404835" y="505507"/>
                  </a:lnTo>
                  <a:lnTo>
                    <a:pt x="410645" y="509531"/>
                  </a:lnTo>
                  <a:lnTo>
                    <a:pt x="415825" y="513680"/>
                  </a:lnTo>
                  <a:lnTo>
                    <a:pt x="421010" y="519123"/>
                  </a:lnTo>
                  <a:lnTo>
                    <a:pt x="426342" y="524537"/>
                  </a:lnTo>
                  <a:lnTo>
                    <a:pt x="479799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1" y="553490"/>
                  </a:lnTo>
                  <a:lnTo>
                    <a:pt x="337715" y="557702"/>
                  </a:lnTo>
                  <a:lnTo>
                    <a:pt x="330718" y="565568"/>
                  </a:lnTo>
                  <a:lnTo>
                    <a:pt x="323716" y="572140"/>
                  </a:lnTo>
                  <a:lnTo>
                    <a:pt x="317028" y="579945"/>
                  </a:lnTo>
                  <a:lnTo>
                    <a:pt x="306722" y="589763"/>
                  </a:lnTo>
                  <a:lnTo>
                    <a:pt x="296610" y="600839"/>
                  </a:lnTo>
                  <a:lnTo>
                    <a:pt x="286680" y="610583"/>
                  </a:lnTo>
                  <a:lnTo>
                    <a:pt x="278159" y="622637"/>
                  </a:lnTo>
                  <a:lnTo>
                    <a:pt x="269622" y="632104"/>
                  </a:lnTo>
                  <a:lnTo>
                    <a:pt x="260368" y="637829"/>
                  </a:lnTo>
                  <a:close/>
                </a:path>
                <a:path w="586105" h="640079">
                  <a:moveTo>
                    <a:pt x="67873" y="281176"/>
                  </a:moveTo>
                  <a:lnTo>
                    <a:pt x="44234" y="285878"/>
                  </a:lnTo>
                  <a:lnTo>
                    <a:pt x="49153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3" y="281176"/>
                  </a:lnTo>
                  <a:close/>
                </a:path>
                <a:path w="586105" h="640079">
                  <a:moveTo>
                    <a:pt x="550158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8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2" y="459664"/>
                  </a:lnTo>
                  <a:lnTo>
                    <a:pt x="328554" y="455934"/>
                  </a:lnTo>
                  <a:lnTo>
                    <a:pt x="334103" y="450946"/>
                  </a:lnTo>
                  <a:lnTo>
                    <a:pt x="339477" y="445992"/>
                  </a:lnTo>
                  <a:lnTo>
                    <a:pt x="344309" y="439852"/>
                  </a:lnTo>
                  <a:lnTo>
                    <a:pt x="348724" y="433794"/>
                  </a:lnTo>
                  <a:lnTo>
                    <a:pt x="356190" y="423245"/>
                  </a:lnTo>
                  <a:lnTo>
                    <a:pt x="365521" y="414915"/>
                  </a:lnTo>
                  <a:lnTo>
                    <a:pt x="385115" y="378646"/>
                  </a:lnTo>
                  <a:lnTo>
                    <a:pt x="387353" y="370432"/>
                  </a:lnTo>
                  <a:lnTo>
                    <a:pt x="383199" y="371258"/>
                  </a:lnTo>
                  <a:lnTo>
                    <a:pt x="348938" y="278367"/>
                  </a:lnTo>
                  <a:lnTo>
                    <a:pt x="294069" y="289280"/>
                  </a:lnTo>
                  <a:lnTo>
                    <a:pt x="292752" y="285657"/>
                  </a:lnTo>
                  <a:lnTo>
                    <a:pt x="290654" y="279600"/>
                  </a:lnTo>
                  <a:lnTo>
                    <a:pt x="406983" y="256464"/>
                  </a:lnTo>
                  <a:lnTo>
                    <a:pt x="403428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8" y="334957"/>
                  </a:lnTo>
                  <a:lnTo>
                    <a:pt x="526881" y="315490"/>
                  </a:lnTo>
                  <a:lnTo>
                    <a:pt x="494803" y="363306"/>
                  </a:lnTo>
                  <a:lnTo>
                    <a:pt x="486847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7" y="407378"/>
                  </a:lnTo>
                  <a:lnTo>
                    <a:pt x="457242" y="413507"/>
                  </a:lnTo>
                  <a:lnTo>
                    <a:pt x="455615" y="420305"/>
                  </a:lnTo>
                  <a:lnTo>
                    <a:pt x="456224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9" y="266307"/>
                  </a:moveTo>
                  <a:lnTo>
                    <a:pt x="417247" y="260897"/>
                  </a:lnTo>
                  <a:lnTo>
                    <a:pt x="406983" y="256464"/>
                  </a:lnTo>
                  <a:lnTo>
                    <a:pt x="585624" y="220935"/>
                  </a:lnTo>
                  <a:lnTo>
                    <a:pt x="585371" y="224870"/>
                  </a:lnTo>
                  <a:lnTo>
                    <a:pt x="584753" y="226288"/>
                  </a:lnTo>
                  <a:lnTo>
                    <a:pt x="447514" y="253582"/>
                  </a:lnTo>
                  <a:lnTo>
                    <a:pt x="423759" y="262191"/>
                  </a:lnTo>
                  <a:lnTo>
                    <a:pt x="416089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8" y="334957"/>
                  </a:lnTo>
                  <a:lnTo>
                    <a:pt x="492916" y="249732"/>
                  </a:lnTo>
                  <a:lnTo>
                    <a:pt x="469785" y="251743"/>
                  </a:lnTo>
                  <a:lnTo>
                    <a:pt x="458361" y="251425"/>
                  </a:lnTo>
                  <a:lnTo>
                    <a:pt x="584753" y="226288"/>
                  </a:lnTo>
                  <a:lnTo>
                    <a:pt x="580431" y="236211"/>
                  </a:lnTo>
                  <a:lnTo>
                    <a:pt x="574256" y="247798"/>
                  </a:lnTo>
                  <a:lnTo>
                    <a:pt x="567135" y="258279"/>
                  </a:lnTo>
                  <a:lnTo>
                    <a:pt x="557118" y="274515"/>
                  </a:lnTo>
                  <a:lnTo>
                    <a:pt x="550099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2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7" y="373999"/>
                  </a:moveTo>
                  <a:lnTo>
                    <a:pt x="196185" y="386439"/>
                  </a:lnTo>
                  <a:lnTo>
                    <a:pt x="199597" y="381876"/>
                  </a:lnTo>
                  <a:lnTo>
                    <a:pt x="201316" y="381534"/>
                  </a:lnTo>
                  <a:lnTo>
                    <a:pt x="201498" y="380203"/>
                  </a:lnTo>
                  <a:lnTo>
                    <a:pt x="203046" y="365652"/>
                  </a:lnTo>
                  <a:lnTo>
                    <a:pt x="204554" y="351108"/>
                  </a:lnTo>
                  <a:lnTo>
                    <a:pt x="207255" y="320789"/>
                  </a:lnTo>
                  <a:lnTo>
                    <a:pt x="208243" y="311528"/>
                  </a:lnTo>
                  <a:lnTo>
                    <a:pt x="201118" y="311650"/>
                  </a:lnTo>
                  <a:lnTo>
                    <a:pt x="270386" y="297874"/>
                  </a:lnTo>
                  <a:lnTo>
                    <a:pt x="267696" y="299704"/>
                  </a:lnTo>
                  <a:lnTo>
                    <a:pt x="267046" y="302423"/>
                  </a:lnTo>
                  <a:lnTo>
                    <a:pt x="264096" y="325023"/>
                  </a:lnTo>
                  <a:lnTo>
                    <a:pt x="261375" y="347577"/>
                  </a:lnTo>
                  <a:lnTo>
                    <a:pt x="259036" y="371350"/>
                  </a:lnTo>
                  <a:lnTo>
                    <a:pt x="258737" y="373999"/>
                  </a:lnTo>
                  <a:close/>
                </a:path>
                <a:path w="586105" h="640079">
                  <a:moveTo>
                    <a:pt x="479799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8" y="502081"/>
                  </a:lnTo>
                  <a:lnTo>
                    <a:pt x="420696" y="495878"/>
                  </a:lnTo>
                  <a:lnTo>
                    <a:pt x="417203" y="482329"/>
                  </a:lnTo>
                  <a:lnTo>
                    <a:pt x="411589" y="479561"/>
                  </a:lnTo>
                  <a:lnTo>
                    <a:pt x="407981" y="476394"/>
                  </a:lnTo>
                  <a:lnTo>
                    <a:pt x="465722" y="464910"/>
                  </a:lnTo>
                  <a:lnTo>
                    <a:pt x="474825" y="496766"/>
                  </a:lnTo>
                  <a:lnTo>
                    <a:pt x="479799" y="513905"/>
                  </a:lnTo>
                  <a:close/>
                </a:path>
                <a:path w="586105" h="640079">
                  <a:moveTo>
                    <a:pt x="397091" y="500573"/>
                  </a:moveTo>
                  <a:lnTo>
                    <a:pt x="255464" y="528740"/>
                  </a:lnTo>
                  <a:lnTo>
                    <a:pt x="273643" y="516060"/>
                  </a:lnTo>
                  <a:lnTo>
                    <a:pt x="274189" y="512067"/>
                  </a:lnTo>
                  <a:lnTo>
                    <a:pt x="252855" y="511130"/>
                  </a:lnTo>
                  <a:lnTo>
                    <a:pt x="404283" y="481014"/>
                  </a:lnTo>
                  <a:lnTo>
                    <a:pt x="403528" y="482459"/>
                  </a:lnTo>
                  <a:lnTo>
                    <a:pt x="401340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1" y="500573"/>
                  </a:lnTo>
                  <a:close/>
                </a:path>
                <a:path w="586105" h="640079">
                  <a:moveTo>
                    <a:pt x="477652" y="614038"/>
                  </a:moveTo>
                  <a:lnTo>
                    <a:pt x="469629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3" y="607371"/>
                  </a:lnTo>
                  <a:lnTo>
                    <a:pt x="435923" y="600324"/>
                  </a:lnTo>
                  <a:lnTo>
                    <a:pt x="426166" y="594495"/>
                  </a:lnTo>
                  <a:lnTo>
                    <a:pt x="416067" y="587440"/>
                  </a:lnTo>
                  <a:lnTo>
                    <a:pt x="405698" y="581733"/>
                  </a:lnTo>
                  <a:lnTo>
                    <a:pt x="394974" y="574801"/>
                  </a:lnTo>
                  <a:lnTo>
                    <a:pt x="373915" y="563451"/>
                  </a:lnTo>
                  <a:lnTo>
                    <a:pt x="372951" y="562348"/>
                  </a:lnTo>
                  <a:lnTo>
                    <a:pt x="371088" y="562718"/>
                  </a:lnTo>
                  <a:lnTo>
                    <a:pt x="364185" y="558912"/>
                  </a:lnTo>
                  <a:lnTo>
                    <a:pt x="357162" y="555129"/>
                  </a:lnTo>
                  <a:lnTo>
                    <a:pt x="350735" y="552523"/>
                  </a:lnTo>
                  <a:lnTo>
                    <a:pt x="483272" y="526163"/>
                  </a:lnTo>
                  <a:lnTo>
                    <a:pt x="490181" y="551982"/>
                  </a:lnTo>
                  <a:lnTo>
                    <a:pt x="491706" y="558153"/>
                  </a:lnTo>
                  <a:lnTo>
                    <a:pt x="492277" y="561924"/>
                  </a:lnTo>
                  <a:lnTo>
                    <a:pt x="494392" y="573157"/>
                  </a:lnTo>
                  <a:lnTo>
                    <a:pt x="499760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2" y="592944"/>
                  </a:lnTo>
                  <a:lnTo>
                    <a:pt x="497392" y="599753"/>
                  </a:lnTo>
                  <a:lnTo>
                    <a:pt x="494497" y="605508"/>
                  </a:lnTo>
                  <a:lnTo>
                    <a:pt x="480242" y="608343"/>
                  </a:lnTo>
                  <a:lnTo>
                    <a:pt x="477652" y="614038"/>
                  </a:lnTo>
                  <a:close/>
                </a:path>
                <a:path w="586105" h="640079">
                  <a:moveTo>
                    <a:pt x="489387" y="609114"/>
                  </a:moveTo>
                  <a:lnTo>
                    <a:pt x="480815" y="608229"/>
                  </a:lnTo>
                  <a:lnTo>
                    <a:pt x="494497" y="605508"/>
                  </a:lnTo>
                  <a:lnTo>
                    <a:pt x="489387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655661" y="9964009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64" y="322990"/>
                  </a:moveTo>
                  <a:lnTo>
                    <a:pt x="23399" y="322990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64" y="322990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3" y="322990"/>
                  </a:moveTo>
                  <a:lnTo>
                    <a:pt x="155943" y="322990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601" y="316658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3" y="322990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395"/>
            <a:ext cx="1374119" cy="84357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53904" y="9493320"/>
            <a:ext cx="1837625" cy="80264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260873" y="9418624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1" y="214254"/>
                </a:moveTo>
                <a:lnTo>
                  <a:pt x="840933" y="182627"/>
                </a:lnTo>
                <a:lnTo>
                  <a:pt x="857381" y="163243"/>
                </a:lnTo>
                <a:lnTo>
                  <a:pt x="873656" y="143724"/>
                </a:lnTo>
                <a:lnTo>
                  <a:pt x="890623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40" y="68159"/>
                </a:lnTo>
                <a:lnTo>
                  <a:pt x="982042" y="67176"/>
                </a:lnTo>
                <a:lnTo>
                  <a:pt x="985270" y="69692"/>
                </a:lnTo>
                <a:lnTo>
                  <a:pt x="994921" y="61112"/>
                </a:lnTo>
                <a:lnTo>
                  <a:pt x="996305" y="62190"/>
                </a:lnTo>
                <a:lnTo>
                  <a:pt x="1011389" y="57844"/>
                </a:lnTo>
                <a:lnTo>
                  <a:pt x="1037480" y="45973"/>
                </a:lnTo>
                <a:lnTo>
                  <a:pt x="1082456" y="81019"/>
                </a:lnTo>
                <a:lnTo>
                  <a:pt x="1078102" y="93727"/>
                </a:lnTo>
                <a:lnTo>
                  <a:pt x="1072871" y="121852"/>
                </a:lnTo>
                <a:lnTo>
                  <a:pt x="1067316" y="149724"/>
                </a:lnTo>
                <a:lnTo>
                  <a:pt x="1003062" y="99656"/>
                </a:lnTo>
                <a:lnTo>
                  <a:pt x="992719" y="107697"/>
                </a:lnTo>
                <a:lnTo>
                  <a:pt x="972790" y="124369"/>
                </a:lnTo>
                <a:lnTo>
                  <a:pt x="953366" y="141434"/>
                </a:lnTo>
                <a:lnTo>
                  <a:pt x="934201" y="158701"/>
                </a:lnTo>
                <a:lnTo>
                  <a:pt x="923318" y="166321"/>
                </a:lnTo>
                <a:lnTo>
                  <a:pt x="906398" y="185337"/>
                </a:lnTo>
                <a:lnTo>
                  <a:pt x="897911" y="194825"/>
                </a:lnTo>
                <a:lnTo>
                  <a:pt x="889727" y="204547"/>
                </a:lnTo>
                <a:lnTo>
                  <a:pt x="881521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4" y="271037"/>
                </a:lnTo>
                <a:lnTo>
                  <a:pt x="960182" y="259447"/>
                </a:lnTo>
                <a:lnTo>
                  <a:pt x="965797" y="247722"/>
                </a:lnTo>
                <a:lnTo>
                  <a:pt x="976855" y="224138"/>
                </a:lnTo>
                <a:lnTo>
                  <a:pt x="983670" y="213348"/>
                </a:lnTo>
                <a:lnTo>
                  <a:pt x="982614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8" y="174178"/>
                </a:lnTo>
                <a:lnTo>
                  <a:pt x="995591" y="158236"/>
                </a:lnTo>
                <a:lnTo>
                  <a:pt x="1003427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6" y="149724"/>
                </a:lnTo>
                <a:lnTo>
                  <a:pt x="1060939" y="176955"/>
                </a:lnTo>
                <a:lnTo>
                  <a:pt x="1053244" y="203160"/>
                </a:lnTo>
                <a:lnTo>
                  <a:pt x="1042626" y="227087"/>
                </a:lnTo>
                <a:lnTo>
                  <a:pt x="1030494" y="249835"/>
                </a:lnTo>
                <a:lnTo>
                  <a:pt x="1017758" y="272111"/>
                </a:lnTo>
                <a:lnTo>
                  <a:pt x="1005324" y="294623"/>
                </a:lnTo>
                <a:lnTo>
                  <a:pt x="1006618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80" y="345140"/>
                </a:moveTo>
                <a:lnTo>
                  <a:pt x="1070517" y="313222"/>
                </a:lnTo>
                <a:lnTo>
                  <a:pt x="1078554" y="303384"/>
                </a:lnTo>
                <a:lnTo>
                  <a:pt x="1081592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5" y="288964"/>
                </a:lnTo>
                <a:lnTo>
                  <a:pt x="1128954" y="294355"/>
                </a:lnTo>
                <a:lnTo>
                  <a:pt x="1160618" y="286827"/>
                </a:lnTo>
                <a:lnTo>
                  <a:pt x="1206098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80" y="345140"/>
                </a:lnTo>
                <a:close/>
              </a:path>
              <a:path w="1335404" h="864234">
                <a:moveTo>
                  <a:pt x="821035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5" y="6617"/>
                </a:lnTo>
                <a:lnTo>
                  <a:pt x="758160" y="5427"/>
                </a:lnTo>
                <a:lnTo>
                  <a:pt x="771857" y="0"/>
                </a:lnTo>
                <a:lnTo>
                  <a:pt x="806755" y="27192"/>
                </a:lnTo>
                <a:lnTo>
                  <a:pt x="806253" y="42902"/>
                </a:lnTo>
                <a:lnTo>
                  <a:pt x="819996" y="53610"/>
                </a:lnTo>
                <a:lnTo>
                  <a:pt x="818586" y="68612"/>
                </a:lnTo>
                <a:lnTo>
                  <a:pt x="821035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5" y="479911"/>
                </a:lnTo>
                <a:lnTo>
                  <a:pt x="1193803" y="473689"/>
                </a:lnTo>
                <a:lnTo>
                  <a:pt x="1206999" y="467871"/>
                </a:lnTo>
                <a:lnTo>
                  <a:pt x="1217255" y="459763"/>
                </a:lnTo>
                <a:lnTo>
                  <a:pt x="1218423" y="460673"/>
                </a:lnTo>
                <a:lnTo>
                  <a:pt x="1228867" y="452710"/>
                </a:lnTo>
                <a:lnTo>
                  <a:pt x="1238964" y="444478"/>
                </a:lnTo>
                <a:lnTo>
                  <a:pt x="1246900" y="434561"/>
                </a:lnTo>
                <a:lnTo>
                  <a:pt x="1247131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6" y="415986"/>
                </a:lnTo>
                <a:lnTo>
                  <a:pt x="1271496" y="405426"/>
                </a:lnTo>
                <a:lnTo>
                  <a:pt x="1278585" y="394849"/>
                </a:lnTo>
                <a:lnTo>
                  <a:pt x="1318376" y="425855"/>
                </a:lnTo>
                <a:lnTo>
                  <a:pt x="1311684" y="436741"/>
                </a:lnTo>
                <a:lnTo>
                  <a:pt x="1303737" y="446649"/>
                </a:lnTo>
                <a:lnTo>
                  <a:pt x="1294602" y="455631"/>
                </a:lnTo>
                <a:lnTo>
                  <a:pt x="1283398" y="463001"/>
                </a:lnTo>
                <a:lnTo>
                  <a:pt x="1263199" y="479462"/>
                </a:lnTo>
                <a:lnTo>
                  <a:pt x="1250244" y="485468"/>
                </a:lnTo>
                <a:lnTo>
                  <a:pt x="1226816" y="499413"/>
                </a:lnTo>
                <a:lnTo>
                  <a:pt x="1216149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8" y="277435"/>
                </a:moveTo>
                <a:lnTo>
                  <a:pt x="577670" y="235095"/>
                </a:lnTo>
                <a:lnTo>
                  <a:pt x="591829" y="181726"/>
                </a:lnTo>
                <a:lnTo>
                  <a:pt x="597628" y="170144"/>
                </a:lnTo>
                <a:lnTo>
                  <a:pt x="595513" y="168496"/>
                </a:lnTo>
                <a:lnTo>
                  <a:pt x="601247" y="156864"/>
                </a:lnTo>
                <a:lnTo>
                  <a:pt x="599370" y="155401"/>
                </a:lnTo>
                <a:lnTo>
                  <a:pt x="604877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6" y="110119"/>
                </a:lnTo>
                <a:lnTo>
                  <a:pt x="628357" y="97487"/>
                </a:lnTo>
                <a:lnTo>
                  <a:pt x="631879" y="84131"/>
                </a:lnTo>
                <a:lnTo>
                  <a:pt x="629108" y="81972"/>
                </a:lnTo>
                <a:lnTo>
                  <a:pt x="638100" y="72878"/>
                </a:lnTo>
                <a:lnTo>
                  <a:pt x="647289" y="63938"/>
                </a:lnTo>
                <a:lnTo>
                  <a:pt x="642677" y="60344"/>
                </a:lnTo>
                <a:lnTo>
                  <a:pt x="661071" y="42476"/>
                </a:lnTo>
                <a:lnTo>
                  <a:pt x="672437" y="35232"/>
                </a:lnTo>
                <a:lnTo>
                  <a:pt x="694203" y="19992"/>
                </a:lnTo>
                <a:lnTo>
                  <a:pt x="711883" y="17668"/>
                </a:lnTo>
                <a:lnTo>
                  <a:pt x="717648" y="22160"/>
                </a:lnTo>
                <a:lnTo>
                  <a:pt x="728682" y="14658"/>
                </a:lnTo>
                <a:lnTo>
                  <a:pt x="831074" y="94443"/>
                </a:lnTo>
                <a:lnTo>
                  <a:pt x="833133" y="112148"/>
                </a:lnTo>
                <a:lnTo>
                  <a:pt x="835064" y="129753"/>
                </a:lnTo>
                <a:lnTo>
                  <a:pt x="737198" y="53494"/>
                </a:lnTo>
                <a:lnTo>
                  <a:pt x="724791" y="59927"/>
                </a:lnTo>
                <a:lnTo>
                  <a:pt x="695236" y="85198"/>
                </a:lnTo>
                <a:lnTo>
                  <a:pt x="678189" y="120216"/>
                </a:lnTo>
                <a:lnTo>
                  <a:pt x="674894" y="133749"/>
                </a:lnTo>
                <a:lnTo>
                  <a:pt x="664053" y="157502"/>
                </a:lnTo>
                <a:lnTo>
                  <a:pt x="661104" y="171305"/>
                </a:lnTo>
                <a:lnTo>
                  <a:pt x="659258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3" y="250459"/>
                </a:lnTo>
                <a:lnTo>
                  <a:pt x="634787" y="263501"/>
                </a:lnTo>
                <a:lnTo>
                  <a:pt x="632008" y="277435"/>
                </a:lnTo>
                <a:close/>
              </a:path>
              <a:path w="1335404" h="864234">
                <a:moveTo>
                  <a:pt x="832951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4" y="129753"/>
                </a:lnTo>
                <a:lnTo>
                  <a:pt x="832951" y="144207"/>
                </a:lnTo>
                <a:close/>
              </a:path>
              <a:path w="1335404" h="864234">
                <a:moveTo>
                  <a:pt x="852363" y="465239"/>
                </a:moveTo>
                <a:lnTo>
                  <a:pt x="707078" y="352031"/>
                </a:lnTo>
                <a:lnTo>
                  <a:pt x="715114" y="342193"/>
                </a:lnTo>
                <a:lnTo>
                  <a:pt x="714884" y="342013"/>
                </a:lnTo>
                <a:lnTo>
                  <a:pt x="722229" y="331636"/>
                </a:lnTo>
                <a:lnTo>
                  <a:pt x="721306" y="330917"/>
                </a:lnTo>
                <a:lnTo>
                  <a:pt x="724500" y="317306"/>
                </a:lnTo>
                <a:lnTo>
                  <a:pt x="809595" y="383613"/>
                </a:lnTo>
                <a:lnTo>
                  <a:pt x="824839" y="379391"/>
                </a:lnTo>
                <a:lnTo>
                  <a:pt x="839909" y="375033"/>
                </a:lnTo>
                <a:lnTo>
                  <a:pt x="879700" y="357738"/>
                </a:lnTo>
                <a:lnTo>
                  <a:pt x="900213" y="341521"/>
                </a:lnTo>
                <a:lnTo>
                  <a:pt x="902058" y="342959"/>
                </a:lnTo>
                <a:lnTo>
                  <a:pt x="911114" y="333915"/>
                </a:lnTo>
                <a:lnTo>
                  <a:pt x="919889" y="324653"/>
                </a:lnTo>
                <a:lnTo>
                  <a:pt x="928362" y="315155"/>
                </a:lnTo>
                <a:lnTo>
                  <a:pt x="936510" y="305403"/>
                </a:lnTo>
                <a:lnTo>
                  <a:pt x="934435" y="303786"/>
                </a:lnTo>
                <a:lnTo>
                  <a:pt x="939935" y="291971"/>
                </a:lnTo>
                <a:lnTo>
                  <a:pt x="944743" y="279618"/>
                </a:lnTo>
                <a:lnTo>
                  <a:pt x="995708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1" y="307937"/>
                </a:lnTo>
                <a:lnTo>
                  <a:pt x="1033228" y="316366"/>
                </a:lnTo>
                <a:lnTo>
                  <a:pt x="1044493" y="309044"/>
                </a:lnTo>
                <a:lnTo>
                  <a:pt x="1050720" y="313895"/>
                </a:lnTo>
                <a:lnTo>
                  <a:pt x="1059902" y="304950"/>
                </a:lnTo>
                <a:lnTo>
                  <a:pt x="1102302" y="337989"/>
                </a:lnTo>
                <a:lnTo>
                  <a:pt x="1085772" y="341209"/>
                </a:lnTo>
                <a:lnTo>
                  <a:pt x="1070176" y="345156"/>
                </a:lnTo>
                <a:lnTo>
                  <a:pt x="1055055" y="349474"/>
                </a:lnTo>
                <a:lnTo>
                  <a:pt x="1040108" y="353927"/>
                </a:lnTo>
                <a:lnTo>
                  <a:pt x="1025030" y="358279"/>
                </a:lnTo>
                <a:lnTo>
                  <a:pt x="1011358" y="363726"/>
                </a:lnTo>
                <a:lnTo>
                  <a:pt x="997426" y="368971"/>
                </a:lnTo>
                <a:lnTo>
                  <a:pt x="991647" y="364467"/>
                </a:lnTo>
                <a:lnTo>
                  <a:pt x="979012" y="370722"/>
                </a:lnTo>
                <a:lnTo>
                  <a:pt x="942298" y="390415"/>
                </a:lnTo>
                <a:lnTo>
                  <a:pt x="913176" y="416024"/>
                </a:lnTo>
                <a:lnTo>
                  <a:pt x="893186" y="432648"/>
                </a:lnTo>
                <a:lnTo>
                  <a:pt x="872720" y="448902"/>
                </a:lnTo>
                <a:lnTo>
                  <a:pt x="852363" y="465239"/>
                </a:lnTo>
                <a:close/>
              </a:path>
              <a:path w="1335404" h="864234">
                <a:moveTo>
                  <a:pt x="835926" y="162625"/>
                </a:moveTo>
                <a:lnTo>
                  <a:pt x="749894" y="95587"/>
                </a:lnTo>
                <a:lnTo>
                  <a:pt x="749336" y="79053"/>
                </a:lnTo>
                <a:lnTo>
                  <a:pt x="838385" y="148441"/>
                </a:lnTo>
                <a:lnTo>
                  <a:pt x="835926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8" y="308139"/>
                </a:lnTo>
                <a:lnTo>
                  <a:pt x="741813" y="298595"/>
                </a:lnTo>
                <a:lnTo>
                  <a:pt x="749839" y="288749"/>
                </a:lnTo>
                <a:lnTo>
                  <a:pt x="757108" y="278313"/>
                </a:lnTo>
                <a:lnTo>
                  <a:pt x="756610" y="277925"/>
                </a:lnTo>
                <a:lnTo>
                  <a:pt x="763876" y="267486"/>
                </a:lnTo>
                <a:lnTo>
                  <a:pt x="770450" y="256508"/>
                </a:lnTo>
                <a:lnTo>
                  <a:pt x="767877" y="254504"/>
                </a:lnTo>
                <a:lnTo>
                  <a:pt x="764877" y="236065"/>
                </a:lnTo>
                <a:lnTo>
                  <a:pt x="770396" y="208165"/>
                </a:lnTo>
                <a:lnTo>
                  <a:pt x="767028" y="189441"/>
                </a:lnTo>
                <a:lnTo>
                  <a:pt x="760785" y="168476"/>
                </a:lnTo>
                <a:lnTo>
                  <a:pt x="761503" y="152935"/>
                </a:lnTo>
                <a:lnTo>
                  <a:pt x="762935" y="137950"/>
                </a:lnTo>
                <a:lnTo>
                  <a:pt x="756777" y="133152"/>
                </a:lnTo>
                <a:lnTo>
                  <a:pt x="758144" y="118117"/>
                </a:lnTo>
                <a:lnTo>
                  <a:pt x="758041" y="101936"/>
                </a:lnTo>
                <a:lnTo>
                  <a:pt x="841360" y="166859"/>
                </a:lnTo>
                <a:lnTo>
                  <a:pt x="835860" y="178674"/>
                </a:lnTo>
                <a:lnTo>
                  <a:pt x="881521" y="214254"/>
                </a:lnTo>
                <a:lnTo>
                  <a:pt x="873405" y="224030"/>
                </a:lnTo>
                <a:lnTo>
                  <a:pt x="865065" y="233632"/>
                </a:lnTo>
                <a:lnTo>
                  <a:pt x="856950" y="243409"/>
                </a:lnTo>
                <a:lnTo>
                  <a:pt x="849129" y="253415"/>
                </a:lnTo>
                <a:lnTo>
                  <a:pt x="842952" y="264702"/>
                </a:lnTo>
                <a:lnTo>
                  <a:pt x="838850" y="277606"/>
                </a:lnTo>
                <a:lnTo>
                  <a:pt x="829450" y="302482"/>
                </a:lnTo>
                <a:lnTo>
                  <a:pt x="826908" y="316602"/>
                </a:lnTo>
                <a:lnTo>
                  <a:pt x="831243" y="319980"/>
                </a:lnTo>
                <a:lnTo>
                  <a:pt x="823328" y="346013"/>
                </a:lnTo>
                <a:lnTo>
                  <a:pt x="818138" y="358069"/>
                </a:lnTo>
                <a:lnTo>
                  <a:pt x="812732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8" y="319330"/>
                </a:moveTo>
                <a:lnTo>
                  <a:pt x="952584" y="285727"/>
                </a:lnTo>
                <a:lnTo>
                  <a:pt x="955316" y="271756"/>
                </a:lnTo>
                <a:lnTo>
                  <a:pt x="1001831" y="308001"/>
                </a:lnTo>
                <a:lnTo>
                  <a:pt x="995708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4" y="530201"/>
                </a:lnTo>
                <a:lnTo>
                  <a:pt x="1084904" y="517637"/>
                </a:lnTo>
                <a:lnTo>
                  <a:pt x="1101888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5" y="495701"/>
                </a:lnTo>
                <a:lnTo>
                  <a:pt x="1171467" y="488485"/>
                </a:lnTo>
                <a:lnTo>
                  <a:pt x="1203097" y="513131"/>
                </a:lnTo>
                <a:lnTo>
                  <a:pt x="1181409" y="528433"/>
                </a:lnTo>
                <a:lnTo>
                  <a:pt x="1158036" y="542421"/>
                </a:lnTo>
                <a:lnTo>
                  <a:pt x="1141431" y="545582"/>
                </a:lnTo>
                <a:lnTo>
                  <a:pt x="1116630" y="558458"/>
                </a:lnTo>
                <a:lnTo>
                  <a:pt x="1113402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2" y="599136"/>
                </a:moveTo>
                <a:lnTo>
                  <a:pt x="1119202" y="576562"/>
                </a:lnTo>
                <a:lnTo>
                  <a:pt x="1141698" y="577992"/>
                </a:lnTo>
                <a:lnTo>
                  <a:pt x="1148172" y="599136"/>
                </a:lnTo>
                <a:close/>
              </a:path>
              <a:path w="1335404" h="864234">
                <a:moveTo>
                  <a:pt x="948614" y="588541"/>
                </a:moveTo>
                <a:lnTo>
                  <a:pt x="829864" y="496009"/>
                </a:lnTo>
                <a:lnTo>
                  <a:pt x="846869" y="493159"/>
                </a:lnTo>
                <a:lnTo>
                  <a:pt x="863485" y="490006"/>
                </a:lnTo>
                <a:lnTo>
                  <a:pt x="872230" y="496821"/>
                </a:lnTo>
                <a:lnTo>
                  <a:pt x="914863" y="497840"/>
                </a:lnTo>
                <a:lnTo>
                  <a:pt x="950447" y="509467"/>
                </a:lnTo>
                <a:lnTo>
                  <a:pt x="994572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8" y="526947"/>
                </a:lnTo>
                <a:lnTo>
                  <a:pt x="1161976" y="609893"/>
                </a:lnTo>
                <a:lnTo>
                  <a:pt x="1167434" y="630246"/>
                </a:lnTo>
                <a:lnTo>
                  <a:pt x="1172395" y="650212"/>
                </a:lnTo>
                <a:lnTo>
                  <a:pt x="1164339" y="676135"/>
                </a:lnTo>
                <a:lnTo>
                  <a:pt x="1156960" y="686485"/>
                </a:lnTo>
                <a:lnTo>
                  <a:pt x="1035754" y="592040"/>
                </a:lnTo>
                <a:lnTo>
                  <a:pt x="1012897" y="590330"/>
                </a:lnTo>
                <a:lnTo>
                  <a:pt x="990948" y="589327"/>
                </a:lnTo>
                <a:lnTo>
                  <a:pt x="970274" y="589319"/>
                </a:lnTo>
                <a:lnTo>
                  <a:pt x="948614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1" y="391560"/>
                </a:lnTo>
                <a:lnTo>
                  <a:pt x="403850" y="341156"/>
                </a:lnTo>
                <a:lnTo>
                  <a:pt x="398525" y="320907"/>
                </a:lnTo>
                <a:lnTo>
                  <a:pt x="386692" y="311687"/>
                </a:lnTo>
                <a:lnTo>
                  <a:pt x="383789" y="293324"/>
                </a:lnTo>
                <a:lnTo>
                  <a:pt x="389643" y="265685"/>
                </a:lnTo>
                <a:lnTo>
                  <a:pt x="389656" y="249594"/>
                </a:lnTo>
                <a:lnTo>
                  <a:pt x="404673" y="229095"/>
                </a:lnTo>
                <a:lnTo>
                  <a:pt x="446165" y="213126"/>
                </a:lnTo>
                <a:lnTo>
                  <a:pt x="454006" y="219235"/>
                </a:lnTo>
                <a:lnTo>
                  <a:pt x="463426" y="210475"/>
                </a:lnTo>
                <a:lnTo>
                  <a:pt x="476133" y="204276"/>
                </a:lnTo>
                <a:lnTo>
                  <a:pt x="491952" y="200503"/>
                </a:lnTo>
                <a:lnTo>
                  <a:pt x="510713" y="199020"/>
                </a:lnTo>
                <a:lnTo>
                  <a:pt x="532240" y="199695"/>
                </a:lnTo>
                <a:lnTo>
                  <a:pt x="638635" y="282599"/>
                </a:lnTo>
                <a:lnTo>
                  <a:pt x="639509" y="299380"/>
                </a:lnTo>
                <a:lnTo>
                  <a:pt x="662570" y="317350"/>
                </a:lnTo>
                <a:lnTo>
                  <a:pt x="665354" y="335620"/>
                </a:lnTo>
                <a:lnTo>
                  <a:pt x="676182" y="344057"/>
                </a:lnTo>
                <a:lnTo>
                  <a:pt x="679679" y="362883"/>
                </a:lnTo>
                <a:lnTo>
                  <a:pt x="830265" y="480221"/>
                </a:lnTo>
                <a:lnTo>
                  <a:pt x="819951" y="488285"/>
                </a:lnTo>
                <a:lnTo>
                  <a:pt x="948614" y="588541"/>
                </a:lnTo>
                <a:lnTo>
                  <a:pt x="926153" y="587139"/>
                </a:lnTo>
                <a:lnTo>
                  <a:pt x="906443" y="587881"/>
                </a:lnTo>
                <a:lnTo>
                  <a:pt x="476179" y="252614"/>
                </a:lnTo>
                <a:lnTo>
                  <a:pt x="463300" y="258678"/>
                </a:lnTo>
                <a:lnTo>
                  <a:pt x="465837" y="260655"/>
                </a:lnTo>
                <a:lnTo>
                  <a:pt x="460337" y="272469"/>
                </a:lnTo>
                <a:lnTo>
                  <a:pt x="464257" y="275524"/>
                </a:lnTo>
                <a:lnTo>
                  <a:pt x="466377" y="309377"/>
                </a:lnTo>
                <a:lnTo>
                  <a:pt x="477708" y="334306"/>
                </a:lnTo>
                <a:lnTo>
                  <a:pt x="490207" y="360146"/>
                </a:lnTo>
                <a:lnTo>
                  <a:pt x="524449" y="386828"/>
                </a:lnTo>
                <a:lnTo>
                  <a:pt x="529694" y="407015"/>
                </a:lnTo>
                <a:lnTo>
                  <a:pt x="913766" y="706290"/>
                </a:lnTo>
                <a:lnTo>
                  <a:pt x="886253" y="700952"/>
                </a:lnTo>
                <a:lnTo>
                  <a:pt x="850514" y="689204"/>
                </a:lnTo>
                <a:lnTo>
                  <a:pt x="821890" y="666899"/>
                </a:lnTo>
                <a:lnTo>
                  <a:pt x="785027" y="654276"/>
                </a:lnTo>
                <a:lnTo>
                  <a:pt x="755797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6" y="711712"/>
                </a:moveTo>
                <a:lnTo>
                  <a:pt x="821613" y="618382"/>
                </a:lnTo>
                <a:lnTo>
                  <a:pt x="835876" y="613396"/>
                </a:lnTo>
                <a:lnTo>
                  <a:pt x="867902" y="638351"/>
                </a:lnTo>
                <a:lnTo>
                  <a:pt x="882277" y="633452"/>
                </a:lnTo>
                <a:lnTo>
                  <a:pt x="936849" y="675975"/>
                </a:lnTo>
                <a:lnTo>
                  <a:pt x="949267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3" y="671259"/>
                </a:lnTo>
                <a:lnTo>
                  <a:pt x="1003391" y="679525"/>
                </a:lnTo>
                <a:lnTo>
                  <a:pt x="1015557" y="672904"/>
                </a:lnTo>
                <a:lnTo>
                  <a:pt x="1028723" y="683164"/>
                </a:lnTo>
                <a:lnTo>
                  <a:pt x="1048669" y="682605"/>
                </a:lnTo>
                <a:lnTo>
                  <a:pt x="1066906" y="680716"/>
                </a:lnTo>
                <a:lnTo>
                  <a:pt x="1083890" y="677850"/>
                </a:lnTo>
                <a:lnTo>
                  <a:pt x="1100074" y="674360"/>
                </a:lnTo>
                <a:lnTo>
                  <a:pt x="1104686" y="677954"/>
                </a:lnTo>
                <a:lnTo>
                  <a:pt x="1111339" y="667037"/>
                </a:lnTo>
                <a:lnTo>
                  <a:pt x="1107188" y="663803"/>
                </a:lnTo>
                <a:lnTo>
                  <a:pt x="1107924" y="648276"/>
                </a:lnTo>
                <a:lnTo>
                  <a:pt x="1156960" y="686485"/>
                </a:lnTo>
                <a:lnTo>
                  <a:pt x="1149581" y="696836"/>
                </a:lnTo>
                <a:lnTo>
                  <a:pt x="1126629" y="711152"/>
                </a:lnTo>
                <a:lnTo>
                  <a:pt x="1087554" y="729006"/>
                </a:lnTo>
                <a:lnTo>
                  <a:pt x="1061649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6" y="711712"/>
                </a:lnTo>
                <a:close/>
              </a:path>
              <a:path w="1335404" h="864234">
                <a:moveTo>
                  <a:pt x="830265" y="480221"/>
                </a:moveTo>
                <a:lnTo>
                  <a:pt x="691696" y="372247"/>
                </a:lnTo>
                <a:lnTo>
                  <a:pt x="699499" y="362226"/>
                </a:lnTo>
                <a:lnTo>
                  <a:pt x="707211" y="352135"/>
                </a:lnTo>
                <a:lnTo>
                  <a:pt x="850374" y="463690"/>
                </a:lnTo>
                <a:lnTo>
                  <a:pt x="840406" y="472023"/>
                </a:lnTo>
                <a:lnTo>
                  <a:pt x="830265" y="480221"/>
                </a:lnTo>
                <a:close/>
              </a:path>
              <a:path w="1335404" h="864234">
                <a:moveTo>
                  <a:pt x="853419" y="594865"/>
                </a:moveTo>
                <a:lnTo>
                  <a:pt x="563880" y="369252"/>
                </a:lnTo>
                <a:lnTo>
                  <a:pt x="564804" y="353871"/>
                </a:lnTo>
                <a:lnTo>
                  <a:pt x="566340" y="338968"/>
                </a:lnTo>
                <a:lnTo>
                  <a:pt x="567271" y="323593"/>
                </a:lnTo>
                <a:lnTo>
                  <a:pt x="906443" y="587881"/>
                </a:lnTo>
                <a:lnTo>
                  <a:pt x="867023" y="589365"/>
                </a:lnTo>
                <a:lnTo>
                  <a:pt x="853419" y="594865"/>
                </a:lnTo>
                <a:close/>
              </a:path>
              <a:path w="1335404" h="864234">
                <a:moveTo>
                  <a:pt x="913766" y="706290"/>
                </a:moveTo>
                <a:lnTo>
                  <a:pt x="572357" y="440259"/>
                </a:lnTo>
                <a:lnTo>
                  <a:pt x="571457" y="423458"/>
                </a:lnTo>
                <a:lnTo>
                  <a:pt x="574997" y="410115"/>
                </a:lnTo>
                <a:lnTo>
                  <a:pt x="570904" y="406926"/>
                </a:lnTo>
                <a:lnTo>
                  <a:pt x="571238" y="374985"/>
                </a:lnTo>
                <a:lnTo>
                  <a:pt x="847578" y="590314"/>
                </a:lnTo>
                <a:lnTo>
                  <a:pt x="833996" y="595831"/>
                </a:lnTo>
                <a:lnTo>
                  <a:pt x="830025" y="592737"/>
                </a:lnTo>
                <a:lnTo>
                  <a:pt x="818119" y="599559"/>
                </a:lnTo>
                <a:lnTo>
                  <a:pt x="800858" y="602210"/>
                </a:lnTo>
                <a:lnTo>
                  <a:pt x="941386" y="711712"/>
                </a:lnTo>
                <a:lnTo>
                  <a:pt x="913766" y="706290"/>
                </a:lnTo>
                <a:close/>
              </a:path>
              <a:path w="1335404" h="864234">
                <a:moveTo>
                  <a:pt x="936849" y="675975"/>
                </a:moveTo>
                <a:lnTo>
                  <a:pt x="904563" y="650818"/>
                </a:lnTo>
                <a:lnTo>
                  <a:pt x="920066" y="646797"/>
                </a:lnTo>
                <a:lnTo>
                  <a:pt x="941177" y="663248"/>
                </a:lnTo>
                <a:lnTo>
                  <a:pt x="936849" y="675975"/>
                </a:lnTo>
                <a:close/>
              </a:path>
              <a:path w="1335404" h="864234">
                <a:moveTo>
                  <a:pt x="649094" y="580555"/>
                </a:moveTo>
                <a:lnTo>
                  <a:pt x="460454" y="433564"/>
                </a:lnTo>
                <a:lnTo>
                  <a:pt x="447389" y="407284"/>
                </a:lnTo>
                <a:lnTo>
                  <a:pt x="684072" y="591710"/>
                </a:lnTo>
                <a:lnTo>
                  <a:pt x="649094" y="580555"/>
                </a:lnTo>
                <a:close/>
              </a:path>
              <a:path w="1335404" h="864234">
                <a:moveTo>
                  <a:pt x="493" y="863692"/>
                </a:moveTo>
                <a:lnTo>
                  <a:pt x="11970" y="856916"/>
                </a:lnTo>
                <a:lnTo>
                  <a:pt x="12661" y="857455"/>
                </a:lnTo>
                <a:lnTo>
                  <a:pt x="28627" y="837694"/>
                </a:lnTo>
                <a:lnTo>
                  <a:pt x="48267" y="820798"/>
                </a:lnTo>
                <a:lnTo>
                  <a:pt x="70848" y="806192"/>
                </a:lnTo>
                <a:lnTo>
                  <a:pt x="87828" y="803323"/>
                </a:lnTo>
                <a:lnTo>
                  <a:pt x="127172" y="785680"/>
                </a:lnTo>
                <a:lnTo>
                  <a:pt x="164701" y="766622"/>
                </a:lnTo>
                <a:lnTo>
                  <a:pt x="193991" y="757244"/>
                </a:lnTo>
                <a:lnTo>
                  <a:pt x="232039" y="738590"/>
                </a:lnTo>
                <a:lnTo>
                  <a:pt x="260414" y="728500"/>
                </a:lnTo>
                <a:lnTo>
                  <a:pt x="295859" y="707819"/>
                </a:lnTo>
                <a:lnTo>
                  <a:pt x="323326" y="697020"/>
                </a:lnTo>
                <a:lnTo>
                  <a:pt x="358988" y="676508"/>
                </a:lnTo>
                <a:lnTo>
                  <a:pt x="387165" y="666263"/>
                </a:lnTo>
                <a:lnTo>
                  <a:pt x="444124" y="646244"/>
                </a:lnTo>
                <a:lnTo>
                  <a:pt x="472171" y="635898"/>
                </a:lnTo>
                <a:lnTo>
                  <a:pt x="492928" y="619872"/>
                </a:lnTo>
                <a:lnTo>
                  <a:pt x="505102" y="613257"/>
                </a:lnTo>
                <a:lnTo>
                  <a:pt x="517015" y="606441"/>
                </a:lnTo>
                <a:lnTo>
                  <a:pt x="529189" y="599826"/>
                </a:lnTo>
                <a:lnTo>
                  <a:pt x="541812" y="593562"/>
                </a:lnTo>
                <a:lnTo>
                  <a:pt x="554630" y="587450"/>
                </a:lnTo>
                <a:lnTo>
                  <a:pt x="567492" y="581371"/>
                </a:lnTo>
                <a:lnTo>
                  <a:pt x="580245" y="575208"/>
                </a:lnTo>
                <a:lnTo>
                  <a:pt x="590786" y="567322"/>
                </a:lnTo>
                <a:lnTo>
                  <a:pt x="604062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8" y="590536"/>
                </a:lnTo>
                <a:lnTo>
                  <a:pt x="606564" y="595716"/>
                </a:lnTo>
                <a:lnTo>
                  <a:pt x="585651" y="611622"/>
                </a:lnTo>
                <a:lnTo>
                  <a:pt x="573431" y="618200"/>
                </a:lnTo>
                <a:lnTo>
                  <a:pt x="562573" y="625839"/>
                </a:lnTo>
                <a:lnTo>
                  <a:pt x="551045" y="632957"/>
                </a:lnTo>
                <a:lnTo>
                  <a:pt x="539214" y="639838"/>
                </a:lnTo>
                <a:lnTo>
                  <a:pt x="527448" y="646770"/>
                </a:lnTo>
                <a:lnTo>
                  <a:pt x="517797" y="655351"/>
                </a:lnTo>
                <a:lnTo>
                  <a:pt x="517336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70" y="686507"/>
                </a:lnTo>
                <a:lnTo>
                  <a:pt x="374076" y="720465"/>
                </a:lnTo>
                <a:lnTo>
                  <a:pt x="337582" y="740329"/>
                </a:lnTo>
                <a:lnTo>
                  <a:pt x="308958" y="750226"/>
                </a:lnTo>
                <a:lnTo>
                  <a:pt x="274194" y="771438"/>
                </a:lnTo>
                <a:lnTo>
                  <a:pt x="220362" y="793893"/>
                </a:lnTo>
                <a:lnTo>
                  <a:pt x="193274" y="804986"/>
                </a:lnTo>
                <a:lnTo>
                  <a:pt x="171187" y="819976"/>
                </a:lnTo>
                <a:lnTo>
                  <a:pt x="142106" y="829517"/>
                </a:lnTo>
                <a:lnTo>
                  <a:pt x="127954" y="834590"/>
                </a:lnTo>
                <a:lnTo>
                  <a:pt x="117208" y="842317"/>
                </a:lnTo>
                <a:lnTo>
                  <a:pt x="114786" y="840430"/>
                </a:lnTo>
                <a:lnTo>
                  <a:pt x="83269" y="864172"/>
                </a:lnTo>
                <a:lnTo>
                  <a:pt x="493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3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889"/>
            <a:ext cx="1630011" cy="46277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27424" y="2762482"/>
            <a:ext cx="7827009" cy="6410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399"/>
              </a:lnSpc>
              <a:spcBef>
                <a:spcPts val="95"/>
              </a:spcBef>
            </a:pPr>
            <a:r>
              <a:rPr dirty="0" sz="3600" spc="-270" b="1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9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600" spc="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9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75" b="1">
                <a:solidFill>
                  <a:srgbClr val="FFFFFF"/>
                </a:solidFill>
                <a:latin typeface="Trebuchet MS"/>
                <a:cs typeface="Trebuchet MS"/>
              </a:rPr>
              <a:t>extentions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85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600" spc="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9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00" b="1">
                <a:solidFill>
                  <a:srgbClr val="FFFFFF"/>
                </a:solidFill>
                <a:latin typeface="Trebuchet MS"/>
                <a:cs typeface="Trebuchet MS"/>
              </a:rPr>
              <a:t>branches </a:t>
            </a:r>
            <a:r>
              <a:rPr dirty="0" sz="3600" spc="-10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10" b="1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8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9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600" spc="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04" b="1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29" b="1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r>
              <a:rPr dirty="0" sz="3600" spc="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  <a:p>
            <a:pPr algn="ctr" marL="142875" marR="135255">
              <a:lnSpc>
                <a:spcPts val="5030"/>
              </a:lnSpc>
              <a:spcBef>
                <a:spcPts val="280"/>
              </a:spcBef>
            </a:pPr>
            <a:r>
              <a:rPr dirty="0" sz="3600" spc="-204" b="1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dirty="0" sz="360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90" b="1">
                <a:solidFill>
                  <a:srgbClr val="FFFFFF"/>
                </a:solidFill>
                <a:latin typeface="Trebuchet MS"/>
                <a:cs typeface="Trebuchet MS"/>
              </a:rPr>
              <a:t>A(manda)</a:t>
            </a:r>
            <a:r>
              <a:rPr dirty="0" sz="360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600" spc="96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dirty="0" sz="3600" spc="-240" b="1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3600" spc="6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20" b="1">
                <a:solidFill>
                  <a:srgbClr val="FFFFFF"/>
                </a:solidFill>
                <a:latin typeface="Trebuchet MS"/>
                <a:cs typeface="Trebuchet MS"/>
              </a:rPr>
              <a:t>branch </a:t>
            </a:r>
            <a:r>
              <a:rPr dirty="0" sz="3600" spc="-3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70" b="1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dirty="0" sz="3600" spc="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29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00" spc="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50" b="1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dirty="0" sz="3600" spc="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4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600" spc="-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85" b="1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3600" spc="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29" b="1">
                <a:solidFill>
                  <a:srgbClr val="FFFFFF"/>
                </a:solidFill>
                <a:latin typeface="Trebuchet MS"/>
                <a:cs typeface="Trebuchet MS"/>
              </a:rPr>
              <a:t>negotiation, </a:t>
            </a:r>
            <a:r>
              <a:rPr dirty="0" sz="3600" spc="-10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9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20" b="1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4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600" spc="43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35" b="1">
                <a:solidFill>
                  <a:srgbClr val="FFFFFF"/>
                </a:solidFill>
                <a:latin typeface="Trebuchet MS"/>
                <a:cs typeface="Trebuchet MS"/>
              </a:rPr>
              <a:t>marked</a:t>
            </a:r>
            <a:r>
              <a:rPr dirty="0" sz="3600" spc="-3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80" b="1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70" b="1">
                <a:solidFill>
                  <a:srgbClr val="FFFFFF"/>
                </a:solidFill>
                <a:latin typeface="Trebuchet MS"/>
                <a:cs typeface="Trebuchet MS"/>
              </a:rPr>
              <a:t>closed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3600" spc="-204" b="1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75" b="1">
                <a:solidFill>
                  <a:srgbClr val="FFFFFF"/>
                </a:solidFill>
                <a:latin typeface="Trebuchet MS"/>
                <a:cs typeface="Trebuchet MS"/>
              </a:rPr>
              <a:t>B(ruh)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60" b="1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9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35" b="1">
                <a:solidFill>
                  <a:srgbClr val="FFFFFF"/>
                </a:solidFill>
                <a:latin typeface="Trebuchet MS"/>
                <a:cs typeface="Trebuchet MS"/>
              </a:rPr>
              <a:t>formulas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45" b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endParaRPr sz="3600">
              <a:latin typeface="Trebuchet MS"/>
              <a:cs typeface="Trebuchet MS"/>
            </a:endParaRPr>
          </a:p>
          <a:p>
            <a:pPr algn="ctr" marL="280670" marR="273050" indent="-635">
              <a:lnSpc>
                <a:spcPts val="5030"/>
              </a:lnSpc>
              <a:spcBef>
                <a:spcPts val="95"/>
              </a:spcBef>
            </a:pPr>
            <a:r>
              <a:rPr dirty="0" sz="3600" spc="-220" b="1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r>
              <a:rPr dirty="0" sz="360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75" b="1">
                <a:solidFill>
                  <a:srgbClr val="FFFFFF"/>
                </a:solidFill>
                <a:latin typeface="Trebuchet MS"/>
                <a:cs typeface="Trebuchet MS"/>
              </a:rPr>
              <a:t>decomposed</a:t>
            </a:r>
            <a:r>
              <a:rPr dirty="0" sz="3600" spc="-3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35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600" spc="-3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36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15" b="1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3600" spc="-310" b="1">
                <a:solidFill>
                  <a:srgbClr val="FFFFFF"/>
                </a:solidFill>
                <a:latin typeface="Trebuchet MS"/>
                <a:cs typeface="Trebuchet MS"/>
              </a:rPr>
              <a:t> decomposing</a:t>
            </a:r>
            <a:r>
              <a:rPr dirty="0" sz="3600" spc="-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9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6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35" b="1">
                <a:solidFill>
                  <a:srgbClr val="FFFFFF"/>
                </a:solidFill>
                <a:latin typeface="Trebuchet MS"/>
                <a:cs typeface="Trebuchet MS"/>
              </a:rPr>
              <a:t>formulas</a:t>
            </a:r>
            <a:r>
              <a:rPr dirty="0" sz="36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00" b="1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dirty="0" sz="3600" spc="4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45" b="1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36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70" b="1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36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75" b="1">
                <a:solidFill>
                  <a:srgbClr val="FFFFFF"/>
                </a:solidFill>
                <a:latin typeface="Trebuchet MS"/>
                <a:cs typeface="Trebuchet MS"/>
              </a:rPr>
              <a:t>decomposed</a:t>
            </a:r>
            <a:r>
              <a:rPr dirty="0" sz="36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00" b="1">
                <a:solidFill>
                  <a:srgbClr val="FFFFFF"/>
                </a:solidFill>
                <a:latin typeface="Trebuchet MS"/>
                <a:cs typeface="Trebuchet MS"/>
              </a:rPr>
              <a:t>yet,</a:t>
            </a:r>
            <a:r>
              <a:rPr dirty="0" sz="3600" spc="4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465" b="1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36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409" b="1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36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35" b="1">
                <a:solidFill>
                  <a:srgbClr val="FFFFFF"/>
                </a:solidFill>
                <a:latin typeface="Trebuchet MS"/>
                <a:cs typeface="Trebuchet MS"/>
              </a:rPr>
              <a:t>formulas </a:t>
            </a:r>
            <a:r>
              <a:rPr dirty="0" sz="3600" spc="-10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45" b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600" spc="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05" b="1">
                <a:solidFill>
                  <a:srgbClr val="FFFFFF"/>
                </a:solidFill>
                <a:latin typeface="Trebuchet MS"/>
                <a:cs typeface="Trebuchet MS"/>
              </a:rPr>
              <a:t>obtained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181853" y="3369294"/>
            <a:ext cx="4244953" cy="587527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3069716" y="3029844"/>
            <a:ext cx="1310640" cy="951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0355" marR="5080" indent="-288290">
              <a:lnSpc>
                <a:spcPct val="116799"/>
              </a:lnSpc>
              <a:spcBef>
                <a:spcPts val="95"/>
              </a:spcBef>
            </a:pPr>
            <a:r>
              <a:rPr dirty="0" sz="2600" spc="-21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600" spc="-34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2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7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2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2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160" b="1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2600" spc="-190" b="1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05054" y="4921379"/>
            <a:ext cx="186563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2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5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600" spc="-21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600" spc="-34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2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7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2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2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24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23503" y="4921379"/>
            <a:ext cx="186563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-2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5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600" spc="-21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600" spc="-34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2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7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600" spc="-25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00" spc="-2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24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50110" y="6368405"/>
            <a:ext cx="259207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55" b="1">
                <a:solidFill>
                  <a:srgbClr val="FFFFFF"/>
                </a:solidFill>
                <a:latin typeface="Trebuchet MS"/>
                <a:cs typeface="Trebuchet MS"/>
              </a:rPr>
              <a:t>SUBSUBFORMULAS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64793" y="5972255"/>
            <a:ext cx="242062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70" b="1">
                <a:solidFill>
                  <a:srgbClr val="FFFFFF"/>
                </a:solidFill>
                <a:latin typeface="Trebuchet MS"/>
                <a:cs typeface="Trebuchet MS"/>
              </a:rPr>
              <a:t>SUBSUBFORMULA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141338" y="7408172"/>
            <a:ext cx="297561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55" b="1">
                <a:solidFill>
                  <a:srgbClr val="FFFFFF"/>
                </a:solidFill>
                <a:latin typeface="Trebuchet MS"/>
                <a:cs typeface="Trebuchet MS"/>
              </a:rPr>
              <a:t>SUBSUBSUBFORMULA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400" y="1627462"/>
            <a:ext cx="10947400" cy="75049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56843" y="2725897"/>
            <a:ext cx="396430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76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7200" spc="-70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7200" spc="-99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200" spc="-105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7200" spc="-119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200" spc="-8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200" spc="-70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200" spc="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200" spc="-465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420" y="4478497"/>
            <a:ext cx="474535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37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9600" spc="-169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600" spc="-140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9600" spc="-134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9600" spc="-158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9600" spc="63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9600" spc="-169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600" spc="-58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2173" y="0"/>
            <a:ext cx="1419860" cy="808355"/>
          </a:xfrm>
          <a:custGeom>
            <a:avLst/>
            <a:gdLst/>
            <a:ahLst/>
            <a:cxnLst/>
            <a:rect l="l" t="t" r="r" b="b"/>
            <a:pathLst>
              <a:path w="1419860" h="808355">
                <a:moveTo>
                  <a:pt x="873060" y="309959"/>
                </a:moveTo>
                <a:lnTo>
                  <a:pt x="787964" y="237373"/>
                </a:lnTo>
                <a:lnTo>
                  <a:pt x="796840" y="228252"/>
                </a:lnTo>
                <a:lnTo>
                  <a:pt x="805694" y="219111"/>
                </a:lnTo>
                <a:lnTo>
                  <a:pt x="814157" y="209638"/>
                </a:lnTo>
                <a:lnTo>
                  <a:pt x="821859" y="199515"/>
                </a:lnTo>
                <a:lnTo>
                  <a:pt x="829601" y="189426"/>
                </a:lnTo>
                <a:lnTo>
                  <a:pt x="829057" y="188962"/>
                </a:lnTo>
                <a:lnTo>
                  <a:pt x="836060" y="178243"/>
                </a:lnTo>
                <a:lnTo>
                  <a:pt x="833473" y="176037"/>
                </a:lnTo>
                <a:lnTo>
                  <a:pt x="839092" y="147444"/>
                </a:lnTo>
                <a:lnTo>
                  <a:pt x="837185" y="129125"/>
                </a:lnTo>
                <a:lnTo>
                  <a:pt x="842434" y="100217"/>
                </a:lnTo>
                <a:lnTo>
                  <a:pt x="836550" y="78506"/>
                </a:lnTo>
                <a:lnTo>
                  <a:pt x="837666" y="62765"/>
                </a:lnTo>
                <a:lnTo>
                  <a:pt x="831257" y="57298"/>
                </a:lnTo>
                <a:lnTo>
                  <a:pt x="833307" y="42354"/>
                </a:lnTo>
                <a:lnTo>
                  <a:pt x="835075" y="27169"/>
                </a:lnTo>
                <a:lnTo>
                  <a:pt x="918316" y="98173"/>
                </a:lnTo>
                <a:lnTo>
                  <a:pt x="935640" y="79565"/>
                </a:lnTo>
                <a:lnTo>
                  <a:pt x="952791" y="60809"/>
                </a:lnTo>
                <a:lnTo>
                  <a:pt x="970636" y="42646"/>
                </a:lnTo>
                <a:lnTo>
                  <a:pt x="990048" y="25819"/>
                </a:lnTo>
                <a:lnTo>
                  <a:pt x="1009582" y="9096"/>
                </a:lnTo>
                <a:lnTo>
                  <a:pt x="1020739" y="1920"/>
                </a:lnTo>
                <a:lnTo>
                  <a:pt x="1163782" y="7085"/>
                </a:lnTo>
                <a:lnTo>
                  <a:pt x="1171707" y="13845"/>
                </a:lnTo>
                <a:lnTo>
                  <a:pt x="1157419" y="51736"/>
                </a:lnTo>
                <a:lnTo>
                  <a:pt x="1151047" y="79686"/>
                </a:lnTo>
                <a:lnTo>
                  <a:pt x="1083891" y="22403"/>
                </a:lnTo>
                <a:lnTo>
                  <a:pt x="1054825" y="47688"/>
                </a:lnTo>
                <a:lnTo>
                  <a:pt x="1034509" y="63743"/>
                </a:lnTo>
                <a:lnTo>
                  <a:pt x="994875" y="96706"/>
                </a:lnTo>
                <a:lnTo>
                  <a:pt x="967454" y="124003"/>
                </a:lnTo>
                <a:lnTo>
                  <a:pt x="959125" y="132983"/>
                </a:lnTo>
                <a:lnTo>
                  <a:pt x="950572" y="142379"/>
                </a:lnTo>
                <a:lnTo>
                  <a:pt x="933552" y="161247"/>
                </a:lnTo>
                <a:lnTo>
                  <a:pt x="933240" y="160981"/>
                </a:lnTo>
                <a:lnTo>
                  <a:pt x="916742" y="180293"/>
                </a:lnTo>
                <a:lnTo>
                  <a:pt x="910138" y="191352"/>
                </a:lnTo>
                <a:lnTo>
                  <a:pt x="905620" y="204192"/>
                </a:lnTo>
                <a:lnTo>
                  <a:pt x="903624" y="219182"/>
                </a:lnTo>
                <a:lnTo>
                  <a:pt x="900675" y="233359"/>
                </a:lnTo>
                <a:lnTo>
                  <a:pt x="896792" y="246739"/>
                </a:lnTo>
                <a:lnTo>
                  <a:pt x="888047" y="272665"/>
                </a:lnTo>
                <a:lnTo>
                  <a:pt x="882435" y="284571"/>
                </a:lnTo>
                <a:lnTo>
                  <a:pt x="876606" y="296292"/>
                </a:lnTo>
                <a:lnTo>
                  <a:pt x="873060" y="309959"/>
                </a:lnTo>
                <a:close/>
              </a:path>
              <a:path w="1419860" h="808355">
                <a:moveTo>
                  <a:pt x="1094390" y="298439"/>
                </a:moveTo>
                <a:lnTo>
                  <a:pt x="1011148" y="227436"/>
                </a:lnTo>
                <a:lnTo>
                  <a:pt x="1017072" y="215795"/>
                </a:lnTo>
                <a:lnTo>
                  <a:pt x="1014057" y="213224"/>
                </a:lnTo>
                <a:lnTo>
                  <a:pt x="1022995" y="204155"/>
                </a:lnTo>
                <a:lnTo>
                  <a:pt x="1077491" y="250640"/>
                </a:lnTo>
                <a:lnTo>
                  <a:pt x="1089378" y="244087"/>
                </a:lnTo>
                <a:lnTo>
                  <a:pt x="1092936" y="247121"/>
                </a:lnTo>
                <a:lnTo>
                  <a:pt x="1104866" y="240605"/>
                </a:lnTo>
                <a:lnTo>
                  <a:pt x="1112054" y="246736"/>
                </a:lnTo>
                <a:lnTo>
                  <a:pt x="1123774" y="240040"/>
                </a:lnTo>
                <a:lnTo>
                  <a:pt x="1130034" y="245381"/>
                </a:lnTo>
                <a:lnTo>
                  <a:pt x="1139660" y="236899"/>
                </a:lnTo>
                <a:lnTo>
                  <a:pt x="1150565" y="246201"/>
                </a:lnTo>
                <a:lnTo>
                  <a:pt x="1161861" y="239143"/>
                </a:lnTo>
                <a:lnTo>
                  <a:pt x="1175657" y="234219"/>
                </a:lnTo>
                <a:lnTo>
                  <a:pt x="1190192" y="229924"/>
                </a:lnTo>
                <a:lnTo>
                  <a:pt x="1203705" y="224758"/>
                </a:lnTo>
                <a:lnTo>
                  <a:pt x="1210662" y="230692"/>
                </a:lnTo>
                <a:lnTo>
                  <a:pt x="1243286" y="225134"/>
                </a:lnTo>
                <a:lnTo>
                  <a:pt x="1289800" y="231425"/>
                </a:lnTo>
                <a:lnTo>
                  <a:pt x="1338271" y="239385"/>
                </a:lnTo>
                <a:lnTo>
                  <a:pt x="1364686" y="261917"/>
                </a:lnTo>
                <a:lnTo>
                  <a:pt x="1381739" y="259770"/>
                </a:lnTo>
                <a:lnTo>
                  <a:pt x="1410259" y="284097"/>
                </a:lnTo>
                <a:lnTo>
                  <a:pt x="1417516" y="306980"/>
                </a:lnTo>
                <a:lnTo>
                  <a:pt x="1419687" y="325524"/>
                </a:lnTo>
                <a:lnTo>
                  <a:pt x="1418466" y="341176"/>
                </a:lnTo>
                <a:lnTo>
                  <a:pt x="1415550" y="355381"/>
                </a:lnTo>
                <a:lnTo>
                  <a:pt x="1409754" y="367129"/>
                </a:lnTo>
                <a:lnTo>
                  <a:pt x="1343106" y="310279"/>
                </a:lnTo>
                <a:lnTo>
                  <a:pt x="1323940" y="310624"/>
                </a:lnTo>
                <a:lnTo>
                  <a:pt x="1304203" y="293788"/>
                </a:lnTo>
                <a:lnTo>
                  <a:pt x="1277614" y="287801"/>
                </a:lnTo>
                <a:lnTo>
                  <a:pt x="1252156" y="282778"/>
                </a:lnTo>
                <a:lnTo>
                  <a:pt x="1227567" y="278497"/>
                </a:lnTo>
                <a:lnTo>
                  <a:pt x="1209380" y="279676"/>
                </a:lnTo>
                <a:lnTo>
                  <a:pt x="1157037" y="285106"/>
                </a:lnTo>
                <a:lnTo>
                  <a:pt x="1109943" y="295013"/>
                </a:lnTo>
                <a:lnTo>
                  <a:pt x="1094390" y="298439"/>
                </a:lnTo>
                <a:close/>
              </a:path>
              <a:path w="1419860" h="808355">
                <a:moveTo>
                  <a:pt x="1071851" y="245828"/>
                </a:moveTo>
                <a:lnTo>
                  <a:pt x="1025082" y="205935"/>
                </a:lnTo>
                <a:lnTo>
                  <a:pt x="1032396" y="195482"/>
                </a:lnTo>
                <a:lnTo>
                  <a:pt x="1038609" y="184089"/>
                </a:lnTo>
                <a:lnTo>
                  <a:pt x="1044648" y="172547"/>
                </a:lnTo>
                <a:lnTo>
                  <a:pt x="1056552" y="149316"/>
                </a:lnTo>
                <a:lnTo>
                  <a:pt x="1063798" y="138804"/>
                </a:lnTo>
                <a:lnTo>
                  <a:pt x="1062736" y="137899"/>
                </a:lnTo>
                <a:lnTo>
                  <a:pt x="1069612" y="127071"/>
                </a:lnTo>
                <a:lnTo>
                  <a:pt x="1067703" y="125443"/>
                </a:lnTo>
                <a:lnTo>
                  <a:pt x="1076760" y="99783"/>
                </a:lnTo>
                <a:lnTo>
                  <a:pt x="1085599" y="73937"/>
                </a:lnTo>
                <a:lnTo>
                  <a:pt x="1086023" y="57606"/>
                </a:lnTo>
                <a:lnTo>
                  <a:pt x="1094557" y="31501"/>
                </a:lnTo>
                <a:lnTo>
                  <a:pt x="1151047" y="79686"/>
                </a:lnTo>
                <a:lnTo>
                  <a:pt x="1143849" y="106931"/>
                </a:lnTo>
                <a:lnTo>
                  <a:pt x="1135325" y="133045"/>
                </a:lnTo>
                <a:lnTo>
                  <a:pt x="1123862" y="156653"/>
                </a:lnTo>
                <a:lnTo>
                  <a:pt x="1110878" y="178963"/>
                </a:lnTo>
                <a:lnTo>
                  <a:pt x="1097286" y="200754"/>
                </a:lnTo>
                <a:lnTo>
                  <a:pt x="1083998" y="222805"/>
                </a:lnTo>
                <a:lnTo>
                  <a:pt x="1077056" y="233576"/>
                </a:lnTo>
                <a:lnTo>
                  <a:pt x="1078509" y="234816"/>
                </a:lnTo>
                <a:lnTo>
                  <a:pt x="1071851" y="245828"/>
                </a:lnTo>
                <a:close/>
              </a:path>
              <a:path w="1419860" h="808355">
                <a:moveTo>
                  <a:pt x="1228545" y="563104"/>
                </a:moveTo>
                <a:lnTo>
                  <a:pt x="1121515" y="471810"/>
                </a:lnTo>
                <a:lnTo>
                  <a:pt x="1133956" y="465729"/>
                </a:lnTo>
                <a:lnTo>
                  <a:pt x="1151838" y="464290"/>
                </a:lnTo>
                <a:lnTo>
                  <a:pt x="1169308" y="462499"/>
                </a:lnTo>
                <a:lnTo>
                  <a:pt x="1212032" y="448864"/>
                </a:lnTo>
                <a:lnTo>
                  <a:pt x="1224629" y="442917"/>
                </a:lnTo>
                <a:lnTo>
                  <a:pt x="1237617" y="437303"/>
                </a:lnTo>
                <a:lnTo>
                  <a:pt x="1241233" y="440387"/>
                </a:lnTo>
                <a:lnTo>
                  <a:pt x="1250438" y="431546"/>
                </a:lnTo>
                <a:lnTo>
                  <a:pt x="1259579" y="422650"/>
                </a:lnTo>
                <a:lnTo>
                  <a:pt x="1272719" y="417166"/>
                </a:lnTo>
                <a:lnTo>
                  <a:pt x="1286381" y="412127"/>
                </a:lnTo>
                <a:lnTo>
                  <a:pt x="1288844" y="414228"/>
                </a:lnTo>
                <a:lnTo>
                  <a:pt x="1298260" y="405567"/>
                </a:lnTo>
                <a:lnTo>
                  <a:pt x="1309154" y="398167"/>
                </a:lnTo>
                <a:lnTo>
                  <a:pt x="1319700" y="390470"/>
                </a:lnTo>
                <a:lnTo>
                  <a:pt x="1328072" y="380919"/>
                </a:lnTo>
                <a:lnTo>
                  <a:pt x="1329000" y="381710"/>
                </a:lnTo>
                <a:lnTo>
                  <a:pt x="1337937" y="372641"/>
                </a:lnTo>
                <a:lnTo>
                  <a:pt x="1339097" y="373630"/>
                </a:lnTo>
                <a:lnTo>
                  <a:pt x="1347009" y="363686"/>
                </a:lnTo>
                <a:lnTo>
                  <a:pt x="1346440" y="363201"/>
                </a:lnTo>
                <a:lnTo>
                  <a:pt x="1353983" y="352942"/>
                </a:lnTo>
                <a:lnTo>
                  <a:pt x="1361503" y="342665"/>
                </a:lnTo>
                <a:lnTo>
                  <a:pt x="1344896" y="328499"/>
                </a:lnTo>
                <a:lnTo>
                  <a:pt x="1343106" y="310279"/>
                </a:lnTo>
                <a:lnTo>
                  <a:pt x="1409754" y="367129"/>
                </a:lnTo>
                <a:lnTo>
                  <a:pt x="1386006" y="396951"/>
                </a:lnTo>
                <a:lnTo>
                  <a:pt x="1356527" y="421883"/>
                </a:lnTo>
                <a:lnTo>
                  <a:pt x="1330254" y="432858"/>
                </a:lnTo>
                <a:lnTo>
                  <a:pt x="1297671" y="455142"/>
                </a:lnTo>
                <a:lnTo>
                  <a:pt x="1294794" y="452689"/>
                </a:lnTo>
                <a:lnTo>
                  <a:pt x="1283762" y="459971"/>
                </a:lnTo>
                <a:lnTo>
                  <a:pt x="1273035" y="467514"/>
                </a:lnTo>
                <a:lnTo>
                  <a:pt x="1250443" y="481628"/>
                </a:lnTo>
                <a:lnTo>
                  <a:pt x="1234397" y="484634"/>
                </a:lnTo>
                <a:lnTo>
                  <a:pt x="1209066" y="496412"/>
                </a:lnTo>
                <a:lnTo>
                  <a:pt x="1191586" y="498194"/>
                </a:lnTo>
                <a:lnTo>
                  <a:pt x="1181489" y="506274"/>
                </a:lnTo>
                <a:lnTo>
                  <a:pt x="1222907" y="541603"/>
                </a:lnTo>
                <a:lnTo>
                  <a:pt x="1228545" y="563104"/>
                </a:lnTo>
                <a:close/>
              </a:path>
              <a:path w="1419860" h="808355">
                <a:moveTo>
                  <a:pt x="910896" y="91844"/>
                </a:moveTo>
                <a:lnTo>
                  <a:pt x="827122" y="20386"/>
                </a:lnTo>
                <a:lnTo>
                  <a:pt x="827171" y="4344"/>
                </a:lnTo>
                <a:lnTo>
                  <a:pt x="904499" y="2925"/>
                </a:lnTo>
                <a:lnTo>
                  <a:pt x="910369" y="7931"/>
                </a:lnTo>
                <a:lnTo>
                  <a:pt x="912047" y="26055"/>
                </a:lnTo>
                <a:lnTo>
                  <a:pt x="913594" y="44068"/>
                </a:lnTo>
                <a:lnTo>
                  <a:pt x="911076" y="58613"/>
                </a:lnTo>
                <a:lnTo>
                  <a:pt x="916540" y="63273"/>
                </a:lnTo>
                <a:lnTo>
                  <a:pt x="913674" y="77521"/>
                </a:lnTo>
                <a:lnTo>
                  <a:pt x="910896" y="91844"/>
                </a:lnTo>
                <a:close/>
              </a:path>
              <a:path w="1419860" h="808355">
                <a:moveTo>
                  <a:pt x="760583" y="5565"/>
                </a:moveTo>
                <a:lnTo>
                  <a:pt x="764083" y="0"/>
                </a:lnTo>
                <a:lnTo>
                  <a:pt x="826281" y="2976"/>
                </a:lnTo>
                <a:lnTo>
                  <a:pt x="827172" y="3736"/>
                </a:lnTo>
                <a:lnTo>
                  <a:pt x="827171" y="4344"/>
                </a:lnTo>
                <a:lnTo>
                  <a:pt x="760583" y="5565"/>
                </a:lnTo>
                <a:close/>
              </a:path>
              <a:path w="1419860" h="808355">
                <a:moveTo>
                  <a:pt x="693716" y="190367"/>
                </a:moveTo>
                <a:lnTo>
                  <a:pt x="639082" y="143764"/>
                </a:lnTo>
                <a:lnTo>
                  <a:pt x="663133" y="80817"/>
                </a:lnTo>
                <a:lnTo>
                  <a:pt x="661115" y="79095"/>
                </a:lnTo>
                <a:lnTo>
                  <a:pt x="667230" y="67619"/>
                </a:lnTo>
                <a:lnTo>
                  <a:pt x="665147" y="65842"/>
                </a:lnTo>
                <a:lnTo>
                  <a:pt x="671501" y="54570"/>
                </a:lnTo>
                <a:lnTo>
                  <a:pt x="669190" y="52598"/>
                </a:lnTo>
                <a:lnTo>
                  <a:pt x="675338" y="41149"/>
                </a:lnTo>
                <a:lnTo>
                  <a:pt x="681659" y="29849"/>
                </a:lnTo>
                <a:lnTo>
                  <a:pt x="688111" y="18660"/>
                </a:lnTo>
                <a:lnTo>
                  <a:pt x="688807" y="19253"/>
                </a:lnTo>
                <a:lnTo>
                  <a:pt x="697745" y="10184"/>
                </a:lnTo>
                <a:lnTo>
                  <a:pt x="693767" y="6791"/>
                </a:lnTo>
                <a:lnTo>
                  <a:pt x="760583" y="5565"/>
                </a:lnTo>
                <a:lnTo>
                  <a:pt x="757251" y="10864"/>
                </a:lnTo>
                <a:lnTo>
                  <a:pt x="753110" y="24025"/>
                </a:lnTo>
                <a:lnTo>
                  <a:pt x="741162" y="47219"/>
                </a:lnTo>
                <a:lnTo>
                  <a:pt x="737717" y="60973"/>
                </a:lnTo>
                <a:lnTo>
                  <a:pt x="734359" y="74801"/>
                </a:lnTo>
                <a:lnTo>
                  <a:pt x="723868" y="99237"/>
                </a:lnTo>
                <a:lnTo>
                  <a:pt x="713507" y="123785"/>
                </a:lnTo>
                <a:lnTo>
                  <a:pt x="711475" y="138744"/>
                </a:lnTo>
                <a:lnTo>
                  <a:pt x="701244" y="163403"/>
                </a:lnTo>
                <a:lnTo>
                  <a:pt x="696904" y="176393"/>
                </a:lnTo>
                <a:lnTo>
                  <a:pt x="693716" y="190367"/>
                </a:lnTo>
                <a:close/>
              </a:path>
              <a:path w="1419860" h="808355">
                <a:moveTo>
                  <a:pt x="914881" y="395709"/>
                </a:moveTo>
                <a:lnTo>
                  <a:pt x="768803" y="271107"/>
                </a:lnTo>
                <a:lnTo>
                  <a:pt x="777277" y="261642"/>
                </a:lnTo>
                <a:lnTo>
                  <a:pt x="777045" y="261445"/>
                </a:lnTo>
                <a:lnTo>
                  <a:pt x="784823" y="251387"/>
                </a:lnTo>
                <a:lnTo>
                  <a:pt x="783895" y="250596"/>
                </a:lnTo>
                <a:lnTo>
                  <a:pt x="787500" y="236978"/>
                </a:lnTo>
                <a:lnTo>
                  <a:pt x="873060" y="309959"/>
                </a:lnTo>
                <a:lnTo>
                  <a:pt x="888780" y="306675"/>
                </a:lnTo>
                <a:lnTo>
                  <a:pt x="904325" y="303243"/>
                </a:lnTo>
                <a:lnTo>
                  <a:pt x="919436" y="299440"/>
                </a:lnTo>
                <a:lnTo>
                  <a:pt x="942094" y="285381"/>
                </a:lnTo>
                <a:lnTo>
                  <a:pt x="945514" y="288298"/>
                </a:lnTo>
                <a:lnTo>
                  <a:pt x="956480" y="280960"/>
                </a:lnTo>
                <a:lnTo>
                  <a:pt x="966925" y="273176"/>
                </a:lnTo>
                <a:lnTo>
                  <a:pt x="977022" y="265096"/>
                </a:lnTo>
                <a:lnTo>
                  <a:pt x="986521" y="256506"/>
                </a:lnTo>
                <a:lnTo>
                  <a:pt x="987495" y="257337"/>
                </a:lnTo>
                <a:lnTo>
                  <a:pt x="996407" y="248247"/>
                </a:lnTo>
                <a:lnTo>
                  <a:pt x="1004993" y="238878"/>
                </a:lnTo>
                <a:lnTo>
                  <a:pt x="1013467" y="229413"/>
                </a:lnTo>
                <a:lnTo>
                  <a:pt x="1088492" y="293408"/>
                </a:lnTo>
                <a:lnTo>
                  <a:pt x="1074091" y="297817"/>
                </a:lnTo>
                <a:lnTo>
                  <a:pt x="1060038" y="302522"/>
                </a:lnTo>
                <a:lnTo>
                  <a:pt x="1055183" y="298381"/>
                </a:lnTo>
                <a:lnTo>
                  <a:pt x="1017088" y="315965"/>
                </a:lnTo>
                <a:lnTo>
                  <a:pt x="986628" y="340060"/>
                </a:lnTo>
                <a:lnTo>
                  <a:pt x="957500" y="365293"/>
                </a:lnTo>
                <a:lnTo>
                  <a:pt x="936136" y="380455"/>
                </a:lnTo>
                <a:lnTo>
                  <a:pt x="914881" y="395709"/>
                </a:lnTo>
                <a:close/>
              </a:path>
              <a:path w="1419860" h="808355">
                <a:moveTo>
                  <a:pt x="833037" y="592979"/>
                </a:moveTo>
                <a:lnTo>
                  <a:pt x="461349" y="275935"/>
                </a:lnTo>
                <a:lnTo>
                  <a:pt x="445212" y="228785"/>
                </a:lnTo>
                <a:lnTo>
                  <a:pt x="439030" y="190127"/>
                </a:lnTo>
                <a:lnTo>
                  <a:pt x="437461" y="172096"/>
                </a:lnTo>
                <a:lnTo>
                  <a:pt x="446108" y="146086"/>
                </a:lnTo>
                <a:lnTo>
                  <a:pt x="453752" y="135914"/>
                </a:lnTo>
                <a:lnTo>
                  <a:pt x="476290" y="121753"/>
                </a:lnTo>
                <a:lnTo>
                  <a:pt x="496651" y="122428"/>
                </a:lnTo>
                <a:lnTo>
                  <a:pt x="509530" y="116721"/>
                </a:lnTo>
                <a:lnTo>
                  <a:pt x="872871" y="426646"/>
                </a:lnTo>
                <a:lnTo>
                  <a:pt x="891079" y="425485"/>
                </a:lnTo>
                <a:lnTo>
                  <a:pt x="908571" y="423712"/>
                </a:lnTo>
                <a:lnTo>
                  <a:pt x="925671" y="421605"/>
                </a:lnTo>
                <a:lnTo>
                  <a:pt x="934464" y="429106"/>
                </a:lnTo>
                <a:lnTo>
                  <a:pt x="978116" y="432955"/>
                </a:lnTo>
                <a:lnTo>
                  <a:pt x="1014287" y="447116"/>
                </a:lnTo>
                <a:lnTo>
                  <a:pt x="1059440" y="452246"/>
                </a:lnTo>
                <a:lnTo>
                  <a:pt x="1097067" y="467649"/>
                </a:lnTo>
                <a:lnTo>
                  <a:pt x="1102962" y="472677"/>
                </a:lnTo>
                <a:lnTo>
                  <a:pt x="1116642" y="467653"/>
                </a:lnTo>
                <a:lnTo>
                  <a:pt x="1241881" y="574480"/>
                </a:lnTo>
                <a:lnTo>
                  <a:pt x="1238233" y="604754"/>
                </a:lnTo>
                <a:lnTo>
                  <a:pt x="1229347" y="630559"/>
                </a:lnTo>
                <a:lnTo>
                  <a:pt x="1221534" y="640588"/>
                </a:lnTo>
                <a:lnTo>
                  <a:pt x="1099667" y="536636"/>
                </a:lnTo>
                <a:lnTo>
                  <a:pt x="1076292" y="533390"/>
                </a:lnTo>
                <a:lnTo>
                  <a:pt x="1053830" y="530923"/>
                </a:lnTo>
                <a:lnTo>
                  <a:pt x="1032650" y="529550"/>
                </a:lnTo>
                <a:lnTo>
                  <a:pt x="1010478" y="527330"/>
                </a:lnTo>
                <a:lnTo>
                  <a:pt x="979260" y="534086"/>
                </a:lnTo>
                <a:lnTo>
                  <a:pt x="539547" y="159018"/>
                </a:lnTo>
                <a:lnTo>
                  <a:pt x="526436" y="164527"/>
                </a:lnTo>
                <a:lnTo>
                  <a:pt x="523885" y="162351"/>
                </a:lnTo>
                <a:lnTo>
                  <a:pt x="517962" y="173991"/>
                </a:lnTo>
                <a:lnTo>
                  <a:pt x="512271" y="185829"/>
                </a:lnTo>
                <a:lnTo>
                  <a:pt x="513662" y="187016"/>
                </a:lnTo>
                <a:lnTo>
                  <a:pt x="523249" y="211886"/>
                </a:lnTo>
                <a:lnTo>
                  <a:pt x="534248" y="237961"/>
                </a:lnTo>
                <a:lnTo>
                  <a:pt x="546422" y="265038"/>
                </a:lnTo>
                <a:lnTo>
                  <a:pt x="559530" y="292911"/>
                </a:lnTo>
                <a:lnTo>
                  <a:pt x="598854" y="326454"/>
                </a:lnTo>
                <a:lnTo>
                  <a:pt x="603691" y="347272"/>
                </a:lnTo>
                <a:lnTo>
                  <a:pt x="943844" y="637418"/>
                </a:lnTo>
                <a:lnTo>
                  <a:pt x="833037" y="592979"/>
                </a:lnTo>
                <a:close/>
              </a:path>
              <a:path w="1419860" h="808355">
                <a:moveTo>
                  <a:pt x="872871" y="426646"/>
                </a:moveTo>
                <a:lnTo>
                  <a:pt x="512776" y="119490"/>
                </a:lnTo>
                <a:lnTo>
                  <a:pt x="522641" y="111212"/>
                </a:lnTo>
                <a:lnTo>
                  <a:pt x="535810" y="105753"/>
                </a:lnTo>
                <a:lnTo>
                  <a:pt x="552110" y="102963"/>
                </a:lnTo>
                <a:lnTo>
                  <a:pt x="571365" y="102696"/>
                </a:lnTo>
                <a:lnTo>
                  <a:pt x="593404" y="104801"/>
                </a:lnTo>
                <a:lnTo>
                  <a:pt x="700379" y="196050"/>
                </a:lnTo>
                <a:lnTo>
                  <a:pt x="700865" y="213157"/>
                </a:lnTo>
                <a:lnTo>
                  <a:pt x="724052" y="232935"/>
                </a:lnTo>
                <a:lnTo>
                  <a:pt x="726458" y="251680"/>
                </a:lnTo>
                <a:lnTo>
                  <a:pt x="737345" y="260966"/>
                </a:lnTo>
                <a:lnTo>
                  <a:pt x="740468" y="280323"/>
                </a:lnTo>
                <a:lnTo>
                  <a:pt x="891876" y="409472"/>
                </a:lnTo>
                <a:lnTo>
                  <a:pt x="872871" y="426646"/>
                </a:lnTo>
                <a:close/>
              </a:path>
              <a:path w="1419860" h="808355">
                <a:moveTo>
                  <a:pt x="991823" y="661651"/>
                </a:moveTo>
                <a:lnTo>
                  <a:pt x="628628" y="351850"/>
                </a:lnTo>
                <a:lnTo>
                  <a:pt x="628116" y="334722"/>
                </a:lnTo>
                <a:lnTo>
                  <a:pt x="896100" y="563308"/>
                </a:lnTo>
                <a:lnTo>
                  <a:pt x="908284" y="557008"/>
                </a:lnTo>
                <a:lnTo>
                  <a:pt x="939586" y="583708"/>
                </a:lnTo>
                <a:lnTo>
                  <a:pt x="955915" y="580944"/>
                </a:lnTo>
                <a:lnTo>
                  <a:pt x="1000926" y="619338"/>
                </a:lnTo>
                <a:lnTo>
                  <a:pt x="1001053" y="602753"/>
                </a:lnTo>
                <a:lnTo>
                  <a:pt x="1010096" y="610467"/>
                </a:lnTo>
                <a:lnTo>
                  <a:pt x="1025511" y="606923"/>
                </a:lnTo>
                <a:lnTo>
                  <a:pt x="1039597" y="618939"/>
                </a:lnTo>
                <a:lnTo>
                  <a:pt x="1053708" y="614283"/>
                </a:lnTo>
                <a:lnTo>
                  <a:pt x="1068758" y="627120"/>
                </a:lnTo>
                <a:lnTo>
                  <a:pt x="1081253" y="621086"/>
                </a:lnTo>
                <a:lnTo>
                  <a:pt x="1090238" y="628750"/>
                </a:lnTo>
                <a:lnTo>
                  <a:pt x="1110686" y="629499"/>
                </a:lnTo>
                <a:lnTo>
                  <a:pt x="1129416" y="628783"/>
                </a:lnTo>
                <a:lnTo>
                  <a:pt x="1146886" y="626991"/>
                </a:lnTo>
                <a:lnTo>
                  <a:pt x="1163551" y="624514"/>
                </a:lnTo>
                <a:lnTo>
                  <a:pt x="1168189" y="628470"/>
                </a:lnTo>
                <a:lnTo>
                  <a:pt x="1175271" y="617818"/>
                </a:lnTo>
                <a:lnTo>
                  <a:pt x="1171097" y="614258"/>
                </a:lnTo>
                <a:lnTo>
                  <a:pt x="1172231" y="598533"/>
                </a:lnTo>
                <a:lnTo>
                  <a:pt x="1221534" y="640588"/>
                </a:lnTo>
                <a:lnTo>
                  <a:pt x="1213722" y="650616"/>
                </a:lnTo>
                <a:lnTo>
                  <a:pt x="1181616" y="673308"/>
                </a:lnTo>
                <a:lnTo>
                  <a:pt x="1149391" y="679206"/>
                </a:lnTo>
                <a:lnTo>
                  <a:pt x="1114709" y="683008"/>
                </a:lnTo>
                <a:lnTo>
                  <a:pt x="1086051" y="675256"/>
                </a:lnTo>
                <a:lnTo>
                  <a:pt x="1047174" y="675479"/>
                </a:lnTo>
                <a:lnTo>
                  <a:pt x="1019770" y="668797"/>
                </a:lnTo>
                <a:lnTo>
                  <a:pt x="991823" y="661651"/>
                </a:lnTo>
                <a:close/>
              </a:path>
              <a:path w="1419860" h="808355">
                <a:moveTo>
                  <a:pt x="891876" y="409472"/>
                </a:moveTo>
                <a:lnTo>
                  <a:pt x="752551" y="290630"/>
                </a:lnTo>
                <a:lnTo>
                  <a:pt x="760764" y="280942"/>
                </a:lnTo>
                <a:lnTo>
                  <a:pt x="768937" y="271221"/>
                </a:lnTo>
                <a:lnTo>
                  <a:pt x="912881" y="394004"/>
                </a:lnTo>
                <a:lnTo>
                  <a:pt x="902466" y="401812"/>
                </a:lnTo>
                <a:lnTo>
                  <a:pt x="891876" y="409472"/>
                </a:lnTo>
                <a:close/>
              </a:path>
              <a:path w="1419860" h="808355">
                <a:moveTo>
                  <a:pt x="880641" y="533429"/>
                </a:moveTo>
                <a:lnTo>
                  <a:pt x="620251" y="311320"/>
                </a:lnTo>
                <a:lnTo>
                  <a:pt x="620833" y="295124"/>
                </a:lnTo>
                <a:lnTo>
                  <a:pt x="621677" y="279151"/>
                </a:lnTo>
                <a:lnTo>
                  <a:pt x="622999" y="263587"/>
                </a:lnTo>
                <a:lnTo>
                  <a:pt x="624937" y="248547"/>
                </a:lnTo>
                <a:lnTo>
                  <a:pt x="618024" y="242651"/>
                </a:lnTo>
                <a:lnTo>
                  <a:pt x="617962" y="225905"/>
                </a:lnTo>
                <a:lnTo>
                  <a:pt x="979260" y="534086"/>
                </a:lnTo>
                <a:lnTo>
                  <a:pt x="918627" y="532445"/>
                </a:lnTo>
                <a:lnTo>
                  <a:pt x="912797" y="527473"/>
                </a:lnTo>
                <a:lnTo>
                  <a:pt x="898683" y="532126"/>
                </a:lnTo>
                <a:lnTo>
                  <a:pt x="892875" y="527172"/>
                </a:lnTo>
                <a:lnTo>
                  <a:pt x="880641" y="533429"/>
                </a:lnTo>
                <a:close/>
              </a:path>
              <a:path w="1419860" h="808355">
                <a:moveTo>
                  <a:pt x="996289" y="615382"/>
                </a:moveTo>
                <a:lnTo>
                  <a:pt x="971566" y="594294"/>
                </a:lnTo>
                <a:lnTo>
                  <a:pt x="987373" y="591084"/>
                </a:lnTo>
                <a:lnTo>
                  <a:pt x="1001035" y="602738"/>
                </a:lnTo>
                <a:lnTo>
                  <a:pt x="996289" y="615382"/>
                </a:lnTo>
                <a:close/>
              </a:path>
              <a:path w="1419860" h="808355">
                <a:moveTo>
                  <a:pt x="858769" y="531465"/>
                </a:moveTo>
                <a:lnTo>
                  <a:pt x="623827" y="331063"/>
                </a:lnTo>
                <a:lnTo>
                  <a:pt x="627953" y="317890"/>
                </a:lnTo>
                <a:lnTo>
                  <a:pt x="876518" y="529912"/>
                </a:lnTo>
                <a:lnTo>
                  <a:pt x="858769" y="531465"/>
                </a:lnTo>
                <a:close/>
              </a:path>
              <a:path w="1419860" h="808355">
                <a:moveTo>
                  <a:pt x="896100" y="563308"/>
                </a:moveTo>
                <a:lnTo>
                  <a:pt x="884199" y="553156"/>
                </a:lnTo>
                <a:lnTo>
                  <a:pt x="896545" y="546995"/>
                </a:lnTo>
                <a:lnTo>
                  <a:pt x="900433" y="550311"/>
                </a:lnTo>
                <a:lnTo>
                  <a:pt x="896100" y="563308"/>
                </a:lnTo>
                <a:close/>
              </a:path>
              <a:path w="1419860" h="808355">
                <a:moveTo>
                  <a:pt x="943844" y="637418"/>
                </a:moveTo>
                <a:lnTo>
                  <a:pt x="609024" y="351821"/>
                </a:lnTo>
                <a:lnTo>
                  <a:pt x="622367" y="346510"/>
                </a:lnTo>
                <a:lnTo>
                  <a:pt x="971900" y="644657"/>
                </a:lnTo>
                <a:lnTo>
                  <a:pt x="943844" y="637418"/>
                </a:lnTo>
                <a:close/>
              </a:path>
              <a:path w="1419860" h="808355">
                <a:moveTo>
                  <a:pt x="752597" y="541057"/>
                </a:moveTo>
                <a:lnTo>
                  <a:pt x="493163" y="319764"/>
                </a:lnTo>
                <a:lnTo>
                  <a:pt x="481116" y="292796"/>
                </a:lnTo>
                <a:lnTo>
                  <a:pt x="782254" y="549662"/>
                </a:lnTo>
                <a:lnTo>
                  <a:pt x="752597" y="541057"/>
                </a:lnTo>
                <a:close/>
              </a:path>
              <a:path w="1419860" h="808355">
                <a:moveTo>
                  <a:pt x="692561" y="506540"/>
                </a:moveTo>
                <a:lnTo>
                  <a:pt x="552859" y="387376"/>
                </a:lnTo>
                <a:lnTo>
                  <a:pt x="537624" y="357689"/>
                </a:lnTo>
                <a:lnTo>
                  <a:pt x="703817" y="499449"/>
                </a:lnTo>
                <a:lnTo>
                  <a:pt x="692561" y="506540"/>
                </a:lnTo>
                <a:close/>
              </a:path>
              <a:path w="1419860" h="808355">
                <a:moveTo>
                  <a:pt x="45688" y="806088"/>
                </a:moveTo>
                <a:lnTo>
                  <a:pt x="7401" y="773430"/>
                </a:lnTo>
                <a:lnTo>
                  <a:pt x="19613" y="767154"/>
                </a:lnTo>
                <a:lnTo>
                  <a:pt x="20309" y="767748"/>
                </a:lnTo>
                <a:lnTo>
                  <a:pt x="37148" y="748726"/>
                </a:lnTo>
                <a:lnTo>
                  <a:pt x="57682" y="732856"/>
                </a:lnTo>
                <a:lnTo>
                  <a:pt x="81173" y="719508"/>
                </a:lnTo>
                <a:lnTo>
                  <a:pt x="106880" y="708051"/>
                </a:lnTo>
                <a:lnTo>
                  <a:pt x="139378" y="702386"/>
                </a:lnTo>
                <a:lnTo>
                  <a:pt x="178291" y="685500"/>
                </a:lnTo>
                <a:lnTo>
                  <a:pt x="216769" y="668244"/>
                </a:lnTo>
                <a:lnTo>
                  <a:pt x="256204" y="651804"/>
                </a:lnTo>
                <a:lnTo>
                  <a:pt x="293762" y="633763"/>
                </a:lnTo>
                <a:lnTo>
                  <a:pt x="322340" y="624753"/>
                </a:lnTo>
                <a:lnTo>
                  <a:pt x="350743" y="615596"/>
                </a:lnTo>
                <a:lnTo>
                  <a:pt x="387779" y="597110"/>
                </a:lnTo>
                <a:lnTo>
                  <a:pt x="416896" y="588561"/>
                </a:lnTo>
                <a:lnTo>
                  <a:pt x="454581" y="570628"/>
                </a:lnTo>
                <a:lnTo>
                  <a:pt x="483981" y="562320"/>
                </a:lnTo>
                <a:lnTo>
                  <a:pt x="512968" y="553660"/>
                </a:lnTo>
                <a:lnTo>
                  <a:pt x="526383" y="548411"/>
                </a:lnTo>
                <a:lnTo>
                  <a:pt x="547258" y="532832"/>
                </a:lnTo>
                <a:lnTo>
                  <a:pt x="559630" y="526692"/>
                </a:lnTo>
                <a:lnTo>
                  <a:pt x="572263" y="520775"/>
                </a:lnTo>
                <a:lnTo>
                  <a:pt x="585349" y="515245"/>
                </a:lnTo>
                <a:lnTo>
                  <a:pt x="598630" y="509881"/>
                </a:lnTo>
                <a:lnTo>
                  <a:pt x="611955" y="504555"/>
                </a:lnTo>
                <a:lnTo>
                  <a:pt x="625171" y="499135"/>
                </a:lnTo>
                <a:lnTo>
                  <a:pt x="636163" y="491818"/>
                </a:lnTo>
                <a:lnTo>
                  <a:pt x="649904" y="486847"/>
                </a:lnTo>
                <a:lnTo>
                  <a:pt x="661026" y="479642"/>
                </a:lnTo>
                <a:lnTo>
                  <a:pt x="689778" y="504167"/>
                </a:lnTo>
                <a:lnTo>
                  <a:pt x="666118" y="517369"/>
                </a:lnTo>
                <a:lnTo>
                  <a:pt x="651633" y="521707"/>
                </a:lnTo>
                <a:lnTo>
                  <a:pt x="629820" y="536486"/>
                </a:lnTo>
                <a:lnTo>
                  <a:pt x="617140" y="542363"/>
                </a:lnTo>
                <a:lnTo>
                  <a:pt x="605830" y="549407"/>
                </a:lnTo>
                <a:lnTo>
                  <a:pt x="593845" y="555878"/>
                </a:lnTo>
                <a:lnTo>
                  <a:pt x="581556" y="562088"/>
                </a:lnTo>
                <a:lnTo>
                  <a:pt x="569333" y="568354"/>
                </a:lnTo>
                <a:lnTo>
                  <a:pt x="559236" y="576434"/>
                </a:lnTo>
                <a:lnTo>
                  <a:pt x="558772" y="576039"/>
                </a:lnTo>
                <a:lnTo>
                  <a:pt x="532996" y="587437"/>
                </a:lnTo>
                <a:lnTo>
                  <a:pt x="509197" y="600522"/>
                </a:lnTo>
                <a:lnTo>
                  <a:pt x="493597" y="603908"/>
                </a:lnTo>
                <a:lnTo>
                  <a:pt x="440080" y="625029"/>
                </a:lnTo>
                <a:lnTo>
                  <a:pt x="364290" y="660537"/>
                </a:lnTo>
                <a:lnTo>
                  <a:pt x="334724" y="668702"/>
                </a:lnTo>
                <a:lnTo>
                  <a:pt x="298589" y="687958"/>
                </a:lnTo>
                <a:lnTo>
                  <a:pt x="242891" y="707218"/>
                </a:lnTo>
                <a:lnTo>
                  <a:pt x="206627" y="726363"/>
                </a:lnTo>
                <a:lnTo>
                  <a:pt x="191874" y="730472"/>
                </a:lnTo>
                <a:lnTo>
                  <a:pt x="161848" y="738245"/>
                </a:lnTo>
                <a:lnTo>
                  <a:pt x="138984" y="752128"/>
                </a:lnTo>
                <a:lnTo>
                  <a:pt x="136028" y="749606"/>
                </a:lnTo>
                <a:lnTo>
                  <a:pt x="125351" y="757192"/>
                </a:lnTo>
                <a:lnTo>
                  <a:pt x="92057" y="778870"/>
                </a:lnTo>
                <a:lnTo>
                  <a:pt x="79660" y="784988"/>
                </a:lnTo>
                <a:lnTo>
                  <a:pt x="67045" y="790920"/>
                </a:lnTo>
                <a:lnTo>
                  <a:pt x="45688" y="806088"/>
                </a:lnTo>
                <a:close/>
              </a:path>
              <a:path w="1419860" h="808355">
                <a:moveTo>
                  <a:pt x="28172" y="807840"/>
                </a:moveTo>
                <a:lnTo>
                  <a:pt x="0" y="783809"/>
                </a:lnTo>
                <a:lnTo>
                  <a:pt x="6908" y="773009"/>
                </a:lnTo>
                <a:lnTo>
                  <a:pt x="43602" y="804308"/>
                </a:lnTo>
                <a:lnTo>
                  <a:pt x="28172" y="807840"/>
                </a:lnTo>
                <a:close/>
              </a:path>
              <a:path w="1419860" h="808355">
                <a:moveTo>
                  <a:pt x="8568" y="807811"/>
                </a:moveTo>
                <a:lnTo>
                  <a:pt x="453" y="800888"/>
                </a:lnTo>
                <a:lnTo>
                  <a:pt x="2434" y="785886"/>
                </a:lnTo>
                <a:lnTo>
                  <a:pt x="20288" y="801115"/>
                </a:lnTo>
                <a:lnTo>
                  <a:pt x="8568" y="807811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385995"/>
            <a:ext cx="1442573" cy="1282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7612" y="0"/>
            <a:ext cx="1629105" cy="1028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92281" y="5410669"/>
            <a:ext cx="896212" cy="10402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38918" y="9403570"/>
            <a:ext cx="1406125" cy="88398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062723" y="9900928"/>
            <a:ext cx="715645" cy="386080"/>
          </a:xfrm>
          <a:custGeom>
            <a:avLst/>
            <a:gdLst/>
            <a:ahLst/>
            <a:cxnLst/>
            <a:rect l="l" t="t" r="r" b="b"/>
            <a:pathLst>
              <a:path w="715644" h="386079">
                <a:moveTo>
                  <a:pt x="154147" y="385243"/>
                </a:moveTo>
                <a:lnTo>
                  <a:pt x="153004" y="386071"/>
                </a:lnTo>
                <a:lnTo>
                  <a:pt x="59137" y="386071"/>
                </a:lnTo>
                <a:lnTo>
                  <a:pt x="70575" y="372347"/>
                </a:lnTo>
                <a:lnTo>
                  <a:pt x="79762" y="352993"/>
                </a:lnTo>
                <a:lnTo>
                  <a:pt x="82309" y="330975"/>
                </a:lnTo>
                <a:lnTo>
                  <a:pt x="76760" y="313580"/>
                </a:lnTo>
                <a:lnTo>
                  <a:pt x="68888" y="295654"/>
                </a:lnTo>
                <a:lnTo>
                  <a:pt x="60852" y="276739"/>
                </a:lnTo>
                <a:lnTo>
                  <a:pt x="41606" y="210653"/>
                </a:lnTo>
                <a:lnTo>
                  <a:pt x="28662" y="165293"/>
                </a:lnTo>
                <a:lnTo>
                  <a:pt x="16244" y="120659"/>
                </a:lnTo>
                <a:lnTo>
                  <a:pt x="4616" y="77115"/>
                </a:lnTo>
                <a:lnTo>
                  <a:pt x="0" y="48335"/>
                </a:lnTo>
                <a:lnTo>
                  <a:pt x="1070" y="34404"/>
                </a:lnTo>
                <a:lnTo>
                  <a:pt x="28949" y="3714"/>
                </a:lnTo>
                <a:lnTo>
                  <a:pt x="58013" y="0"/>
                </a:lnTo>
                <a:lnTo>
                  <a:pt x="83274" y="4027"/>
                </a:lnTo>
                <a:lnTo>
                  <a:pt x="107935" y="11812"/>
                </a:lnTo>
                <a:lnTo>
                  <a:pt x="131671" y="21376"/>
                </a:lnTo>
                <a:lnTo>
                  <a:pt x="154154" y="30741"/>
                </a:lnTo>
                <a:lnTo>
                  <a:pt x="174848" y="40249"/>
                </a:lnTo>
                <a:lnTo>
                  <a:pt x="184187" y="44418"/>
                </a:lnTo>
                <a:lnTo>
                  <a:pt x="99353" y="105920"/>
                </a:lnTo>
                <a:lnTo>
                  <a:pt x="102220" y="117643"/>
                </a:lnTo>
                <a:lnTo>
                  <a:pt x="106294" y="142292"/>
                </a:lnTo>
                <a:lnTo>
                  <a:pt x="109897" y="165159"/>
                </a:lnTo>
                <a:lnTo>
                  <a:pt x="112954" y="181729"/>
                </a:lnTo>
                <a:lnTo>
                  <a:pt x="119268" y="198015"/>
                </a:lnTo>
                <a:lnTo>
                  <a:pt x="124838" y="215949"/>
                </a:lnTo>
                <a:lnTo>
                  <a:pt x="129319" y="234672"/>
                </a:lnTo>
                <a:lnTo>
                  <a:pt x="132365" y="253327"/>
                </a:lnTo>
                <a:lnTo>
                  <a:pt x="159092" y="312605"/>
                </a:lnTo>
                <a:lnTo>
                  <a:pt x="167143" y="344849"/>
                </a:lnTo>
                <a:lnTo>
                  <a:pt x="161021" y="374351"/>
                </a:lnTo>
                <a:lnTo>
                  <a:pt x="157148" y="377159"/>
                </a:lnTo>
                <a:lnTo>
                  <a:pt x="154147" y="385243"/>
                </a:lnTo>
                <a:close/>
              </a:path>
              <a:path w="715644" h="386079">
                <a:moveTo>
                  <a:pt x="251250" y="386071"/>
                </a:moveTo>
                <a:lnTo>
                  <a:pt x="194286" y="386071"/>
                </a:lnTo>
                <a:lnTo>
                  <a:pt x="173222" y="297561"/>
                </a:lnTo>
                <a:lnTo>
                  <a:pt x="154574" y="218462"/>
                </a:lnTo>
                <a:lnTo>
                  <a:pt x="143485" y="170789"/>
                </a:lnTo>
                <a:lnTo>
                  <a:pt x="132561" y="123203"/>
                </a:lnTo>
                <a:lnTo>
                  <a:pt x="124309" y="118569"/>
                </a:lnTo>
                <a:lnTo>
                  <a:pt x="107605" y="110554"/>
                </a:lnTo>
                <a:lnTo>
                  <a:pt x="99353" y="105920"/>
                </a:lnTo>
                <a:lnTo>
                  <a:pt x="184187" y="44418"/>
                </a:lnTo>
                <a:lnTo>
                  <a:pt x="219268" y="60389"/>
                </a:lnTo>
                <a:lnTo>
                  <a:pt x="267568" y="88749"/>
                </a:lnTo>
                <a:lnTo>
                  <a:pt x="272782" y="92445"/>
                </a:lnTo>
                <a:lnTo>
                  <a:pt x="197235" y="147215"/>
                </a:lnTo>
                <a:lnTo>
                  <a:pt x="251250" y="386071"/>
                </a:lnTo>
                <a:close/>
              </a:path>
              <a:path w="715644" h="386079">
                <a:moveTo>
                  <a:pt x="382492" y="386071"/>
                </a:moveTo>
                <a:lnTo>
                  <a:pt x="322838" y="386071"/>
                </a:lnTo>
                <a:lnTo>
                  <a:pt x="318467" y="370286"/>
                </a:lnTo>
                <a:lnTo>
                  <a:pt x="303856" y="323072"/>
                </a:lnTo>
                <a:lnTo>
                  <a:pt x="287628" y="276105"/>
                </a:lnTo>
                <a:lnTo>
                  <a:pt x="269643" y="229405"/>
                </a:lnTo>
                <a:lnTo>
                  <a:pt x="249759" y="182990"/>
                </a:lnTo>
                <a:lnTo>
                  <a:pt x="212930" y="155684"/>
                </a:lnTo>
                <a:lnTo>
                  <a:pt x="197235" y="147215"/>
                </a:lnTo>
                <a:lnTo>
                  <a:pt x="272782" y="92445"/>
                </a:lnTo>
                <a:lnTo>
                  <a:pt x="298533" y="110704"/>
                </a:lnTo>
                <a:lnTo>
                  <a:pt x="330624" y="129628"/>
                </a:lnTo>
                <a:lnTo>
                  <a:pt x="358149" y="136907"/>
                </a:lnTo>
                <a:lnTo>
                  <a:pt x="371999" y="131944"/>
                </a:lnTo>
                <a:lnTo>
                  <a:pt x="407157" y="106548"/>
                </a:lnTo>
                <a:lnTo>
                  <a:pt x="413240" y="102876"/>
                </a:lnTo>
                <a:lnTo>
                  <a:pt x="432054" y="94129"/>
                </a:lnTo>
                <a:lnTo>
                  <a:pt x="467306" y="79466"/>
                </a:lnTo>
                <a:lnTo>
                  <a:pt x="485031" y="71508"/>
                </a:lnTo>
                <a:lnTo>
                  <a:pt x="525184" y="58831"/>
                </a:lnTo>
                <a:lnTo>
                  <a:pt x="566771" y="46222"/>
                </a:lnTo>
                <a:lnTo>
                  <a:pt x="591926" y="38324"/>
                </a:lnTo>
                <a:lnTo>
                  <a:pt x="329876" y="228303"/>
                </a:lnTo>
                <a:lnTo>
                  <a:pt x="347403" y="274056"/>
                </a:lnTo>
                <a:lnTo>
                  <a:pt x="363199" y="320397"/>
                </a:lnTo>
                <a:lnTo>
                  <a:pt x="377418" y="367283"/>
                </a:lnTo>
                <a:lnTo>
                  <a:pt x="382492" y="386071"/>
                </a:lnTo>
                <a:close/>
              </a:path>
              <a:path w="715644" h="386079">
                <a:moveTo>
                  <a:pt x="407157" y="106548"/>
                </a:moveTo>
                <a:lnTo>
                  <a:pt x="385295" y="122397"/>
                </a:lnTo>
                <a:lnTo>
                  <a:pt x="398791" y="111597"/>
                </a:lnTo>
                <a:lnTo>
                  <a:pt x="407157" y="106548"/>
                </a:lnTo>
                <a:close/>
              </a:path>
              <a:path w="715644" h="386079">
                <a:moveTo>
                  <a:pt x="471024" y="386071"/>
                </a:moveTo>
                <a:lnTo>
                  <a:pt x="418124" y="386071"/>
                </a:lnTo>
                <a:lnTo>
                  <a:pt x="381597" y="262466"/>
                </a:lnTo>
                <a:lnTo>
                  <a:pt x="367878" y="215523"/>
                </a:lnTo>
                <a:lnTo>
                  <a:pt x="358570" y="222040"/>
                </a:lnTo>
                <a:lnTo>
                  <a:pt x="350057" y="226597"/>
                </a:lnTo>
                <a:lnTo>
                  <a:pt x="340954" y="228811"/>
                </a:lnTo>
                <a:lnTo>
                  <a:pt x="329876" y="228303"/>
                </a:lnTo>
                <a:lnTo>
                  <a:pt x="591926" y="38324"/>
                </a:lnTo>
                <a:lnTo>
                  <a:pt x="609447" y="32823"/>
                </a:lnTo>
                <a:lnTo>
                  <a:pt x="629448" y="25892"/>
                </a:lnTo>
                <a:lnTo>
                  <a:pt x="412415" y="183235"/>
                </a:lnTo>
                <a:lnTo>
                  <a:pt x="426733" y="231338"/>
                </a:lnTo>
                <a:lnTo>
                  <a:pt x="440817" y="279558"/>
                </a:lnTo>
                <a:lnTo>
                  <a:pt x="454665" y="327843"/>
                </a:lnTo>
                <a:lnTo>
                  <a:pt x="468274" y="376141"/>
                </a:lnTo>
                <a:lnTo>
                  <a:pt x="471024" y="386071"/>
                </a:lnTo>
                <a:close/>
              </a:path>
              <a:path w="715644" h="386079">
                <a:moveTo>
                  <a:pt x="569670" y="386071"/>
                </a:moveTo>
                <a:lnTo>
                  <a:pt x="516230" y="386071"/>
                </a:lnTo>
                <a:lnTo>
                  <a:pt x="498012" y="310237"/>
                </a:lnTo>
                <a:lnTo>
                  <a:pt x="486780" y="262047"/>
                </a:lnTo>
                <a:lnTo>
                  <a:pt x="475742" y="213929"/>
                </a:lnTo>
                <a:lnTo>
                  <a:pt x="464843" y="165906"/>
                </a:lnTo>
                <a:lnTo>
                  <a:pt x="453471" y="169257"/>
                </a:lnTo>
                <a:lnTo>
                  <a:pt x="441291" y="172640"/>
                </a:lnTo>
                <a:lnTo>
                  <a:pt x="428749" y="176287"/>
                </a:lnTo>
                <a:lnTo>
                  <a:pt x="416288" y="180428"/>
                </a:lnTo>
                <a:lnTo>
                  <a:pt x="629448" y="25892"/>
                </a:lnTo>
                <a:lnTo>
                  <a:pt x="652868" y="17777"/>
                </a:lnTo>
                <a:lnTo>
                  <a:pt x="677287" y="16506"/>
                </a:lnTo>
                <a:lnTo>
                  <a:pt x="690768" y="22796"/>
                </a:lnTo>
                <a:lnTo>
                  <a:pt x="513398" y="151384"/>
                </a:lnTo>
                <a:lnTo>
                  <a:pt x="524397" y="199326"/>
                </a:lnTo>
                <a:lnTo>
                  <a:pt x="535673" y="247209"/>
                </a:lnTo>
                <a:lnTo>
                  <a:pt x="547185" y="295027"/>
                </a:lnTo>
                <a:lnTo>
                  <a:pt x="558894" y="342774"/>
                </a:lnTo>
                <a:lnTo>
                  <a:pt x="569670" y="386071"/>
                </a:lnTo>
                <a:close/>
              </a:path>
              <a:path w="715644" h="386079">
                <a:moveTo>
                  <a:pt x="595100" y="132540"/>
                </a:moveTo>
                <a:lnTo>
                  <a:pt x="570212" y="140105"/>
                </a:lnTo>
                <a:lnTo>
                  <a:pt x="543436" y="145137"/>
                </a:lnTo>
                <a:lnTo>
                  <a:pt x="525887" y="148237"/>
                </a:lnTo>
                <a:lnTo>
                  <a:pt x="520078" y="152449"/>
                </a:lnTo>
                <a:lnTo>
                  <a:pt x="517270" y="148576"/>
                </a:lnTo>
                <a:lnTo>
                  <a:pt x="690768" y="22796"/>
                </a:lnTo>
                <a:lnTo>
                  <a:pt x="697586" y="25977"/>
                </a:lnTo>
                <a:lnTo>
                  <a:pt x="711113" y="43681"/>
                </a:lnTo>
                <a:lnTo>
                  <a:pt x="711543" y="46138"/>
                </a:lnTo>
                <a:lnTo>
                  <a:pt x="607167" y="121807"/>
                </a:lnTo>
                <a:lnTo>
                  <a:pt x="595100" y="132540"/>
                </a:lnTo>
                <a:close/>
              </a:path>
              <a:path w="715644" h="386079">
                <a:moveTo>
                  <a:pt x="703866" y="386071"/>
                </a:moveTo>
                <a:lnTo>
                  <a:pt x="624660" y="386071"/>
                </a:lnTo>
                <a:lnTo>
                  <a:pt x="605690" y="358148"/>
                </a:lnTo>
                <a:lnTo>
                  <a:pt x="593191" y="323590"/>
                </a:lnTo>
                <a:lnTo>
                  <a:pt x="589070" y="286835"/>
                </a:lnTo>
                <a:lnTo>
                  <a:pt x="592206" y="247865"/>
                </a:lnTo>
                <a:lnTo>
                  <a:pt x="596784" y="218652"/>
                </a:lnTo>
                <a:lnTo>
                  <a:pt x="601266" y="187015"/>
                </a:lnTo>
                <a:lnTo>
                  <a:pt x="604959" y="154289"/>
                </a:lnTo>
                <a:lnTo>
                  <a:pt x="607167" y="121807"/>
                </a:lnTo>
                <a:lnTo>
                  <a:pt x="711543" y="46138"/>
                </a:lnTo>
                <a:lnTo>
                  <a:pt x="715218" y="67107"/>
                </a:lnTo>
                <a:lnTo>
                  <a:pt x="708634" y="111762"/>
                </a:lnTo>
                <a:lnTo>
                  <a:pt x="696917" y="200018"/>
                </a:lnTo>
                <a:lnTo>
                  <a:pt x="690332" y="244672"/>
                </a:lnTo>
                <a:lnTo>
                  <a:pt x="683306" y="283370"/>
                </a:lnTo>
                <a:lnTo>
                  <a:pt x="680372" y="307145"/>
                </a:lnTo>
                <a:lnTo>
                  <a:pt x="679295" y="335392"/>
                </a:lnTo>
                <a:lnTo>
                  <a:pt x="686555" y="362024"/>
                </a:lnTo>
                <a:lnTo>
                  <a:pt x="703866" y="386071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0"/>
              <a:t>EXERCISE</a:t>
            </a:r>
            <a:r>
              <a:rPr dirty="0" spc="185"/>
              <a:t> </a:t>
            </a:r>
            <a:r>
              <a:rPr dirty="0" spc="-465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algn="ctr" marL="694055" marR="686435" indent="-635">
              <a:lnSpc>
                <a:spcPts val="5100"/>
              </a:lnSpc>
              <a:spcBef>
                <a:spcPts val="320"/>
              </a:spcBef>
            </a:pPr>
            <a:r>
              <a:rPr dirty="0" spc="-430"/>
              <a:t>PROVE</a:t>
            </a:r>
            <a:r>
              <a:rPr dirty="0" spc="-425"/>
              <a:t> </a:t>
            </a:r>
            <a:r>
              <a:rPr dirty="0" spc="-440"/>
              <a:t>THAT</a:t>
            </a:r>
            <a:r>
              <a:rPr dirty="0" spc="-434"/>
              <a:t> </a:t>
            </a:r>
            <a:r>
              <a:rPr dirty="0" spc="-375"/>
              <a:t>THE</a:t>
            </a:r>
            <a:r>
              <a:rPr dirty="0" spc="-370"/>
              <a:t> </a:t>
            </a:r>
            <a:r>
              <a:rPr dirty="0" spc="-340"/>
              <a:t>FOLLOWING</a:t>
            </a:r>
            <a:r>
              <a:rPr dirty="0" spc="-335"/>
              <a:t> </a:t>
            </a:r>
            <a:r>
              <a:rPr dirty="0" spc="-360"/>
              <a:t>FORMULAS</a:t>
            </a:r>
            <a:r>
              <a:rPr dirty="0" spc="-355"/>
              <a:t> </a:t>
            </a:r>
            <a:r>
              <a:rPr dirty="0" spc="-395"/>
              <a:t>ARE </a:t>
            </a:r>
            <a:r>
              <a:rPr dirty="0" spc="-390"/>
              <a:t> </a:t>
            </a:r>
            <a:r>
              <a:rPr dirty="0" spc="-335"/>
              <a:t>TAUTOLOGIES</a:t>
            </a:r>
            <a:r>
              <a:rPr dirty="0" spc="505"/>
              <a:t> </a:t>
            </a:r>
            <a:r>
              <a:rPr dirty="0" spc="-95"/>
              <a:t>USING</a:t>
            </a:r>
            <a:r>
              <a:rPr dirty="0" spc="505"/>
              <a:t> </a:t>
            </a:r>
            <a:r>
              <a:rPr dirty="0" spc="-375"/>
              <a:t>THE</a:t>
            </a:r>
            <a:r>
              <a:rPr dirty="0" spc="505"/>
              <a:t> </a:t>
            </a:r>
            <a:r>
              <a:rPr dirty="0" spc="-195"/>
              <a:t>SEMANTIC</a:t>
            </a:r>
            <a:r>
              <a:rPr dirty="0" spc="505"/>
              <a:t> </a:t>
            </a:r>
            <a:r>
              <a:rPr dirty="0" spc="-365"/>
              <a:t>TABLEAUX </a:t>
            </a:r>
            <a:r>
              <a:rPr dirty="0" spc="-1280"/>
              <a:t> </a:t>
            </a:r>
            <a:r>
              <a:rPr dirty="0" spc="-325"/>
              <a:t>METHOD:</a:t>
            </a:r>
          </a:p>
          <a:p>
            <a:pPr>
              <a:lnSpc>
                <a:spcPct val="100000"/>
              </a:lnSpc>
            </a:pPr>
            <a:endParaRPr sz="4200"/>
          </a:p>
          <a:p>
            <a:pPr marL="58419">
              <a:lnSpc>
                <a:spcPct val="100000"/>
              </a:lnSpc>
              <a:tabLst>
                <a:tab pos="2171065" algn="l"/>
              </a:tabLst>
            </a:pPr>
            <a:r>
              <a:rPr dirty="0" spc="-400"/>
              <a:t>1.	</a:t>
            </a:r>
            <a:r>
              <a:rPr dirty="0" spc="-155"/>
              <a:t>DISTRIBUTION</a:t>
            </a:r>
            <a:r>
              <a:rPr dirty="0" spc="500"/>
              <a:t> </a:t>
            </a:r>
            <a:r>
              <a:rPr dirty="0" spc="-480"/>
              <a:t>OF</a:t>
            </a:r>
            <a:r>
              <a:rPr dirty="0" spc="-305"/>
              <a:t> </a:t>
            </a:r>
            <a:r>
              <a:rPr dirty="0" spc="700"/>
              <a:t>'-&gt;’</a:t>
            </a:r>
            <a:r>
              <a:rPr dirty="0" spc="505"/>
              <a:t> </a:t>
            </a:r>
            <a:r>
              <a:rPr dirty="0" spc="-425"/>
              <a:t>OVER</a:t>
            </a:r>
            <a:r>
              <a:rPr dirty="0" spc="505"/>
              <a:t> </a:t>
            </a:r>
            <a:r>
              <a:rPr dirty="0" spc="905"/>
              <a:t>’/\’: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5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5700" spc="-95"/>
              <a:t>(P</a:t>
            </a:r>
            <a:r>
              <a:rPr dirty="0" sz="5700" spc="670"/>
              <a:t> </a:t>
            </a:r>
            <a:r>
              <a:rPr dirty="0" sz="5700" spc="330"/>
              <a:t>-&gt;</a:t>
            </a:r>
            <a:r>
              <a:rPr dirty="0" sz="5700" spc="675"/>
              <a:t> </a:t>
            </a:r>
            <a:r>
              <a:rPr dirty="0" sz="5700" spc="-700"/>
              <a:t>Q</a:t>
            </a:r>
            <a:r>
              <a:rPr dirty="0" sz="5700" spc="670"/>
              <a:t> </a:t>
            </a:r>
            <a:r>
              <a:rPr dirty="0" sz="5700" spc="484"/>
              <a:t>/\</a:t>
            </a:r>
            <a:r>
              <a:rPr dirty="0" sz="5700" spc="675"/>
              <a:t> </a:t>
            </a:r>
            <a:r>
              <a:rPr dirty="0" sz="5700" spc="-75"/>
              <a:t>R)</a:t>
            </a:r>
            <a:r>
              <a:rPr dirty="0" sz="5700" spc="670"/>
              <a:t> </a:t>
            </a:r>
            <a:r>
              <a:rPr dirty="0" sz="5700" spc="-40"/>
              <a:t>&lt;-&gt;</a:t>
            </a:r>
            <a:r>
              <a:rPr dirty="0" sz="5700" spc="675"/>
              <a:t> </a:t>
            </a:r>
            <a:r>
              <a:rPr dirty="0" sz="5700" spc="80"/>
              <a:t>((P-&gt;Q)</a:t>
            </a:r>
            <a:r>
              <a:rPr dirty="0" sz="5700" spc="670"/>
              <a:t> </a:t>
            </a:r>
            <a:r>
              <a:rPr dirty="0" sz="5700" spc="484"/>
              <a:t>/\</a:t>
            </a:r>
            <a:r>
              <a:rPr dirty="0" sz="5700" spc="675"/>
              <a:t> </a:t>
            </a:r>
            <a:r>
              <a:rPr dirty="0" sz="5700" spc="100"/>
              <a:t>(P-&gt;R))</a:t>
            </a:r>
            <a:endParaRPr sz="5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81"/>
            <a:ext cx="1082881" cy="6619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4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9" y="0"/>
            <a:ext cx="1077545" cy="6668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8" cy="7674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56"/>
            <a:ext cx="993095" cy="8283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69791" y="0"/>
            <a:ext cx="1132206" cy="10706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22587" y="49857"/>
            <a:ext cx="665367" cy="8592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30"/>
            <a:ext cx="1143756" cy="9363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8"/>
            <a:ext cx="1094312" cy="72061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7850713" y="9181865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6" y="227975"/>
                </a:lnTo>
                <a:lnTo>
                  <a:pt x="437286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6" y="436836"/>
                </a:lnTo>
                <a:lnTo>
                  <a:pt x="437286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6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6" y="154130"/>
                </a:lnTo>
                <a:lnTo>
                  <a:pt x="437286" y="191202"/>
                </a:lnTo>
                <a:close/>
              </a:path>
              <a:path w="437515" h="701675">
                <a:moveTo>
                  <a:pt x="437286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6" y="123971"/>
                </a:lnTo>
                <a:lnTo>
                  <a:pt x="437286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6" y="191202"/>
                </a:lnTo>
                <a:lnTo>
                  <a:pt x="437286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6" y="227975"/>
                </a:moveTo>
                <a:lnTo>
                  <a:pt x="432511" y="228925"/>
                </a:lnTo>
                <a:lnTo>
                  <a:pt x="437286" y="213719"/>
                </a:lnTo>
                <a:lnTo>
                  <a:pt x="437286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6" y="237094"/>
                </a:lnTo>
                <a:lnTo>
                  <a:pt x="437286" y="397927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6" y="464609"/>
                </a:lnTo>
                <a:lnTo>
                  <a:pt x="437286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6" y="512043"/>
                </a:lnTo>
                <a:lnTo>
                  <a:pt x="437286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6" y="513616"/>
                </a:moveTo>
                <a:lnTo>
                  <a:pt x="431377" y="514516"/>
                </a:lnTo>
                <a:lnTo>
                  <a:pt x="437286" y="513341"/>
                </a:lnTo>
                <a:lnTo>
                  <a:pt x="437286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7105360" y="9326425"/>
            <a:ext cx="909319" cy="960755"/>
            <a:chOff x="17105360" y="9326425"/>
            <a:chExt cx="909319" cy="960755"/>
          </a:xfrm>
        </p:grpSpPr>
        <p:sp>
          <p:nvSpPr>
            <p:cNvPr id="16" name="object 16"/>
            <p:cNvSpPr/>
            <p:nvPr/>
          </p:nvSpPr>
          <p:spPr>
            <a:xfrm>
              <a:off x="17105360" y="9326425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1" y="192007"/>
                  </a:moveTo>
                  <a:lnTo>
                    <a:pt x="209767" y="255546"/>
                  </a:lnTo>
                  <a:lnTo>
                    <a:pt x="214820" y="253246"/>
                  </a:lnTo>
                  <a:lnTo>
                    <a:pt x="215471" y="250527"/>
                  </a:lnTo>
                  <a:lnTo>
                    <a:pt x="218288" y="239607"/>
                  </a:lnTo>
                  <a:lnTo>
                    <a:pt x="220643" y="227485"/>
                  </a:lnTo>
                  <a:lnTo>
                    <a:pt x="225386" y="204529"/>
                  </a:lnTo>
                  <a:lnTo>
                    <a:pt x="231473" y="159293"/>
                  </a:lnTo>
                  <a:lnTo>
                    <a:pt x="232047" y="141050"/>
                  </a:lnTo>
                  <a:lnTo>
                    <a:pt x="232729" y="122786"/>
                  </a:lnTo>
                  <a:lnTo>
                    <a:pt x="237726" y="68703"/>
                  </a:lnTo>
                  <a:lnTo>
                    <a:pt x="247321" y="26653"/>
                  </a:lnTo>
                  <a:lnTo>
                    <a:pt x="277167" y="0"/>
                  </a:lnTo>
                  <a:lnTo>
                    <a:pt x="290667" y="1199"/>
                  </a:lnTo>
                  <a:lnTo>
                    <a:pt x="302693" y="9166"/>
                  </a:lnTo>
                  <a:lnTo>
                    <a:pt x="310969" y="23059"/>
                  </a:lnTo>
                  <a:lnTo>
                    <a:pt x="319576" y="48540"/>
                  </a:lnTo>
                  <a:lnTo>
                    <a:pt x="336542" y="98255"/>
                  </a:lnTo>
                  <a:lnTo>
                    <a:pt x="345466" y="122378"/>
                  </a:lnTo>
                  <a:lnTo>
                    <a:pt x="352171" y="139172"/>
                  </a:lnTo>
                  <a:lnTo>
                    <a:pt x="354892" y="145106"/>
                  </a:lnTo>
                  <a:lnTo>
                    <a:pt x="295160" y="156985"/>
                  </a:lnTo>
                  <a:lnTo>
                    <a:pt x="280043" y="238979"/>
                  </a:lnTo>
                  <a:lnTo>
                    <a:pt x="302819" y="235744"/>
                  </a:lnTo>
                  <a:lnTo>
                    <a:pt x="495815" y="197360"/>
                  </a:lnTo>
                  <a:lnTo>
                    <a:pt x="529241" y="192007"/>
                  </a:lnTo>
                  <a:close/>
                </a:path>
                <a:path w="586105" h="640079">
                  <a:moveTo>
                    <a:pt x="314548" y="194565"/>
                  </a:moveTo>
                  <a:lnTo>
                    <a:pt x="310442" y="185023"/>
                  </a:lnTo>
                  <a:lnTo>
                    <a:pt x="306376" y="175473"/>
                  </a:lnTo>
                  <a:lnTo>
                    <a:pt x="298312" y="156359"/>
                  </a:lnTo>
                  <a:lnTo>
                    <a:pt x="354892" y="145106"/>
                  </a:lnTo>
                  <a:lnTo>
                    <a:pt x="359246" y="154599"/>
                  </a:lnTo>
                  <a:lnTo>
                    <a:pt x="366536" y="169982"/>
                  </a:lnTo>
                  <a:lnTo>
                    <a:pt x="371786" y="181887"/>
                  </a:lnTo>
                  <a:lnTo>
                    <a:pt x="315303" y="193120"/>
                  </a:lnTo>
                  <a:lnTo>
                    <a:pt x="314548" y="194565"/>
                  </a:lnTo>
                  <a:close/>
                </a:path>
                <a:path w="586105" h="640079">
                  <a:moveTo>
                    <a:pt x="392608" y="217887"/>
                  </a:moveTo>
                  <a:lnTo>
                    <a:pt x="302819" y="235744"/>
                  </a:lnTo>
                  <a:lnTo>
                    <a:pt x="313002" y="232424"/>
                  </a:lnTo>
                  <a:lnTo>
                    <a:pt x="325028" y="230032"/>
                  </a:lnTo>
                  <a:lnTo>
                    <a:pt x="326941" y="223178"/>
                  </a:lnTo>
                  <a:lnTo>
                    <a:pt x="325911" y="219498"/>
                  </a:lnTo>
                  <a:lnTo>
                    <a:pt x="323498" y="212208"/>
                  </a:lnTo>
                  <a:lnTo>
                    <a:pt x="320930" y="206245"/>
                  </a:lnTo>
                  <a:lnTo>
                    <a:pt x="318200" y="200313"/>
                  </a:lnTo>
                  <a:lnTo>
                    <a:pt x="315303" y="193120"/>
                  </a:lnTo>
                  <a:lnTo>
                    <a:pt x="371786" y="181887"/>
                  </a:lnTo>
                  <a:lnTo>
                    <a:pt x="373886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4" y="205909"/>
                  </a:lnTo>
                  <a:lnTo>
                    <a:pt x="384350" y="213055"/>
                  </a:lnTo>
                  <a:lnTo>
                    <a:pt x="385705" y="215375"/>
                  </a:lnTo>
                  <a:lnTo>
                    <a:pt x="392608" y="217887"/>
                  </a:lnTo>
                  <a:close/>
                </a:path>
                <a:path w="586105" h="640079">
                  <a:moveTo>
                    <a:pt x="260368" y="637829"/>
                  </a:moveTo>
                  <a:lnTo>
                    <a:pt x="213670" y="621219"/>
                  </a:lnTo>
                  <a:lnTo>
                    <a:pt x="203097" y="566347"/>
                  </a:lnTo>
                  <a:lnTo>
                    <a:pt x="202209" y="538036"/>
                  </a:lnTo>
                  <a:lnTo>
                    <a:pt x="199761" y="481549"/>
                  </a:lnTo>
                  <a:lnTo>
                    <a:pt x="190380" y="466581"/>
                  </a:lnTo>
                  <a:lnTo>
                    <a:pt x="173950" y="458195"/>
                  </a:lnTo>
                  <a:lnTo>
                    <a:pt x="157305" y="449852"/>
                  </a:lnTo>
                  <a:lnTo>
                    <a:pt x="123584" y="433250"/>
                  </a:lnTo>
                  <a:lnTo>
                    <a:pt x="101464" y="422111"/>
                  </a:lnTo>
                  <a:lnTo>
                    <a:pt x="80614" y="406835"/>
                  </a:lnTo>
                  <a:lnTo>
                    <a:pt x="61968" y="391120"/>
                  </a:lnTo>
                  <a:lnTo>
                    <a:pt x="44539" y="371279"/>
                  </a:lnTo>
                  <a:lnTo>
                    <a:pt x="44473" y="368702"/>
                  </a:lnTo>
                  <a:lnTo>
                    <a:pt x="44187" y="368759"/>
                  </a:lnTo>
                  <a:lnTo>
                    <a:pt x="27767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40" y="323017"/>
                  </a:lnTo>
                  <a:lnTo>
                    <a:pt x="13764" y="319130"/>
                  </a:lnTo>
                  <a:lnTo>
                    <a:pt x="9959" y="308233"/>
                  </a:lnTo>
                  <a:lnTo>
                    <a:pt x="9177" y="305799"/>
                  </a:lnTo>
                  <a:lnTo>
                    <a:pt x="17746" y="300210"/>
                  </a:lnTo>
                  <a:lnTo>
                    <a:pt x="22408" y="296693"/>
                  </a:lnTo>
                  <a:lnTo>
                    <a:pt x="24022" y="295077"/>
                  </a:lnTo>
                  <a:lnTo>
                    <a:pt x="26601" y="294564"/>
                  </a:lnTo>
                  <a:lnTo>
                    <a:pt x="28073" y="292977"/>
                  </a:lnTo>
                  <a:lnTo>
                    <a:pt x="30938" y="288522"/>
                  </a:lnTo>
                  <a:lnTo>
                    <a:pt x="33394" y="282854"/>
                  </a:lnTo>
                  <a:lnTo>
                    <a:pt x="37292" y="280784"/>
                  </a:lnTo>
                  <a:lnTo>
                    <a:pt x="44234" y="285878"/>
                  </a:lnTo>
                  <a:lnTo>
                    <a:pt x="67872" y="281176"/>
                  </a:lnTo>
                  <a:lnTo>
                    <a:pt x="137101" y="268703"/>
                  </a:lnTo>
                  <a:lnTo>
                    <a:pt x="171591" y="261843"/>
                  </a:lnTo>
                  <a:lnTo>
                    <a:pt x="206329" y="256229"/>
                  </a:lnTo>
                  <a:lnTo>
                    <a:pt x="550158" y="187847"/>
                  </a:lnTo>
                  <a:lnTo>
                    <a:pt x="584368" y="209531"/>
                  </a:lnTo>
                  <a:lnTo>
                    <a:pt x="585876" y="217000"/>
                  </a:lnTo>
                  <a:lnTo>
                    <a:pt x="585623" y="220935"/>
                  </a:lnTo>
                  <a:lnTo>
                    <a:pt x="290654" y="279600"/>
                  </a:lnTo>
                  <a:lnTo>
                    <a:pt x="288753" y="281273"/>
                  </a:lnTo>
                  <a:lnTo>
                    <a:pt x="286956" y="284220"/>
                  </a:lnTo>
                  <a:lnTo>
                    <a:pt x="284911" y="285921"/>
                  </a:lnTo>
                  <a:lnTo>
                    <a:pt x="282398" y="289011"/>
                  </a:lnTo>
                  <a:lnTo>
                    <a:pt x="279208" y="290940"/>
                  </a:lnTo>
                  <a:lnTo>
                    <a:pt x="276447" y="292784"/>
                  </a:lnTo>
                  <a:lnTo>
                    <a:pt x="273074" y="296045"/>
                  </a:lnTo>
                  <a:lnTo>
                    <a:pt x="270385" y="297874"/>
                  </a:lnTo>
                  <a:lnTo>
                    <a:pt x="170890" y="317662"/>
                  </a:lnTo>
                  <a:lnTo>
                    <a:pt x="145473" y="325307"/>
                  </a:lnTo>
                  <a:lnTo>
                    <a:pt x="119916" y="331685"/>
                  </a:lnTo>
                  <a:lnTo>
                    <a:pt x="119187" y="337009"/>
                  </a:lnTo>
                  <a:lnTo>
                    <a:pt x="118432" y="338454"/>
                  </a:lnTo>
                  <a:lnTo>
                    <a:pt x="196185" y="386439"/>
                  </a:lnTo>
                  <a:lnTo>
                    <a:pt x="258736" y="373999"/>
                  </a:lnTo>
                  <a:lnTo>
                    <a:pt x="256489" y="393869"/>
                  </a:lnTo>
                  <a:lnTo>
                    <a:pt x="255675" y="408274"/>
                  </a:lnTo>
                  <a:lnTo>
                    <a:pt x="257457" y="416984"/>
                  </a:lnTo>
                  <a:lnTo>
                    <a:pt x="263348" y="424877"/>
                  </a:lnTo>
                  <a:lnTo>
                    <a:pt x="273624" y="430602"/>
                  </a:lnTo>
                  <a:lnTo>
                    <a:pt x="269771" y="440433"/>
                  </a:lnTo>
                  <a:lnTo>
                    <a:pt x="277794" y="438837"/>
                  </a:lnTo>
                  <a:lnTo>
                    <a:pt x="279761" y="439741"/>
                  </a:lnTo>
                  <a:lnTo>
                    <a:pt x="286451" y="443590"/>
                  </a:lnTo>
                  <a:lnTo>
                    <a:pt x="293060" y="447455"/>
                  </a:lnTo>
                  <a:lnTo>
                    <a:pt x="299455" y="451362"/>
                  </a:lnTo>
                  <a:lnTo>
                    <a:pt x="305500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5" y="436633"/>
                  </a:lnTo>
                  <a:lnTo>
                    <a:pt x="465722" y="464910"/>
                  </a:lnTo>
                  <a:lnTo>
                    <a:pt x="407981" y="476394"/>
                  </a:lnTo>
                  <a:lnTo>
                    <a:pt x="405038" y="479569"/>
                  </a:lnTo>
                  <a:lnTo>
                    <a:pt x="404283" y="481014"/>
                  </a:lnTo>
                  <a:lnTo>
                    <a:pt x="252855" y="511130"/>
                  </a:lnTo>
                  <a:lnTo>
                    <a:pt x="253616" y="516158"/>
                  </a:lnTo>
                  <a:lnTo>
                    <a:pt x="254019" y="518668"/>
                  </a:lnTo>
                  <a:lnTo>
                    <a:pt x="254655" y="522426"/>
                  </a:lnTo>
                  <a:lnTo>
                    <a:pt x="255463" y="528740"/>
                  </a:lnTo>
                  <a:lnTo>
                    <a:pt x="397090" y="500573"/>
                  </a:lnTo>
                  <a:lnTo>
                    <a:pt x="397650" y="501756"/>
                  </a:lnTo>
                  <a:lnTo>
                    <a:pt x="404835" y="505507"/>
                  </a:lnTo>
                  <a:lnTo>
                    <a:pt x="410645" y="509531"/>
                  </a:lnTo>
                  <a:lnTo>
                    <a:pt x="415824" y="513680"/>
                  </a:lnTo>
                  <a:lnTo>
                    <a:pt x="421009" y="519123"/>
                  </a:lnTo>
                  <a:lnTo>
                    <a:pt x="426342" y="524537"/>
                  </a:lnTo>
                  <a:lnTo>
                    <a:pt x="479798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1" y="553490"/>
                  </a:lnTo>
                  <a:lnTo>
                    <a:pt x="337715" y="557702"/>
                  </a:lnTo>
                  <a:lnTo>
                    <a:pt x="330718" y="565568"/>
                  </a:lnTo>
                  <a:lnTo>
                    <a:pt x="323715" y="572140"/>
                  </a:lnTo>
                  <a:lnTo>
                    <a:pt x="317028" y="579945"/>
                  </a:lnTo>
                  <a:lnTo>
                    <a:pt x="306722" y="589763"/>
                  </a:lnTo>
                  <a:lnTo>
                    <a:pt x="296610" y="600839"/>
                  </a:lnTo>
                  <a:lnTo>
                    <a:pt x="286680" y="610583"/>
                  </a:lnTo>
                  <a:lnTo>
                    <a:pt x="278159" y="622637"/>
                  </a:lnTo>
                  <a:lnTo>
                    <a:pt x="269622" y="632104"/>
                  </a:lnTo>
                  <a:lnTo>
                    <a:pt x="260368" y="637829"/>
                  </a:lnTo>
                  <a:close/>
                </a:path>
                <a:path w="586105" h="640079">
                  <a:moveTo>
                    <a:pt x="67872" y="281176"/>
                  </a:moveTo>
                  <a:lnTo>
                    <a:pt x="44234" y="285878"/>
                  </a:lnTo>
                  <a:lnTo>
                    <a:pt x="49153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2" y="281176"/>
                  </a:lnTo>
                  <a:close/>
                </a:path>
                <a:path w="586105" h="640079">
                  <a:moveTo>
                    <a:pt x="550158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8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2" y="459664"/>
                  </a:lnTo>
                  <a:lnTo>
                    <a:pt x="328554" y="455934"/>
                  </a:lnTo>
                  <a:lnTo>
                    <a:pt x="334103" y="450946"/>
                  </a:lnTo>
                  <a:lnTo>
                    <a:pt x="339477" y="445992"/>
                  </a:lnTo>
                  <a:lnTo>
                    <a:pt x="344309" y="439852"/>
                  </a:lnTo>
                  <a:lnTo>
                    <a:pt x="348724" y="433794"/>
                  </a:lnTo>
                  <a:lnTo>
                    <a:pt x="356190" y="423245"/>
                  </a:lnTo>
                  <a:lnTo>
                    <a:pt x="365521" y="414915"/>
                  </a:lnTo>
                  <a:lnTo>
                    <a:pt x="385115" y="378646"/>
                  </a:lnTo>
                  <a:lnTo>
                    <a:pt x="387353" y="370432"/>
                  </a:lnTo>
                  <a:lnTo>
                    <a:pt x="383199" y="371258"/>
                  </a:lnTo>
                  <a:lnTo>
                    <a:pt x="348938" y="278367"/>
                  </a:lnTo>
                  <a:lnTo>
                    <a:pt x="294068" y="289280"/>
                  </a:lnTo>
                  <a:lnTo>
                    <a:pt x="292752" y="285657"/>
                  </a:lnTo>
                  <a:lnTo>
                    <a:pt x="290654" y="279600"/>
                  </a:lnTo>
                  <a:lnTo>
                    <a:pt x="406982" y="256464"/>
                  </a:lnTo>
                  <a:lnTo>
                    <a:pt x="403428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7" y="334957"/>
                  </a:lnTo>
                  <a:lnTo>
                    <a:pt x="526881" y="315490"/>
                  </a:lnTo>
                  <a:lnTo>
                    <a:pt x="494803" y="363306"/>
                  </a:lnTo>
                  <a:lnTo>
                    <a:pt x="486846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7" y="407378"/>
                  </a:lnTo>
                  <a:lnTo>
                    <a:pt x="457241" y="413507"/>
                  </a:lnTo>
                  <a:lnTo>
                    <a:pt x="455615" y="420305"/>
                  </a:lnTo>
                  <a:lnTo>
                    <a:pt x="456224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9" y="266307"/>
                  </a:moveTo>
                  <a:lnTo>
                    <a:pt x="417247" y="260897"/>
                  </a:lnTo>
                  <a:lnTo>
                    <a:pt x="406982" y="256464"/>
                  </a:lnTo>
                  <a:lnTo>
                    <a:pt x="585623" y="220935"/>
                  </a:lnTo>
                  <a:lnTo>
                    <a:pt x="585370" y="224870"/>
                  </a:lnTo>
                  <a:lnTo>
                    <a:pt x="584753" y="226288"/>
                  </a:lnTo>
                  <a:lnTo>
                    <a:pt x="447514" y="253582"/>
                  </a:lnTo>
                  <a:lnTo>
                    <a:pt x="423759" y="262191"/>
                  </a:lnTo>
                  <a:lnTo>
                    <a:pt x="416089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7" y="334957"/>
                  </a:lnTo>
                  <a:lnTo>
                    <a:pt x="492916" y="249732"/>
                  </a:lnTo>
                  <a:lnTo>
                    <a:pt x="469785" y="251743"/>
                  </a:lnTo>
                  <a:lnTo>
                    <a:pt x="458361" y="251425"/>
                  </a:lnTo>
                  <a:lnTo>
                    <a:pt x="584753" y="226288"/>
                  </a:lnTo>
                  <a:lnTo>
                    <a:pt x="580431" y="236211"/>
                  </a:lnTo>
                  <a:lnTo>
                    <a:pt x="574256" y="247798"/>
                  </a:lnTo>
                  <a:lnTo>
                    <a:pt x="567135" y="258279"/>
                  </a:lnTo>
                  <a:lnTo>
                    <a:pt x="557118" y="274515"/>
                  </a:lnTo>
                  <a:lnTo>
                    <a:pt x="550098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2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6" y="373999"/>
                  </a:moveTo>
                  <a:lnTo>
                    <a:pt x="196185" y="386439"/>
                  </a:lnTo>
                  <a:lnTo>
                    <a:pt x="199596" y="381876"/>
                  </a:lnTo>
                  <a:lnTo>
                    <a:pt x="201316" y="381534"/>
                  </a:lnTo>
                  <a:lnTo>
                    <a:pt x="201498" y="380203"/>
                  </a:lnTo>
                  <a:lnTo>
                    <a:pt x="203046" y="365652"/>
                  </a:lnTo>
                  <a:lnTo>
                    <a:pt x="204554" y="351108"/>
                  </a:lnTo>
                  <a:lnTo>
                    <a:pt x="207255" y="320789"/>
                  </a:lnTo>
                  <a:lnTo>
                    <a:pt x="208243" y="311528"/>
                  </a:lnTo>
                  <a:lnTo>
                    <a:pt x="201118" y="311650"/>
                  </a:lnTo>
                  <a:lnTo>
                    <a:pt x="270385" y="297874"/>
                  </a:lnTo>
                  <a:lnTo>
                    <a:pt x="267696" y="299704"/>
                  </a:lnTo>
                  <a:lnTo>
                    <a:pt x="267046" y="302423"/>
                  </a:lnTo>
                  <a:lnTo>
                    <a:pt x="264096" y="325023"/>
                  </a:lnTo>
                  <a:lnTo>
                    <a:pt x="261375" y="347577"/>
                  </a:lnTo>
                  <a:lnTo>
                    <a:pt x="259036" y="371350"/>
                  </a:lnTo>
                  <a:lnTo>
                    <a:pt x="258736" y="373999"/>
                  </a:lnTo>
                  <a:close/>
                </a:path>
                <a:path w="586105" h="640079">
                  <a:moveTo>
                    <a:pt x="479798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8" y="502081"/>
                  </a:lnTo>
                  <a:lnTo>
                    <a:pt x="420696" y="495878"/>
                  </a:lnTo>
                  <a:lnTo>
                    <a:pt x="417203" y="482329"/>
                  </a:lnTo>
                  <a:lnTo>
                    <a:pt x="411589" y="479561"/>
                  </a:lnTo>
                  <a:lnTo>
                    <a:pt x="407981" y="476394"/>
                  </a:lnTo>
                  <a:lnTo>
                    <a:pt x="465722" y="464910"/>
                  </a:lnTo>
                  <a:lnTo>
                    <a:pt x="474824" y="496766"/>
                  </a:lnTo>
                  <a:lnTo>
                    <a:pt x="479798" y="513905"/>
                  </a:lnTo>
                  <a:close/>
                </a:path>
                <a:path w="586105" h="640079">
                  <a:moveTo>
                    <a:pt x="397090" y="500573"/>
                  </a:moveTo>
                  <a:lnTo>
                    <a:pt x="255463" y="528740"/>
                  </a:lnTo>
                  <a:lnTo>
                    <a:pt x="273643" y="516060"/>
                  </a:lnTo>
                  <a:lnTo>
                    <a:pt x="274189" y="512067"/>
                  </a:lnTo>
                  <a:lnTo>
                    <a:pt x="252855" y="511130"/>
                  </a:lnTo>
                  <a:lnTo>
                    <a:pt x="404283" y="481014"/>
                  </a:lnTo>
                  <a:lnTo>
                    <a:pt x="403528" y="482459"/>
                  </a:lnTo>
                  <a:lnTo>
                    <a:pt x="401340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0" y="500573"/>
                  </a:lnTo>
                  <a:close/>
                </a:path>
                <a:path w="586105" h="640079">
                  <a:moveTo>
                    <a:pt x="477651" y="614038"/>
                  </a:moveTo>
                  <a:lnTo>
                    <a:pt x="469629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3" y="607371"/>
                  </a:lnTo>
                  <a:lnTo>
                    <a:pt x="435923" y="600324"/>
                  </a:lnTo>
                  <a:lnTo>
                    <a:pt x="426166" y="594495"/>
                  </a:lnTo>
                  <a:lnTo>
                    <a:pt x="416066" y="587440"/>
                  </a:lnTo>
                  <a:lnTo>
                    <a:pt x="405698" y="581733"/>
                  </a:lnTo>
                  <a:lnTo>
                    <a:pt x="394974" y="574801"/>
                  </a:lnTo>
                  <a:lnTo>
                    <a:pt x="373914" y="563451"/>
                  </a:lnTo>
                  <a:lnTo>
                    <a:pt x="372950" y="562348"/>
                  </a:lnTo>
                  <a:lnTo>
                    <a:pt x="371088" y="562718"/>
                  </a:lnTo>
                  <a:lnTo>
                    <a:pt x="364185" y="558912"/>
                  </a:lnTo>
                  <a:lnTo>
                    <a:pt x="357162" y="555129"/>
                  </a:lnTo>
                  <a:lnTo>
                    <a:pt x="350735" y="552523"/>
                  </a:lnTo>
                  <a:lnTo>
                    <a:pt x="483272" y="526163"/>
                  </a:lnTo>
                  <a:lnTo>
                    <a:pt x="490181" y="551982"/>
                  </a:lnTo>
                  <a:lnTo>
                    <a:pt x="491706" y="558153"/>
                  </a:lnTo>
                  <a:lnTo>
                    <a:pt x="492277" y="561924"/>
                  </a:lnTo>
                  <a:lnTo>
                    <a:pt x="494392" y="573157"/>
                  </a:lnTo>
                  <a:lnTo>
                    <a:pt x="499760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2" y="592944"/>
                  </a:lnTo>
                  <a:lnTo>
                    <a:pt x="497392" y="599753"/>
                  </a:lnTo>
                  <a:lnTo>
                    <a:pt x="494497" y="605508"/>
                  </a:lnTo>
                  <a:lnTo>
                    <a:pt x="480242" y="608343"/>
                  </a:lnTo>
                  <a:lnTo>
                    <a:pt x="477651" y="614038"/>
                  </a:lnTo>
                  <a:close/>
                </a:path>
                <a:path w="586105" h="640079">
                  <a:moveTo>
                    <a:pt x="489387" y="609114"/>
                  </a:moveTo>
                  <a:lnTo>
                    <a:pt x="480815" y="608229"/>
                  </a:lnTo>
                  <a:lnTo>
                    <a:pt x="494497" y="605508"/>
                  </a:lnTo>
                  <a:lnTo>
                    <a:pt x="489387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655661" y="9964015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72" y="322984"/>
                  </a:moveTo>
                  <a:lnTo>
                    <a:pt x="23400" y="322984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72" y="322984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2" y="322984"/>
                  </a:moveTo>
                  <a:lnTo>
                    <a:pt x="155941" y="322984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597" y="316654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2" y="322984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407"/>
            <a:ext cx="1374119" cy="8435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7076" y="9492518"/>
            <a:ext cx="1107870" cy="79524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260874" y="9418630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0" y="214254"/>
                </a:moveTo>
                <a:lnTo>
                  <a:pt x="840932" y="182627"/>
                </a:lnTo>
                <a:lnTo>
                  <a:pt x="857380" y="163243"/>
                </a:lnTo>
                <a:lnTo>
                  <a:pt x="873655" y="143724"/>
                </a:lnTo>
                <a:lnTo>
                  <a:pt x="890622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39" y="68159"/>
                </a:lnTo>
                <a:lnTo>
                  <a:pt x="982041" y="67176"/>
                </a:lnTo>
                <a:lnTo>
                  <a:pt x="985269" y="69692"/>
                </a:lnTo>
                <a:lnTo>
                  <a:pt x="994920" y="61112"/>
                </a:lnTo>
                <a:lnTo>
                  <a:pt x="996304" y="62190"/>
                </a:lnTo>
                <a:lnTo>
                  <a:pt x="1011389" y="57844"/>
                </a:lnTo>
                <a:lnTo>
                  <a:pt x="1037479" y="45973"/>
                </a:lnTo>
                <a:lnTo>
                  <a:pt x="1082455" y="81019"/>
                </a:lnTo>
                <a:lnTo>
                  <a:pt x="1078101" y="93727"/>
                </a:lnTo>
                <a:lnTo>
                  <a:pt x="1072870" y="121852"/>
                </a:lnTo>
                <a:lnTo>
                  <a:pt x="1067315" y="149724"/>
                </a:lnTo>
                <a:lnTo>
                  <a:pt x="1003061" y="99656"/>
                </a:lnTo>
                <a:lnTo>
                  <a:pt x="992718" y="107697"/>
                </a:lnTo>
                <a:lnTo>
                  <a:pt x="972790" y="124369"/>
                </a:lnTo>
                <a:lnTo>
                  <a:pt x="953365" y="141434"/>
                </a:lnTo>
                <a:lnTo>
                  <a:pt x="934200" y="158701"/>
                </a:lnTo>
                <a:lnTo>
                  <a:pt x="923317" y="166321"/>
                </a:lnTo>
                <a:lnTo>
                  <a:pt x="906397" y="185337"/>
                </a:lnTo>
                <a:lnTo>
                  <a:pt x="897910" y="194825"/>
                </a:lnTo>
                <a:lnTo>
                  <a:pt x="889726" y="204547"/>
                </a:lnTo>
                <a:lnTo>
                  <a:pt x="881520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3" y="271037"/>
                </a:lnTo>
                <a:lnTo>
                  <a:pt x="960181" y="259447"/>
                </a:lnTo>
                <a:lnTo>
                  <a:pt x="965796" y="247722"/>
                </a:lnTo>
                <a:lnTo>
                  <a:pt x="976854" y="224138"/>
                </a:lnTo>
                <a:lnTo>
                  <a:pt x="983669" y="213348"/>
                </a:lnTo>
                <a:lnTo>
                  <a:pt x="982613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7" y="174178"/>
                </a:lnTo>
                <a:lnTo>
                  <a:pt x="995590" y="158236"/>
                </a:lnTo>
                <a:lnTo>
                  <a:pt x="1003426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5" y="149724"/>
                </a:lnTo>
                <a:lnTo>
                  <a:pt x="1060938" y="176955"/>
                </a:lnTo>
                <a:lnTo>
                  <a:pt x="1053243" y="203160"/>
                </a:lnTo>
                <a:lnTo>
                  <a:pt x="1042625" y="227087"/>
                </a:lnTo>
                <a:lnTo>
                  <a:pt x="1030494" y="249835"/>
                </a:lnTo>
                <a:lnTo>
                  <a:pt x="1017757" y="272111"/>
                </a:lnTo>
                <a:lnTo>
                  <a:pt x="1005323" y="294623"/>
                </a:lnTo>
                <a:lnTo>
                  <a:pt x="1006617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79" y="345140"/>
                </a:moveTo>
                <a:lnTo>
                  <a:pt x="1070517" y="313222"/>
                </a:lnTo>
                <a:lnTo>
                  <a:pt x="1078553" y="303384"/>
                </a:lnTo>
                <a:lnTo>
                  <a:pt x="1081591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4" y="288964"/>
                </a:lnTo>
                <a:lnTo>
                  <a:pt x="1128953" y="294355"/>
                </a:lnTo>
                <a:lnTo>
                  <a:pt x="1160618" y="286827"/>
                </a:lnTo>
                <a:lnTo>
                  <a:pt x="1206097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79" y="345140"/>
                </a:lnTo>
                <a:close/>
              </a:path>
              <a:path w="1335404" h="864234">
                <a:moveTo>
                  <a:pt x="821034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4" y="6617"/>
                </a:lnTo>
                <a:lnTo>
                  <a:pt x="758159" y="5427"/>
                </a:lnTo>
                <a:lnTo>
                  <a:pt x="771857" y="0"/>
                </a:lnTo>
                <a:lnTo>
                  <a:pt x="806754" y="27192"/>
                </a:lnTo>
                <a:lnTo>
                  <a:pt x="806252" y="42902"/>
                </a:lnTo>
                <a:lnTo>
                  <a:pt x="819995" y="53610"/>
                </a:lnTo>
                <a:lnTo>
                  <a:pt x="818585" y="68612"/>
                </a:lnTo>
                <a:lnTo>
                  <a:pt x="821034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4" y="479911"/>
                </a:lnTo>
                <a:lnTo>
                  <a:pt x="1193802" y="473689"/>
                </a:lnTo>
                <a:lnTo>
                  <a:pt x="1206998" y="467871"/>
                </a:lnTo>
                <a:lnTo>
                  <a:pt x="1217255" y="459763"/>
                </a:lnTo>
                <a:lnTo>
                  <a:pt x="1218422" y="460673"/>
                </a:lnTo>
                <a:lnTo>
                  <a:pt x="1228866" y="452710"/>
                </a:lnTo>
                <a:lnTo>
                  <a:pt x="1238964" y="444478"/>
                </a:lnTo>
                <a:lnTo>
                  <a:pt x="1246899" y="434561"/>
                </a:lnTo>
                <a:lnTo>
                  <a:pt x="1247130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5" y="415986"/>
                </a:lnTo>
                <a:lnTo>
                  <a:pt x="1271496" y="405426"/>
                </a:lnTo>
                <a:lnTo>
                  <a:pt x="1278584" y="394849"/>
                </a:lnTo>
                <a:lnTo>
                  <a:pt x="1318376" y="425855"/>
                </a:lnTo>
                <a:lnTo>
                  <a:pt x="1311683" y="436741"/>
                </a:lnTo>
                <a:lnTo>
                  <a:pt x="1303737" y="446649"/>
                </a:lnTo>
                <a:lnTo>
                  <a:pt x="1294601" y="455631"/>
                </a:lnTo>
                <a:lnTo>
                  <a:pt x="1283397" y="463001"/>
                </a:lnTo>
                <a:lnTo>
                  <a:pt x="1263198" y="479462"/>
                </a:lnTo>
                <a:lnTo>
                  <a:pt x="1250243" y="485468"/>
                </a:lnTo>
                <a:lnTo>
                  <a:pt x="1226815" y="499413"/>
                </a:lnTo>
                <a:lnTo>
                  <a:pt x="1216148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7" y="277435"/>
                </a:moveTo>
                <a:lnTo>
                  <a:pt x="577670" y="235095"/>
                </a:lnTo>
                <a:lnTo>
                  <a:pt x="591828" y="181726"/>
                </a:lnTo>
                <a:lnTo>
                  <a:pt x="597627" y="170144"/>
                </a:lnTo>
                <a:lnTo>
                  <a:pt x="595512" y="168496"/>
                </a:lnTo>
                <a:lnTo>
                  <a:pt x="601246" y="156864"/>
                </a:lnTo>
                <a:lnTo>
                  <a:pt x="599369" y="155401"/>
                </a:lnTo>
                <a:lnTo>
                  <a:pt x="604876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5" y="110119"/>
                </a:lnTo>
                <a:lnTo>
                  <a:pt x="628357" y="97487"/>
                </a:lnTo>
                <a:lnTo>
                  <a:pt x="631878" y="84131"/>
                </a:lnTo>
                <a:lnTo>
                  <a:pt x="629108" y="81972"/>
                </a:lnTo>
                <a:lnTo>
                  <a:pt x="638099" y="72878"/>
                </a:lnTo>
                <a:lnTo>
                  <a:pt x="647289" y="63938"/>
                </a:lnTo>
                <a:lnTo>
                  <a:pt x="642676" y="60344"/>
                </a:lnTo>
                <a:lnTo>
                  <a:pt x="661070" y="42476"/>
                </a:lnTo>
                <a:lnTo>
                  <a:pt x="672436" y="35232"/>
                </a:lnTo>
                <a:lnTo>
                  <a:pt x="694203" y="19992"/>
                </a:lnTo>
                <a:lnTo>
                  <a:pt x="711882" y="17668"/>
                </a:lnTo>
                <a:lnTo>
                  <a:pt x="717647" y="22160"/>
                </a:lnTo>
                <a:lnTo>
                  <a:pt x="728682" y="14658"/>
                </a:lnTo>
                <a:lnTo>
                  <a:pt x="831073" y="94443"/>
                </a:lnTo>
                <a:lnTo>
                  <a:pt x="833133" y="112148"/>
                </a:lnTo>
                <a:lnTo>
                  <a:pt x="835063" y="129753"/>
                </a:lnTo>
                <a:lnTo>
                  <a:pt x="737197" y="53494"/>
                </a:lnTo>
                <a:lnTo>
                  <a:pt x="724790" y="59927"/>
                </a:lnTo>
                <a:lnTo>
                  <a:pt x="695235" y="85198"/>
                </a:lnTo>
                <a:lnTo>
                  <a:pt x="678188" y="120216"/>
                </a:lnTo>
                <a:lnTo>
                  <a:pt x="674893" y="133749"/>
                </a:lnTo>
                <a:lnTo>
                  <a:pt x="664052" y="157502"/>
                </a:lnTo>
                <a:lnTo>
                  <a:pt x="661103" y="171305"/>
                </a:lnTo>
                <a:lnTo>
                  <a:pt x="659257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2" y="250459"/>
                </a:lnTo>
                <a:lnTo>
                  <a:pt x="634787" y="263501"/>
                </a:lnTo>
                <a:lnTo>
                  <a:pt x="632007" y="277435"/>
                </a:lnTo>
                <a:close/>
              </a:path>
              <a:path w="1335404" h="864234">
                <a:moveTo>
                  <a:pt x="832950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3" y="129753"/>
                </a:lnTo>
                <a:lnTo>
                  <a:pt x="832950" y="144207"/>
                </a:lnTo>
                <a:close/>
              </a:path>
              <a:path w="1335404" h="864234">
                <a:moveTo>
                  <a:pt x="852362" y="465239"/>
                </a:moveTo>
                <a:lnTo>
                  <a:pt x="707077" y="352031"/>
                </a:lnTo>
                <a:lnTo>
                  <a:pt x="715114" y="342193"/>
                </a:lnTo>
                <a:lnTo>
                  <a:pt x="714883" y="342013"/>
                </a:lnTo>
                <a:lnTo>
                  <a:pt x="722228" y="331636"/>
                </a:lnTo>
                <a:lnTo>
                  <a:pt x="721305" y="330917"/>
                </a:lnTo>
                <a:lnTo>
                  <a:pt x="724499" y="317306"/>
                </a:lnTo>
                <a:lnTo>
                  <a:pt x="809595" y="383613"/>
                </a:lnTo>
                <a:lnTo>
                  <a:pt x="824838" y="379391"/>
                </a:lnTo>
                <a:lnTo>
                  <a:pt x="839908" y="375033"/>
                </a:lnTo>
                <a:lnTo>
                  <a:pt x="879700" y="357738"/>
                </a:lnTo>
                <a:lnTo>
                  <a:pt x="900212" y="341521"/>
                </a:lnTo>
                <a:lnTo>
                  <a:pt x="902057" y="342959"/>
                </a:lnTo>
                <a:lnTo>
                  <a:pt x="911113" y="333915"/>
                </a:lnTo>
                <a:lnTo>
                  <a:pt x="919889" y="324653"/>
                </a:lnTo>
                <a:lnTo>
                  <a:pt x="928361" y="315155"/>
                </a:lnTo>
                <a:lnTo>
                  <a:pt x="936510" y="305403"/>
                </a:lnTo>
                <a:lnTo>
                  <a:pt x="934434" y="303786"/>
                </a:lnTo>
                <a:lnTo>
                  <a:pt x="939934" y="291971"/>
                </a:lnTo>
                <a:lnTo>
                  <a:pt x="944742" y="279618"/>
                </a:lnTo>
                <a:lnTo>
                  <a:pt x="995707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0" y="307937"/>
                </a:lnTo>
                <a:lnTo>
                  <a:pt x="1033227" y="316366"/>
                </a:lnTo>
                <a:lnTo>
                  <a:pt x="1044492" y="309044"/>
                </a:lnTo>
                <a:lnTo>
                  <a:pt x="1050719" y="313895"/>
                </a:lnTo>
                <a:lnTo>
                  <a:pt x="1059901" y="304950"/>
                </a:lnTo>
                <a:lnTo>
                  <a:pt x="1102301" y="337989"/>
                </a:lnTo>
                <a:lnTo>
                  <a:pt x="1085772" y="341209"/>
                </a:lnTo>
                <a:lnTo>
                  <a:pt x="1070175" y="345156"/>
                </a:lnTo>
                <a:lnTo>
                  <a:pt x="1055055" y="349474"/>
                </a:lnTo>
                <a:lnTo>
                  <a:pt x="1040107" y="353927"/>
                </a:lnTo>
                <a:lnTo>
                  <a:pt x="1025029" y="358279"/>
                </a:lnTo>
                <a:lnTo>
                  <a:pt x="1011357" y="363726"/>
                </a:lnTo>
                <a:lnTo>
                  <a:pt x="997426" y="368971"/>
                </a:lnTo>
                <a:lnTo>
                  <a:pt x="991646" y="364467"/>
                </a:lnTo>
                <a:lnTo>
                  <a:pt x="979012" y="370722"/>
                </a:lnTo>
                <a:lnTo>
                  <a:pt x="942297" y="390415"/>
                </a:lnTo>
                <a:lnTo>
                  <a:pt x="913175" y="416024"/>
                </a:lnTo>
                <a:lnTo>
                  <a:pt x="893185" y="432648"/>
                </a:lnTo>
                <a:lnTo>
                  <a:pt x="872720" y="448902"/>
                </a:lnTo>
                <a:lnTo>
                  <a:pt x="852362" y="465239"/>
                </a:lnTo>
                <a:close/>
              </a:path>
              <a:path w="1335404" h="864234">
                <a:moveTo>
                  <a:pt x="835925" y="162625"/>
                </a:moveTo>
                <a:lnTo>
                  <a:pt x="749893" y="95587"/>
                </a:lnTo>
                <a:lnTo>
                  <a:pt x="749336" y="79053"/>
                </a:lnTo>
                <a:lnTo>
                  <a:pt x="838384" y="148441"/>
                </a:lnTo>
                <a:lnTo>
                  <a:pt x="835925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7" y="308139"/>
                </a:lnTo>
                <a:lnTo>
                  <a:pt x="741812" y="298595"/>
                </a:lnTo>
                <a:lnTo>
                  <a:pt x="749838" y="288749"/>
                </a:lnTo>
                <a:lnTo>
                  <a:pt x="757107" y="278313"/>
                </a:lnTo>
                <a:lnTo>
                  <a:pt x="756610" y="277925"/>
                </a:lnTo>
                <a:lnTo>
                  <a:pt x="763875" y="267486"/>
                </a:lnTo>
                <a:lnTo>
                  <a:pt x="770449" y="256508"/>
                </a:lnTo>
                <a:lnTo>
                  <a:pt x="767876" y="254504"/>
                </a:lnTo>
                <a:lnTo>
                  <a:pt x="764876" y="236065"/>
                </a:lnTo>
                <a:lnTo>
                  <a:pt x="770395" y="208165"/>
                </a:lnTo>
                <a:lnTo>
                  <a:pt x="767027" y="189441"/>
                </a:lnTo>
                <a:lnTo>
                  <a:pt x="760784" y="168476"/>
                </a:lnTo>
                <a:lnTo>
                  <a:pt x="761502" y="152935"/>
                </a:lnTo>
                <a:lnTo>
                  <a:pt x="762934" y="137950"/>
                </a:lnTo>
                <a:lnTo>
                  <a:pt x="756776" y="133152"/>
                </a:lnTo>
                <a:lnTo>
                  <a:pt x="758143" y="118117"/>
                </a:lnTo>
                <a:lnTo>
                  <a:pt x="758040" y="101936"/>
                </a:lnTo>
                <a:lnTo>
                  <a:pt x="841359" y="166859"/>
                </a:lnTo>
                <a:lnTo>
                  <a:pt x="835859" y="178674"/>
                </a:lnTo>
                <a:lnTo>
                  <a:pt x="881520" y="214254"/>
                </a:lnTo>
                <a:lnTo>
                  <a:pt x="873404" y="224030"/>
                </a:lnTo>
                <a:lnTo>
                  <a:pt x="865065" y="233632"/>
                </a:lnTo>
                <a:lnTo>
                  <a:pt x="856949" y="243409"/>
                </a:lnTo>
                <a:lnTo>
                  <a:pt x="849128" y="253415"/>
                </a:lnTo>
                <a:lnTo>
                  <a:pt x="842951" y="264702"/>
                </a:lnTo>
                <a:lnTo>
                  <a:pt x="838849" y="277606"/>
                </a:lnTo>
                <a:lnTo>
                  <a:pt x="829449" y="302482"/>
                </a:lnTo>
                <a:lnTo>
                  <a:pt x="826908" y="316602"/>
                </a:lnTo>
                <a:lnTo>
                  <a:pt x="831242" y="319980"/>
                </a:lnTo>
                <a:lnTo>
                  <a:pt x="823327" y="346013"/>
                </a:lnTo>
                <a:lnTo>
                  <a:pt x="818137" y="358069"/>
                </a:lnTo>
                <a:lnTo>
                  <a:pt x="812731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7" y="319330"/>
                </a:moveTo>
                <a:lnTo>
                  <a:pt x="952583" y="285727"/>
                </a:lnTo>
                <a:lnTo>
                  <a:pt x="955315" y="271756"/>
                </a:lnTo>
                <a:lnTo>
                  <a:pt x="1001830" y="308001"/>
                </a:lnTo>
                <a:lnTo>
                  <a:pt x="995707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3" y="530201"/>
                </a:lnTo>
                <a:lnTo>
                  <a:pt x="1084904" y="517637"/>
                </a:lnTo>
                <a:lnTo>
                  <a:pt x="1101887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4" y="495701"/>
                </a:lnTo>
                <a:lnTo>
                  <a:pt x="1171466" y="488485"/>
                </a:lnTo>
                <a:lnTo>
                  <a:pt x="1203096" y="513131"/>
                </a:lnTo>
                <a:lnTo>
                  <a:pt x="1181409" y="528433"/>
                </a:lnTo>
                <a:lnTo>
                  <a:pt x="1158035" y="542421"/>
                </a:lnTo>
                <a:lnTo>
                  <a:pt x="1141430" y="545582"/>
                </a:lnTo>
                <a:lnTo>
                  <a:pt x="1116629" y="558458"/>
                </a:lnTo>
                <a:lnTo>
                  <a:pt x="1113401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1" y="599136"/>
                </a:moveTo>
                <a:lnTo>
                  <a:pt x="1119201" y="576562"/>
                </a:lnTo>
                <a:lnTo>
                  <a:pt x="1141698" y="577992"/>
                </a:lnTo>
                <a:lnTo>
                  <a:pt x="1148171" y="599136"/>
                </a:lnTo>
                <a:close/>
              </a:path>
              <a:path w="1335404" h="864234">
                <a:moveTo>
                  <a:pt x="948613" y="588541"/>
                </a:moveTo>
                <a:lnTo>
                  <a:pt x="829863" y="496009"/>
                </a:lnTo>
                <a:lnTo>
                  <a:pt x="846868" y="493159"/>
                </a:lnTo>
                <a:lnTo>
                  <a:pt x="863484" y="490006"/>
                </a:lnTo>
                <a:lnTo>
                  <a:pt x="872229" y="496821"/>
                </a:lnTo>
                <a:lnTo>
                  <a:pt x="914862" y="497840"/>
                </a:lnTo>
                <a:lnTo>
                  <a:pt x="950446" y="509467"/>
                </a:lnTo>
                <a:lnTo>
                  <a:pt x="994571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7" y="526947"/>
                </a:lnTo>
                <a:lnTo>
                  <a:pt x="1161976" y="609893"/>
                </a:lnTo>
                <a:lnTo>
                  <a:pt x="1167433" y="630246"/>
                </a:lnTo>
                <a:lnTo>
                  <a:pt x="1172394" y="650212"/>
                </a:lnTo>
                <a:lnTo>
                  <a:pt x="1164338" y="676135"/>
                </a:lnTo>
                <a:lnTo>
                  <a:pt x="1156959" y="686485"/>
                </a:lnTo>
                <a:lnTo>
                  <a:pt x="1035753" y="592040"/>
                </a:lnTo>
                <a:lnTo>
                  <a:pt x="1012896" y="590330"/>
                </a:lnTo>
                <a:lnTo>
                  <a:pt x="990947" y="589327"/>
                </a:lnTo>
                <a:lnTo>
                  <a:pt x="970274" y="589319"/>
                </a:lnTo>
                <a:lnTo>
                  <a:pt x="948613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0" y="391560"/>
                </a:lnTo>
                <a:lnTo>
                  <a:pt x="403849" y="341156"/>
                </a:lnTo>
                <a:lnTo>
                  <a:pt x="398525" y="320907"/>
                </a:lnTo>
                <a:lnTo>
                  <a:pt x="386691" y="311687"/>
                </a:lnTo>
                <a:lnTo>
                  <a:pt x="383788" y="293324"/>
                </a:lnTo>
                <a:lnTo>
                  <a:pt x="389643" y="265685"/>
                </a:lnTo>
                <a:lnTo>
                  <a:pt x="389655" y="249594"/>
                </a:lnTo>
                <a:lnTo>
                  <a:pt x="404672" y="229095"/>
                </a:lnTo>
                <a:lnTo>
                  <a:pt x="446164" y="213126"/>
                </a:lnTo>
                <a:lnTo>
                  <a:pt x="454005" y="219235"/>
                </a:lnTo>
                <a:lnTo>
                  <a:pt x="463426" y="210475"/>
                </a:lnTo>
                <a:lnTo>
                  <a:pt x="476132" y="204276"/>
                </a:lnTo>
                <a:lnTo>
                  <a:pt x="491952" y="200503"/>
                </a:lnTo>
                <a:lnTo>
                  <a:pt x="510712" y="199020"/>
                </a:lnTo>
                <a:lnTo>
                  <a:pt x="532239" y="199695"/>
                </a:lnTo>
                <a:lnTo>
                  <a:pt x="638634" y="282599"/>
                </a:lnTo>
                <a:lnTo>
                  <a:pt x="639508" y="299380"/>
                </a:lnTo>
                <a:lnTo>
                  <a:pt x="662569" y="317350"/>
                </a:lnTo>
                <a:lnTo>
                  <a:pt x="665353" y="335620"/>
                </a:lnTo>
                <a:lnTo>
                  <a:pt x="676181" y="344057"/>
                </a:lnTo>
                <a:lnTo>
                  <a:pt x="679679" y="362883"/>
                </a:lnTo>
                <a:lnTo>
                  <a:pt x="830264" y="480221"/>
                </a:lnTo>
                <a:lnTo>
                  <a:pt x="819950" y="488285"/>
                </a:lnTo>
                <a:lnTo>
                  <a:pt x="948613" y="588541"/>
                </a:lnTo>
                <a:lnTo>
                  <a:pt x="926152" y="587139"/>
                </a:lnTo>
                <a:lnTo>
                  <a:pt x="906442" y="587881"/>
                </a:lnTo>
                <a:lnTo>
                  <a:pt x="476179" y="252614"/>
                </a:lnTo>
                <a:lnTo>
                  <a:pt x="463299" y="258678"/>
                </a:lnTo>
                <a:lnTo>
                  <a:pt x="465836" y="260655"/>
                </a:lnTo>
                <a:lnTo>
                  <a:pt x="460336" y="272469"/>
                </a:lnTo>
                <a:lnTo>
                  <a:pt x="464256" y="275524"/>
                </a:lnTo>
                <a:lnTo>
                  <a:pt x="466376" y="309377"/>
                </a:lnTo>
                <a:lnTo>
                  <a:pt x="477707" y="334306"/>
                </a:lnTo>
                <a:lnTo>
                  <a:pt x="490206" y="360146"/>
                </a:lnTo>
                <a:lnTo>
                  <a:pt x="524448" y="386828"/>
                </a:lnTo>
                <a:lnTo>
                  <a:pt x="529693" y="407015"/>
                </a:lnTo>
                <a:lnTo>
                  <a:pt x="913765" y="706290"/>
                </a:lnTo>
                <a:lnTo>
                  <a:pt x="886252" y="700952"/>
                </a:lnTo>
                <a:lnTo>
                  <a:pt x="850514" y="689204"/>
                </a:lnTo>
                <a:lnTo>
                  <a:pt x="821889" y="666899"/>
                </a:lnTo>
                <a:lnTo>
                  <a:pt x="785026" y="654276"/>
                </a:lnTo>
                <a:lnTo>
                  <a:pt x="755796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5" y="711712"/>
                </a:moveTo>
                <a:lnTo>
                  <a:pt x="821612" y="618382"/>
                </a:lnTo>
                <a:lnTo>
                  <a:pt x="835875" y="613396"/>
                </a:lnTo>
                <a:lnTo>
                  <a:pt x="867901" y="638351"/>
                </a:lnTo>
                <a:lnTo>
                  <a:pt x="882276" y="633452"/>
                </a:lnTo>
                <a:lnTo>
                  <a:pt x="936848" y="675975"/>
                </a:lnTo>
                <a:lnTo>
                  <a:pt x="949266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2" y="671259"/>
                </a:lnTo>
                <a:lnTo>
                  <a:pt x="1003390" y="679525"/>
                </a:lnTo>
                <a:lnTo>
                  <a:pt x="1015556" y="672904"/>
                </a:lnTo>
                <a:lnTo>
                  <a:pt x="1028723" y="683164"/>
                </a:lnTo>
                <a:lnTo>
                  <a:pt x="1048668" y="682605"/>
                </a:lnTo>
                <a:lnTo>
                  <a:pt x="1066906" y="680716"/>
                </a:lnTo>
                <a:lnTo>
                  <a:pt x="1083889" y="677850"/>
                </a:lnTo>
                <a:lnTo>
                  <a:pt x="1100073" y="674360"/>
                </a:lnTo>
                <a:lnTo>
                  <a:pt x="1104685" y="677954"/>
                </a:lnTo>
                <a:lnTo>
                  <a:pt x="1111338" y="667037"/>
                </a:lnTo>
                <a:lnTo>
                  <a:pt x="1107187" y="663803"/>
                </a:lnTo>
                <a:lnTo>
                  <a:pt x="1107923" y="648276"/>
                </a:lnTo>
                <a:lnTo>
                  <a:pt x="1156959" y="686485"/>
                </a:lnTo>
                <a:lnTo>
                  <a:pt x="1149580" y="696836"/>
                </a:lnTo>
                <a:lnTo>
                  <a:pt x="1126628" y="711152"/>
                </a:lnTo>
                <a:lnTo>
                  <a:pt x="1087554" y="729006"/>
                </a:lnTo>
                <a:lnTo>
                  <a:pt x="1061648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5" y="711712"/>
                </a:lnTo>
                <a:close/>
              </a:path>
              <a:path w="1335404" h="864234">
                <a:moveTo>
                  <a:pt x="830264" y="480221"/>
                </a:moveTo>
                <a:lnTo>
                  <a:pt x="691696" y="372247"/>
                </a:lnTo>
                <a:lnTo>
                  <a:pt x="699498" y="362226"/>
                </a:lnTo>
                <a:lnTo>
                  <a:pt x="707210" y="352135"/>
                </a:lnTo>
                <a:lnTo>
                  <a:pt x="850373" y="463690"/>
                </a:lnTo>
                <a:lnTo>
                  <a:pt x="840405" y="472023"/>
                </a:lnTo>
                <a:lnTo>
                  <a:pt x="830264" y="480221"/>
                </a:lnTo>
                <a:close/>
              </a:path>
              <a:path w="1335404" h="864234">
                <a:moveTo>
                  <a:pt x="853418" y="594865"/>
                </a:moveTo>
                <a:lnTo>
                  <a:pt x="563879" y="369252"/>
                </a:lnTo>
                <a:lnTo>
                  <a:pt x="564803" y="353871"/>
                </a:lnTo>
                <a:lnTo>
                  <a:pt x="566339" y="338968"/>
                </a:lnTo>
                <a:lnTo>
                  <a:pt x="567270" y="323593"/>
                </a:lnTo>
                <a:lnTo>
                  <a:pt x="906442" y="587881"/>
                </a:lnTo>
                <a:lnTo>
                  <a:pt x="867022" y="589365"/>
                </a:lnTo>
                <a:lnTo>
                  <a:pt x="853418" y="594865"/>
                </a:lnTo>
                <a:close/>
              </a:path>
              <a:path w="1335404" h="864234">
                <a:moveTo>
                  <a:pt x="913765" y="706290"/>
                </a:moveTo>
                <a:lnTo>
                  <a:pt x="572356" y="440259"/>
                </a:lnTo>
                <a:lnTo>
                  <a:pt x="571457" y="423458"/>
                </a:lnTo>
                <a:lnTo>
                  <a:pt x="574996" y="410115"/>
                </a:lnTo>
                <a:lnTo>
                  <a:pt x="570903" y="406926"/>
                </a:lnTo>
                <a:lnTo>
                  <a:pt x="571237" y="374985"/>
                </a:lnTo>
                <a:lnTo>
                  <a:pt x="847577" y="590314"/>
                </a:lnTo>
                <a:lnTo>
                  <a:pt x="833995" y="595831"/>
                </a:lnTo>
                <a:lnTo>
                  <a:pt x="830025" y="592737"/>
                </a:lnTo>
                <a:lnTo>
                  <a:pt x="818118" y="599559"/>
                </a:lnTo>
                <a:lnTo>
                  <a:pt x="800857" y="602210"/>
                </a:lnTo>
                <a:lnTo>
                  <a:pt x="941385" y="711712"/>
                </a:lnTo>
                <a:lnTo>
                  <a:pt x="913765" y="706290"/>
                </a:lnTo>
                <a:close/>
              </a:path>
              <a:path w="1335404" h="864234">
                <a:moveTo>
                  <a:pt x="936848" y="675975"/>
                </a:moveTo>
                <a:lnTo>
                  <a:pt x="904562" y="650818"/>
                </a:lnTo>
                <a:lnTo>
                  <a:pt x="920065" y="646797"/>
                </a:lnTo>
                <a:lnTo>
                  <a:pt x="941177" y="663248"/>
                </a:lnTo>
                <a:lnTo>
                  <a:pt x="936848" y="675975"/>
                </a:lnTo>
                <a:close/>
              </a:path>
              <a:path w="1335404" h="864234">
                <a:moveTo>
                  <a:pt x="649093" y="580555"/>
                </a:moveTo>
                <a:lnTo>
                  <a:pt x="460453" y="433564"/>
                </a:lnTo>
                <a:lnTo>
                  <a:pt x="447389" y="407284"/>
                </a:lnTo>
                <a:lnTo>
                  <a:pt x="684071" y="591710"/>
                </a:lnTo>
                <a:lnTo>
                  <a:pt x="649093" y="580555"/>
                </a:lnTo>
                <a:close/>
              </a:path>
              <a:path w="1335404" h="864234">
                <a:moveTo>
                  <a:pt x="491" y="863692"/>
                </a:moveTo>
                <a:lnTo>
                  <a:pt x="11969" y="856916"/>
                </a:lnTo>
                <a:lnTo>
                  <a:pt x="12661" y="857455"/>
                </a:lnTo>
                <a:lnTo>
                  <a:pt x="28626" y="837694"/>
                </a:lnTo>
                <a:lnTo>
                  <a:pt x="48266" y="820798"/>
                </a:lnTo>
                <a:lnTo>
                  <a:pt x="70847" y="806192"/>
                </a:lnTo>
                <a:lnTo>
                  <a:pt x="87827" y="803323"/>
                </a:lnTo>
                <a:lnTo>
                  <a:pt x="127172" y="785680"/>
                </a:lnTo>
                <a:lnTo>
                  <a:pt x="164700" y="766622"/>
                </a:lnTo>
                <a:lnTo>
                  <a:pt x="193990" y="757244"/>
                </a:lnTo>
                <a:lnTo>
                  <a:pt x="232038" y="738590"/>
                </a:lnTo>
                <a:lnTo>
                  <a:pt x="260413" y="728500"/>
                </a:lnTo>
                <a:lnTo>
                  <a:pt x="295859" y="707819"/>
                </a:lnTo>
                <a:lnTo>
                  <a:pt x="323325" y="697020"/>
                </a:lnTo>
                <a:lnTo>
                  <a:pt x="358988" y="676508"/>
                </a:lnTo>
                <a:lnTo>
                  <a:pt x="387164" y="666263"/>
                </a:lnTo>
                <a:lnTo>
                  <a:pt x="444123" y="646244"/>
                </a:lnTo>
                <a:lnTo>
                  <a:pt x="472170" y="635898"/>
                </a:lnTo>
                <a:lnTo>
                  <a:pt x="492928" y="619872"/>
                </a:lnTo>
                <a:lnTo>
                  <a:pt x="505101" y="613257"/>
                </a:lnTo>
                <a:lnTo>
                  <a:pt x="517015" y="606441"/>
                </a:lnTo>
                <a:lnTo>
                  <a:pt x="529188" y="599826"/>
                </a:lnTo>
                <a:lnTo>
                  <a:pt x="541811" y="593562"/>
                </a:lnTo>
                <a:lnTo>
                  <a:pt x="554630" y="587450"/>
                </a:lnTo>
                <a:lnTo>
                  <a:pt x="567491" y="581371"/>
                </a:lnTo>
                <a:lnTo>
                  <a:pt x="580244" y="575208"/>
                </a:lnTo>
                <a:lnTo>
                  <a:pt x="590785" y="567322"/>
                </a:lnTo>
                <a:lnTo>
                  <a:pt x="604061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7" y="590536"/>
                </a:lnTo>
                <a:lnTo>
                  <a:pt x="606563" y="595716"/>
                </a:lnTo>
                <a:lnTo>
                  <a:pt x="585650" y="611622"/>
                </a:lnTo>
                <a:lnTo>
                  <a:pt x="573430" y="618200"/>
                </a:lnTo>
                <a:lnTo>
                  <a:pt x="562572" y="625839"/>
                </a:lnTo>
                <a:lnTo>
                  <a:pt x="551044" y="632957"/>
                </a:lnTo>
                <a:lnTo>
                  <a:pt x="539213" y="639838"/>
                </a:lnTo>
                <a:lnTo>
                  <a:pt x="527447" y="646770"/>
                </a:lnTo>
                <a:lnTo>
                  <a:pt x="517796" y="655351"/>
                </a:lnTo>
                <a:lnTo>
                  <a:pt x="517335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69" y="686507"/>
                </a:lnTo>
                <a:lnTo>
                  <a:pt x="374076" y="720465"/>
                </a:lnTo>
                <a:lnTo>
                  <a:pt x="337581" y="740329"/>
                </a:lnTo>
                <a:lnTo>
                  <a:pt x="308958" y="750226"/>
                </a:lnTo>
                <a:lnTo>
                  <a:pt x="274193" y="771438"/>
                </a:lnTo>
                <a:lnTo>
                  <a:pt x="220362" y="793893"/>
                </a:lnTo>
                <a:lnTo>
                  <a:pt x="193273" y="804986"/>
                </a:lnTo>
                <a:lnTo>
                  <a:pt x="171186" y="819976"/>
                </a:lnTo>
                <a:lnTo>
                  <a:pt x="142105" y="829517"/>
                </a:lnTo>
                <a:lnTo>
                  <a:pt x="127953" y="834590"/>
                </a:lnTo>
                <a:lnTo>
                  <a:pt x="117207" y="842317"/>
                </a:lnTo>
                <a:lnTo>
                  <a:pt x="114786" y="840430"/>
                </a:lnTo>
                <a:lnTo>
                  <a:pt x="83271" y="864174"/>
                </a:lnTo>
                <a:lnTo>
                  <a:pt x="491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1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901"/>
            <a:ext cx="1630011" cy="4627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Jaclina Iana</dc:creator>
  <cp:keywords>DAEY0B9gPD8,BAERQEVjVd8</cp:keywords>
  <dc:title>Semantic tableaux</dc:title>
  <dcterms:created xsi:type="dcterms:W3CDTF">2021-11-08T21:05:22Z</dcterms:created>
  <dcterms:modified xsi:type="dcterms:W3CDTF">2021-11-08T21:05:22Z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2021-11-08T00:00:00Z</vt:filetime>
  </property>
</Properties>
</file>