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2"/>
  </p:sldMasterIdLst>
  <p:sldIdLst>
    <p:sldId id="256" r:id="rId63"/>
    <p:sldId id="257" r:id="rId64"/>
    <p:sldId id="258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38D470-BDE6-4B82-BC02-F436F8E07F96}" v="43" dt="2019-06-06T01:54:15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slide" Target="slides/slide1.xml"/><Relationship Id="rId68" Type="http://schemas.openxmlformats.org/officeDocument/2006/relationships/theme" Target="theme/theme1.xml"/><Relationship Id="rId7" Type="http://schemas.openxmlformats.org/officeDocument/2006/relationships/customXml" Target="../customXml/item7.xml"/><Relationship Id="rId71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61" Type="http://schemas.openxmlformats.org/officeDocument/2006/relationships/customXml" Target="../customXml/item6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slide" Target="slides/slide2.xml"/><Relationship Id="rId69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viewProps" Target="viewProp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slideMaster" Target="slideMasters/slideMaster1.xml"/><Relationship Id="rId7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brahim Hussain" userId="25df2325508a3520" providerId="LiveId" clId="{1738D470-BDE6-4B82-BC02-F436F8E07F96}"/>
    <pc:docChg chg="undo custSel addSld modSld">
      <pc:chgData name="Ibrahim Hussain" userId="25df2325508a3520" providerId="LiveId" clId="{1738D470-BDE6-4B82-BC02-F436F8E07F96}" dt="2019-06-06T01:54:33.553" v="764" actId="20577"/>
      <pc:docMkLst>
        <pc:docMk/>
      </pc:docMkLst>
      <pc:sldChg chg="addSp delSp modSp add">
        <pc:chgData name="Ibrahim Hussain" userId="25df2325508a3520" providerId="LiveId" clId="{1738D470-BDE6-4B82-BC02-F436F8E07F96}" dt="2019-06-06T01:54:33.553" v="764" actId="20577"/>
        <pc:sldMkLst>
          <pc:docMk/>
          <pc:sldMk cId="1148765838" sldId="258"/>
        </pc:sldMkLst>
        <pc:spChg chg="del">
          <ac:chgData name="Ibrahim Hussain" userId="25df2325508a3520" providerId="LiveId" clId="{1738D470-BDE6-4B82-BC02-F436F8E07F96}" dt="2019-06-06T01:29:12.607" v="1" actId="478"/>
          <ac:spMkLst>
            <pc:docMk/>
            <pc:sldMk cId="1148765838" sldId="258"/>
            <ac:spMk id="2" creationId="{982CCB10-B657-4BF0-9AD9-2CFD9685D4C1}"/>
          </ac:spMkLst>
        </pc:spChg>
        <pc:spChg chg="del">
          <ac:chgData name="Ibrahim Hussain" userId="25df2325508a3520" providerId="LiveId" clId="{1738D470-BDE6-4B82-BC02-F436F8E07F96}" dt="2019-06-06T01:29:12.607" v="1" actId="478"/>
          <ac:spMkLst>
            <pc:docMk/>
            <pc:sldMk cId="1148765838" sldId="258"/>
            <ac:spMk id="3" creationId="{6E9022A6-0807-4904-ACAE-EA19A9DED3D6}"/>
          </ac:spMkLst>
        </pc:spChg>
        <pc:spChg chg="mod">
          <ac:chgData name="Ibrahim Hussain" userId="25df2325508a3520" providerId="LiveId" clId="{1738D470-BDE6-4B82-BC02-F436F8E07F96}" dt="2019-06-06T01:37:56.473" v="231" actId="368"/>
          <ac:spMkLst>
            <pc:docMk/>
            <pc:sldMk cId="1148765838" sldId="258"/>
            <ac:spMk id="7" creationId="{80D7BDA5-B53C-48A8-B497-8D93977CD597}"/>
          </ac:spMkLst>
        </pc:spChg>
        <pc:spChg chg="mod">
          <ac:chgData name="Ibrahim Hussain" userId="25df2325508a3520" providerId="LiveId" clId="{1738D470-BDE6-4B82-BC02-F436F8E07F96}" dt="2019-06-06T01:37:56.473" v="231" actId="368"/>
          <ac:spMkLst>
            <pc:docMk/>
            <pc:sldMk cId="1148765838" sldId="258"/>
            <ac:spMk id="10" creationId="{4F03D277-2117-4C13-86CC-68217873FA9A}"/>
          </ac:spMkLst>
        </pc:spChg>
        <pc:spChg chg="mod">
          <ac:chgData name="Ibrahim Hussain" userId="25df2325508a3520" providerId="LiveId" clId="{1738D470-BDE6-4B82-BC02-F436F8E07F96}" dt="2019-06-06T01:37:56.473" v="231" actId="368"/>
          <ac:spMkLst>
            <pc:docMk/>
            <pc:sldMk cId="1148765838" sldId="258"/>
            <ac:spMk id="11" creationId="{A0308F09-79E9-4171-B278-6E7DEBFA77AC}"/>
          </ac:spMkLst>
        </pc:spChg>
        <pc:spChg chg="mod">
          <ac:chgData name="Ibrahim Hussain" userId="25df2325508a3520" providerId="LiveId" clId="{1738D470-BDE6-4B82-BC02-F436F8E07F96}" dt="2019-06-06T01:37:56.473" v="231" actId="368"/>
          <ac:spMkLst>
            <pc:docMk/>
            <pc:sldMk cId="1148765838" sldId="258"/>
            <ac:spMk id="12" creationId="{01DF3F37-AB60-4977-933B-C811CA35FE2F}"/>
          </ac:spMkLst>
        </pc:spChg>
        <pc:spChg chg="mod">
          <ac:chgData name="Ibrahim Hussain" userId="25df2325508a3520" providerId="LiveId" clId="{1738D470-BDE6-4B82-BC02-F436F8E07F96}" dt="2019-06-06T01:37:56.473" v="231" actId="368"/>
          <ac:spMkLst>
            <pc:docMk/>
            <pc:sldMk cId="1148765838" sldId="258"/>
            <ac:spMk id="13" creationId="{DFAD7CA1-FA66-40DB-AE7B-C327CE9B1347}"/>
          </ac:spMkLst>
        </pc:spChg>
        <pc:spChg chg="mod">
          <ac:chgData name="Ibrahim Hussain" userId="25df2325508a3520" providerId="LiveId" clId="{1738D470-BDE6-4B82-BC02-F436F8E07F96}" dt="2019-06-06T01:37:56.473" v="231" actId="368"/>
          <ac:spMkLst>
            <pc:docMk/>
            <pc:sldMk cId="1148765838" sldId="258"/>
            <ac:spMk id="14" creationId="{EDCD0810-4FD6-42BE-8AE7-6C3CC1E74DE8}"/>
          </ac:spMkLst>
        </pc:spChg>
        <pc:spChg chg="mod">
          <ac:chgData name="Ibrahim Hussain" userId="25df2325508a3520" providerId="LiveId" clId="{1738D470-BDE6-4B82-BC02-F436F8E07F96}" dt="2019-06-06T01:42:58.710" v="433" actId="20577"/>
          <ac:spMkLst>
            <pc:docMk/>
            <pc:sldMk cId="1148765838" sldId="258"/>
            <ac:spMk id="15" creationId="{936A49C3-782C-4909-AD69-DCF2031E5202}"/>
          </ac:spMkLst>
        </pc:spChg>
        <pc:spChg chg="mod">
          <ac:chgData name="Ibrahim Hussain" userId="25df2325508a3520" providerId="LiveId" clId="{1738D470-BDE6-4B82-BC02-F436F8E07F96}" dt="2019-06-06T01:30:21.884" v="17" actId="14100"/>
          <ac:spMkLst>
            <pc:docMk/>
            <pc:sldMk cId="1148765838" sldId="258"/>
            <ac:spMk id="21" creationId="{3A67CECB-BE17-47A8-99F1-68E952C21CB0}"/>
          </ac:spMkLst>
        </pc:spChg>
        <pc:spChg chg="mod">
          <ac:chgData name="Ibrahim Hussain" userId="25df2325508a3520" providerId="LiveId" clId="{1738D470-BDE6-4B82-BC02-F436F8E07F96}" dt="2019-06-06T01:30:12.484" v="16" actId="14100"/>
          <ac:spMkLst>
            <pc:docMk/>
            <pc:sldMk cId="1148765838" sldId="258"/>
            <ac:spMk id="22" creationId="{E86D535F-5F46-4A4D-85A3-98CB38CB3E57}"/>
          </ac:spMkLst>
        </pc:spChg>
        <pc:spChg chg="mod">
          <ac:chgData name="Ibrahim Hussain" userId="25df2325508a3520" providerId="LiveId" clId="{1738D470-BDE6-4B82-BC02-F436F8E07F96}" dt="2019-06-06T01:32:39.037" v="53" actId="1076"/>
          <ac:spMkLst>
            <pc:docMk/>
            <pc:sldMk cId="1148765838" sldId="258"/>
            <ac:spMk id="23" creationId="{418C6FEA-A4DF-4CCB-A0A6-61DCAFD5018E}"/>
          </ac:spMkLst>
        </pc:spChg>
        <pc:spChg chg="mod">
          <ac:chgData name="Ibrahim Hussain" userId="25df2325508a3520" providerId="LiveId" clId="{1738D470-BDE6-4B82-BC02-F436F8E07F96}" dt="2019-06-06T01:33:37.903" v="119" actId="20577"/>
          <ac:spMkLst>
            <pc:docMk/>
            <pc:sldMk cId="1148765838" sldId="258"/>
            <ac:spMk id="24" creationId="{E24643C9-0DBD-4177-B88B-D6A2FD34F08C}"/>
          </ac:spMkLst>
        </pc:spChg>
        <pc:spChg chg="add mod">
          <ac:chgData name="Ibrahim Hussain" userId="25df2325508a3520" providerId="LiveId" clId="{1738D470-BDE6-4B82-BC02-F436F8E07F96}" dt="2019-06-06T01:34:59.516" v="169" actId="2085"/>
          <ac:spMkLst>
            <pc:docMk/>
            <pc:sldMk cId="1148765838" sldId="258"/>
            <ac:spMk id="41" creationId="{74B0EB70-8D61-4016-963F-887D94688198}"/>
          </ac:spMkLst>
        </pc:spChg>
        <pc:spChg chg="add mod">
          <ac:chgData name="Ibrahim Hussain" userId="25df2325508a3520" providerId="LiveId" clId="{1738D470-BDE6-4B82-BC02-F436F8E07F96}" dt="2019-06-06T01:35:29.268" v="181" actId="20577"/>
          <ac:spMkLst>
            <pc:docMk/>
            <pc:sldMk cId="1148765838" sldId="258"/>
            <ac:spMk id="42" creationId="{A96EB10C-EF42-4FB4-AF6E-2DCEA5211439}"/>
          </ac:spMkLst>
        </pc:spChg>
        <pc:spChg chg="mod">
          <ac:chgData name="Ibrahim Hussain" userId="25df2325508a3520" providerId="LiveId" clId="{1738D470-BDE6-4B82-BC02-F436F8E07F96}" dt="2019-06-06T01:42:19.691" v="364" actId="1076"/>
          <ac:spMkLst>
            <pc:docMk/>
            <pc:sldMk cId="1148765838" sldId="258"/>
            <ac:spMk id="49" creationId="{801E3DFE-FD49-420E-B987-D21B68005CAC}"/>
          </ac:spMkLst>
        </pc:spChg>
        <pc:spChg chg="mod">
          <ac:chgData name="Ibrahim Hussain" userId="25df2325508a3520" providerId="LiveId" clId="{1738D470-BDE6-4B82-BC02-F436F8E07F96}" dt="2019-06-06T01:38:09.738" v="235" actId="14100"/>
          <ac:spMkLst>
            <pc:docMk/>
            <pc:sldMk cId="1148765838" sldId="258"/>
            <ac:spMk id="50" creationId="{4CE8E37F-7461-48C1-B449-E291D1695FC1}"/>
          </ac:spMkLst>
        </pc:spChg>
        <pc:spChg chg="mod">
          <ac:chgData name="Ibrahim Hussain" userId="25df2325508a3520" providerId="LiveId" clId="{1738D470-BDE6-4B82-BC02-F436F8E07F96}" dt="2019-06-06T01:39:06.158" v="250" actId="1076"/>
          <ac:spMkLst>
            <pc:docMk/>
            <pc:sldMk cId="1148765838" sldId="258"/>
            <ac:spMk id="51" creationId="{A795214A-09FF-4146-A3B1-73300C3D09B8}"/>
          </ac:spMkLst>
        </pc:spChg>
        <pc:spChg chg="mod">
          <ac:chgData name="Ibrahim Hussain" userId="25df2325508a3520" providerId="LiveId" clId="{1738D470-BDE6-4B82-BC02-F436F8E07F96}" dt="2019-06-06T01:39:12.244" v="251" actId="1076"/>
          <ac:spMkLst>
            <pc:docMk/>
            <pc:sldMk cId="1148765838" sldId="258"/>
            <ac:spMk id="52" creationId="{89F7F0E2-B6CC-4FE4-8803-1DECC99A0194}"/>
          </ac:spMkLst>
        </pc:spChg>
        <pc:spChg chg="mod">
          <ac:chgData name="Ibrahim Hussain" userId="25df2325508a3520" providerId="LiveId" clId="{1738D470-BDE6-4B82-BC02-F436F8E07F96}" dt="2019-06-06T01:42:22.731" v="367" actId="1076"/>
          <ac:spMkLst>
            <pc:docMk/>
            <pc:sldMk cId="1148765838" sldId="258"/>
            <ac:spMk id="53" creationId="{0030674D-C1B5-4C53-AE57-1AFDB076EB80}"/>
          </ac:spMkLst>
        </pc:spChg>
        <pc:spChg chg="del mod">
          <ac:chgData name="Ibrahim Hussain" userId="25df2325508a3520" providerId="LiveId" clId="{1738D470-BDE6-4B82-BC02-F436F8E07F96}" dt="2019-06-06T01:47:48.135" v="535" actId="478"/>
          <ac:spMkLst>
            <pc:docMk/>
            <pc:sldMk cId="1148765838" sldId="258"/>
            <ac:spMk id="54" creationId="{4E97226A-CC68-435F-BF16-6BE369D7DDB6}"/>
          </ac:spMkLst>
        </pc:spChg>
        <pc:spChg chg="mod">
          <ac:chgData name="Ibrahim Hussain" userId="25df2325508a3520" providerId="LiveId" clId="{1738D470-BDE6-4B82-BC02-F436F8E07F96}" dt="2019-06-06T01:45:15.123" v="483" actId="14100"/>
          <ac:spMkLst>
            <pc:docMk/>
            <pc:sldMk cId="1148765838" sldId="258"/>
            <ac:spMk id="63" creationId="{B16928E1-4DD7-4E75-A1FF-202448A38BB0}"/>
          </ac:spMkLst>
        </pc:spChg>
        <pc:spChg chg="del mod">
          <ac:chgData name="Ibrahim Hussain" userId="25df2325508a3520" providerId="LiveId" clId="{1738D470-BDE6-4B82-BC02-F436F8E07F96}" dt="2019-06-06T01:53:43.694" v="733" actId="478"/>
          <ac:spMkLst>
            <pc:docMk/>
            <pc:sldMk cId="1148765838" sldId="258"/>
            <ac:spMk id="64" creationId="{F390C7C6-9D41-4100-951F-75844B488499}"/>
          </ac:spMkLst>
        </pc:spChg>
        <pc:spChg chg="add mod">
          <ac:chgData name="Ibrahim Hussain" userId="25df2325508a3520" providerId="LiveId" clId="{1738D470-BDE6-4B82-BC02-F436F8E07F96}" dt="2019-06-06T01:53:14.141" v="728" actId="1076"/>
          <ac:spMkLst>
            <pc:docMk/>
            <pc:sldMk cId="1148765838" sldId="258"/>
            <ac:spMk id="65" creationId="{10C08ECF-3EBC-4AC5-B3E9-AE79FDF20B47}"/>
          </ac:spMkLst>
        </pc:spChg>
        <pc:spChg chg="add mod">
          <ac:chgData name="Ibrahim Hussain" userId="25df2325508a3520" providerId="LiveId" clId="{1738D470-BDE6-4B82-BC02-F436F8E07F96}" dt="2019-06-06T01:53:21.606" v="729" actId="1076"/>
          <ac:spMkLst>
            <pc:docMk/>
            <pc:sldMk cId="1148765838" sldId="258"/>
            <ac:spMk id="66" creationId="{E2259F33-8706-4246-BC0D-424DCED31EB8}"/>
          </ac:spMkLst>
        </pc:spChg>
        <pc:spChg chg="add mod">
          <ac:chgData name="Ibrahim Hussain" userId="25df2325508a3520" providerId="LiveId" clId="{1738D470-BDE6-4B82-BC02-F436F8E07F96}" dt="2019-06-06T01:52:32.309" v="716" actId="14100"/>
          <ac:spMkLst>
            <pc:docMk/>
            <pc:sldMk cId="1148765838" sldId="258"/>
            <ac:spMk id="67" creationId="{C0F7F72E-70C2-413D-BF29-5DEC6CEF9632}"/>
          </ac:spMkLst>
        </pc:spChg>
        <pc:spChg chg="mod">
          <ac:chgData name="Ibrahim Hussain" userId="25df2325508a3520" providerId="LiveId" clId="{1738D470-BDE6-4B82-BC02-F436F8E07F96}" dt="2019-06-06T01:50:28.206" v="672" actId="478"/>
          <ac:spMkLst>
            <pc:docMk/>
            <pc:sldMk cId="1148765838" sldId="258"/>
            <ac:spMk id="77" creationId="{211312E8-6285-44F9-94F0-66B10488451E}"/>
          </ac:spMkLst>
        </pc:spChg>
        <pc:spChg chg="add del mod">
          <ac:chgData name="Ibrahim Hussain" userId="25df2325508a3520" providerId="LiveId" clId="{1738D470-BDE6-4B82-BC02-F436F8E07F96}" dt="2019-06-06T01:50:32.932" v="673" actId="478"/>
          <ac:spMkLst>
            <pc:docMk/>
            <pc:sldMk cId="1148765838" sldId="258"/>
            <ac:spMk id="78" creationId="{BCB1C3D0-3EBC-4250-A74A-E9598B7E7B0E}"/>
          </ac:spMkLst>
        </pc:spChg>
        <pc:spChg chg="add mod">
          <ac:chgData name="Ibrahim Hussain" userId="25df2325508a3520" providerId="LiveId" clId="{1738D470-BDE6-4B82-BC02-F436F8E07F96}" dt="2019-06-06T01:53:04.522" v="725" actId="20577"/>
          <ac:spMkLst>
            <pc:docMk/>
            <pc:sldMk cId="1148765838" sldId="258"/>
            <ac:spMk id="79" creationId="{9C251BE7-1BC5-483A-B247-3CE295CA180F}"/>
          </ac:spMkLst>
        </pc:spChg>
        <pc:grpChg chg="add del mod">
          <ac:chgData name="Ibrahim Hussain" userId="25df2325508a3520" providerId="LiveId" clId="{1738D470-BDE6-4B82-BC02-F436F8E07F96}" dt="2019-06-06T01:53:09.040" v="727" actId="1076"/>
          <ac:grpSpMkLst>
            <pc:docMk/>
            <pc:sldMk cId="1148765838" sldId="258"/>
            <ac:grpSpMk id="4" creationId="{70E13023-A17D-429C-93EC-E01CF3A38396}"/>
          </ac:grpSpMkLst>
        </pc:grpChg>
        <pc:grpChg chg="mod">
          <ac:chgData name="Ibrahim Hussain" userId="25df2325508a3520" providerId="LiveId" clId="{1738D470-BDE6-4B82-BC02-F436F8E07F96}" dt="2019-06-06T01:29:18.358" v="4"/>
          <ac:grpSpMkLst>
            <pc:docMk/>
            <pc:sldMk cId="1148765838" sldId="258"/>
            <ac:grpSpMk id="5" creationId="{DD4AFCA5-B25F-40EE-AEE8-103A1D0989B3}"/>
          </ac:grpSpMkLst>
        </pc:grpChg>
        <pc:grpChg chg="mod">
          <ac:chgData name="Ibrahim Hussain" userId="25df2325508a3520" providerId="LiveId" clId="{1738D470-BDE6-4B82-BC02-F436F8E07F96}" dt="2019-06-06T01:29:18.358" v="4"/>
          <ac:grpSpMkLst>
            <pc:docMk/>
            <pc:sldMk cId="1148765838" sldId="258"/>
            <ac:grpSpMk id="6" creationId="{80640422-0CDC-49B8-BC35-8B43F9AFDDA9}"/>
          </ac:grpSpMkLst>
        </pc:grpChg>
        <pc:grpChg chg="add mod">
          <ac:chgData name="Ibrahim Hussain" userId="25df2325508a3520" providerId="LiveId" clId="{1738D470-BDE6-4B82-BC02-F436F8E07F96}" dt="2019-06-06T01:46:54.066" v="512" actId="14100"/>
          <ac:grpSpMkLst>
            <pc:docMk/>
            <pc:sldMk cId="1148765838" sldId="258"/>
            <ac:grpSpMk id="16" creationId="{C0EEBEA5-BD29-4E31-ADD0-312580AED15F}"/>
          </ac:grpSpMkLst>
        </pc:grpChg>
        <pc:grpChg chg="mod">
          <ac:chgData name="Ibrahim Hussain" userId="25df2325508a3520" providerId="LiveId" clId="{1738D470-BDE6-4B82-BC02-F436F8E07F96}" dt="2019-06-06T01:29:50.088" v="13"/>
          <ac:grpSpMkLst>
            <pc:docMk/>
            <pc:sldMk cId="1148765838" sldId="258"/>
            <ac:grpSpMk id="17" creationId="{576F25FB-AF41-4CF4-8EAE-839B0FAE85D1}"/>
          </ac:grpSpMkLst>
        </pc:grpChg>
        <pc:grpChg chg="mod">
          <ac:chgData name="Ibrahim Hussain" userId="25df2325508a3520" providerId="LiveId" clId="{1738D470-BDE6-4B82-BC02-F436F8E07F96}" dt="2019-06-06T01:29:50.088" v="13"/>
          <ac:grpSpMkLst>
            <pc:docMk/>
            <pc:sldMk cId="1148765838" sldId="258"/>
            <ac:grpSpMk id="18" creationId="{50E10E9C-B852-4C75-8523-D05673FD5CD8}"/>
          </ac:grpSpMkLst>
        </pc:grpChg>
        <pc:grpChg chg="add del mod">
          <ac:chgData name="Ibrahim Hussain" userId="25df2325508a3520" providerId="LiveId" clId="{1738D470-BDE6-4B82-BC02-F436F8E07F96}" dt="2019-06-06T01:31:31.552" v="25" actId="478"/>
          <ac:grpSpMkLst>
            <pc:docMk/>
            <pc:sldMk cId="1148765838" sldId="258"/>
            <ac:grpSpMk id="25" creationId="{23504059-0F71-47A3-978A-B1CB9EF98224}"/>
          </ac:grpSpMkLst>
        </pc:grpChg>
        <pc:grpChg chg="mod">
          <ac:chgData name="Ibrahim Hussain" userId="25df2325508a3520" providerId="LiveId" clId="{1738D470-BDE6-4B82-BC02-F436F8E07F96}" dt="2019-06-06T01:31:21.348" v="22"/>
          <ac:grpSpMkLst>
            <pc:docMk/>
            <pc:sldMk cId="1148765838" sldId="258"/>
            <ac:grpSpMk id="26" creationId="{2C439235-B0EF-44C0-B488-7683309B0A06}"/>
          </ac:grpSpMkLst>
        </pc:grpChg>
        <pc:grpChg chg="mod">
          <ac:chgData name="Ibrahim Hussain" userId="25df2325508a3520" providerId="LiveId" clId="{1738D470-BDE6-4B82-BC02-F436F8E07F96}" dt="2019-06-06T01:31:21.348" v="22"/>
          <ac:grpSpMkLst>
            <pc:docMk/>
            <pc:sldMk cId="1148765838" sldId="258"/>
            <ac:grpSpMk id="27" creationId="{DC7A1EA9-32CD-4F1A-B201-5F2C5529CADF}"/>
          </ac:grpSpMkLst>
        </pc:grpChg>
        <pc:grpChg chg="mod">
          <ac:chgData name="Ibrahim Hussain" userId="25df2325508a3520" providerId="LiveId" clId="{1738D470-BDE6-4B82-BC02-F436F8E07F96}" dt="2019-06-06T01:31:21.348" v="22"/>
          <ac:grpSpMkLst>
            <pc:docMk/>
            <pc:sldMk cId="1148765838" sldId="258"/>
            <ac:grpSpMk id="28" creationId="{88E6FD4B-8F91-4212-A94E-CC5DB9CC8DFA}"/>
          </ac:grpSpMkLst>
        </pc:grpChg>
        <pc:grpChg chg="mod">
          <ac:chgData name="Ibrahim Hussain" userId="25df2325508a3520" providerId="LiveId" clId="{1738D470-BDE6-4B82-BC02-F436F8E07F96}" dt="2019-06-06T01:31:21.348" v="22"/>
          <ac:grpSpMkLst>
            <pc:docMk/>
            <pc:sldMk cId="1148765838" sldId="258"/>
            <ac:grpSpMk id="29" creationId="{4D7C3F21-2963-445B-8970-65BC359FEEE2}"/>
          </ac:grpSpMkLst>
        </pc:grpChg>
        <pc:grpChg chg="mod">
          <ac:chgData name="Ibrahim Hussain" userId="25df2325508a3520" providerId="LiveId" clId="{1738D470-BDE6-4B82-BC02-F436F8E07F96}" dt="2019-06-06T01:31:21.348" v="22"/>
          <ac:grpSpMkLst>
            <pc:docMk/>
            <pc:sldMk cId="1148765838" sldId="258"/>
            <ac:grpSpMk id="30" creationId="{217E88F0-B51C-4FB1-8F49-AA3547A19155}"/>
          </ac:grpSpMkLst>
        </pc:grpChg>
        <pc:grpChg chg="add del mod">
          <ac:chgData name="Ibrahim Hussain" userId="25df2325508a3520" providerId="LiveId" clId="{1738D470-BDE6-4B82-BC02-F436F8E07F96}" dt="2019-06-06T01:35:50.939" v="187" actId="478"/>
          <ac:grpSpMkLst>
            <pc:docMk/>
            <pc:sldMk cId="1148765838" sldId="258"/>
            <ac:grpSpMk id="43" creationId="{01EF8405-776E-4333-8517-A8DA59D5C08D}"/>
          </ac:grpSpMkLst>
        </pc:grpChg>
        <pc:grpChg chg="add mod">
          <ac:chgData name="Ibrahim Hussain" userId="25df2325508a3520" providerId="LiveId" clId="{1738D470-BDE6-4B82-BC02-F436F8E07F96}" dt="2019-06-06T01:45:25.103" v="485" actId="14100"/>
          <ac:grpSpMkLst>
            <pc:docMk/>
            <pc:sldMk cId="1148765838" sldId="258"/>
            <ac:grpSpMk id="46" creationId="{C9E20384-4FA3-44E0-A900-87D57004D657}"/>
          </ac:grpSpMkLst>
        </pc:grpChg>
        <pc:grpChg chg="del mod">
          <ac:chgData name="Ibrahim Hussain" userId="25df2325508a3520" providerId="LiveId" clId="{1738D470-BDE6-4B82-BC02-F436F8E07F96}" dt="2019-06-06T01:47:48.135" v="535" actId="478"/>
          <ac:grpSpMkLst>
            <pc:docMk/>
            <pc:sldMk cId="1148765838" sldId="258"/>
            <ac:grpSpMk id="47" creationId="{21E69DCA-6067-4FA7-B361-830809574B3A}"/>
          </ac:grpSpMkLst>
        </pc:grpChg>
        <pc:grpChg chg="mod">
          <ac:chgData name="Ibrahim Hussain" userId="25df2325508a3520" providerId="LiveId" clId="{1738D470-BDE6-4B82-BC02-F436F8E07F96}" dt="2019-06-06T01:36:04.369" v="192"/>
          <ac:grpSpMkLst>
            <pc:docMk/>
            <pc:sldMk cId="1148765838" sldId="258"/>
            <ac:grpSpMk id="48" creationId="{8926D31E-57D9-42E6-8C84-DBD49F1DE470}"/>
          </ac:grpSpMkLst>
        </pc:grpChg>
        <pc:grpChg chg="add mod">
          <ac:chgData name="Ibrahim Hussain" userId="25df2325508a3520" providerId="LiveId" clId="{1738D470-BDE6-4B82-BC02-F436F8E07F96}" dt="2019-06-06T01:45:20.104" v="484" actId="14100"/>
          <ac:grpSpMkLst>
            <pc:docMk/>
            <pc:sldMk cId="1148765838" sldId="258"/>
            <ac:grpSpMk id="56" creationId="{337F2CEF-546A-4E46-AA51-3670334C5E9D}"/>
          </ac:grpSpMkLst>
        </pc:grpChg>
        <pc:grpChg chg="del mod">
          <ac:chgData name="Ibrahim Hussain" userId="25df2325508a3520" providerId="LiveId" clId="{1738D470-BDE6-4B82-BC02-F436F8E07F96}" dt="2019-06-06T01:53:43.694" v="733" actId="478"/>
          <ac:grpSpMkLst>
            <pc:docMk/>
            <pc:sldMk cId="1148765838" sldId="258"/>
            <ac:grpSpMk id="57" creationId="{4CEE0B3D-69EF-4C8B-A153-7C968C80B72C}"/>
          </ac:grpSpMkLst>
        </pc:grpChg>
        <pc:grpChg chg="mod">
          <ac:chgData name="Ibrahim Hussain" userId="25df2325508a3520" providerId="LiveId" clId="{1738D470-BDE6-4B82-BC02-F436F8E07F96}" dt="2019-06-06T01:43:08.862" v="434"/>
          <ac:grpSpMkLst>
            <pc:docMk/>
            <pc:sldMk cId="1148765838" sldId="258"/>
            <ac:grpSpMk id="58" creationId="{41DDD391-B183-4689-AD26-B4E882522A86}"/>
          </ac:grpSpMkLst>
        </pc:grpChg>
        <pc:grpChg chg="add mod">
          <ac:chgData name="Ibrahim Hussain" userId="25df2325508a3520" providerId="LiveId" clId="{1738D470-BDE6-4B82-BC02-F436F8E07F96}" dt="2019-06-06T01:51:00.396" v="677" actId="14100"/>
          <ac:grpSpMkLst>
            <pc:docMk/>
            <pc:sldMk cId="1148765838" sldId="258"/>
            <ac:grpSpMk id="70" creationId="{E7B23B96-7144-4A68-AB12-AD9988794253}"/>
          </ac:grpSpMkLst>
        </pc:grpChg>
        <pc:grpChg chg="add del mod">
          <ac:chgData name="Ibrahim Hussain" userId="25df2325508a3520" providerId="LiveId" clId="{1738D470-BDE6-4B82-BC02-F436F8E07F96}" dt="2019-06-06T01:50:32.932" v="673" actId="478"/>
          <ac:grpSpMkLst>
            <pc:docMk/>
            <pc:sldMk cId="1148765838" sldId="258"/>
            <ac:grpSpMk id="71" creationId="{FDB339F6-7616-4924-91B1-0E26AF11EC89}"/>
          </ac:grpSpMkLst>
        </pc:grpChg>
        <pc:grpChg chg="mod">
          <ac:chgData name="Ibrahim Hussain" userId="25df2325508a3520" providerId="LiveId" clId="{1738D470-BDE6-4B82-BC02-F436F8E07F96}" dt="2019-06-06T01:50:10.945" v="669"/>
          <ac:grpSpMkLst>
            <pc:docMk/>
            <pc:sldMk cId="1148765838" sldId="258"/>
            <ac:grpSpMk id="72" creationId="{372D0270-6ED8-4225-AE77-E6FA8FEBEFAE}"/>
          </ac:grpSpMkLst>
        </pc:grpChg>
        <pc:graphicFrameChg chg="add del mod modGraphic">
          <ac:chgData name="Ibrahim Hussain" userId="25df2325508a3520" providerId="LiveId" clId="{1738D470-BDE6-4B82-BC02-F436F8E07F96}" dt="2019-06-06T01:49:59.536" v="666" actId="478"/>
          <ac:graphicFrameMkLst>
            <pc:docMk/>
            <pc:sldMk cId="1148765838" sldId="258"/>
            <ac:graphicFrameMk id="68" creationId="{75D508A1-6B22-457E-89A3-3F467B3C7436}"/>
          </ac:graphicFrameMkLst>
        </pc:graphicFrameChg>
        <pc:graphicFrameChg chg="add del mod ord modGraphic">
          <ac:chgData name="Ibrahim Hussain" userId="25df2325508a3520" providerId="LiveId" clId="{1738D470-BDE6-4B82-BC02-F436F8E07F96}" dt="2019-06-06T01:53:35.223" v="730"/>
          <ac:graphicFrameMkLst>
            <pc:docMk/>
            <pc:sldMk cId="1148765838" sldId="258"/>
            <ac:graphicFrameMk id="69" creationId="{6FFD7663-2273-4079-8B44-5DF675EC3655}"/>
          </ac:graphicFrameMkLst>
        </pc:graphicFrameChg>
        <pc:graphicFrameChg chg="add">
          <ac:chgData name="Ibrahim Hussain" userId="25df2325508a3520" providerId="LiveId" clId="{1738D470-BDE6-4B82-BC02-F436F8E07F96}" dt="2019-06-06T01:53:36.607" v="731"/>
          <ac:graphicFrameMkLst>
            <pc:docMk/>
            <pc:sldMk cId="1148765838" sldId="258"/>
            <ac:graphicFrameMk id="80" creationId="{D33AFCC0-03A6-4FF7-AEF3-5C40A5812AC2}"/>
          </ac:graphicFrameMkLst>
        </pc:graphicFrameChg>
        <pc:graphicFrameChg chg="add mod modGraphic">
          <ac:chgData name="Ibrahim Hussain" userId="25df2325508a3520" providerId="LiveId" clId="{1738D470-BDE6-4B82-BC02-F436F8E07F96}" dt="2019-06-06T01:54:33.553" v="764" actId="20577"/>
          <ac:graphicFrameMkLst>
            <pc:docMk/>
            <pc:sldMk cId="1148765838" sldId="258"/>
            <ac:graphicFrameMk id="81" creationId="{D116A093-E730-4FBC-85F1-0A4A2287CA0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212D-47DD-4D3A-B041-3B0DC7C20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ED657-9F53-4DCA-882D-6FEC21243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73519-AA97-4F12-A7D5-CC8BAE727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1431-8E42-4F0C-AD8D-4BF44088834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37E1D-8FF5-4E41-8F6B-341559A1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ADB9B-0D47-499D-BBA0-A0E48E6C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6D35-517A-4597-87BF-5FCD6327D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5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47BE-0B29-44C4-B703-76021D53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35461-530F-4EFB-83A8-A2BC3D842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D6CF8-5CE4-4940-90A8-2645F02E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1431-8E42-4F0C-AD8D-4BF44088834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DED32-5936-410F-A80A-D7BDEC11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BDC42-08C7-4061-8601-5596DF84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6D35-517A-4597-87BF-5FCD6327D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0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9CEB55-7005-4EB1-97D0-34A254D4F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4B46F-C8B5-4957-890E-A02738B1A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3C674-F718-4BF3-AD27-B5C9C5CD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1431-8E42-4F0C-AD8D-4BF44088834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9F9B1-DC1B-4BA4-A313-11FFA1CA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BFD8D-A1D9-400C-AC2F-C206429C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6D35-517A-4597-87BF-5FCD6327D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2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F032-5E71-482A-AD50-35E916B5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708AF-C672-4E7B-A14C-6FB456B0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D23F1-A154-4CAB-BB81-AFE6477DE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1431-8E42-4F0C-AD8D-4BF44088834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4181B-7C7F-4655-AF9A-5C3D1448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2A5C7-994B-4941-B538-EE03E11E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6D35-517A-4597-87BF-5FCD6327D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DAB37-E6E4-4951-BBF1-753353DF1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F9655-95B2-414F-A507-052D400D7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A730F-2175-4225-B251-7857ED0C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1431-8E42-4F0C-AD8D-4BF44088834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AE525-CC52-4549-9DDC-F497D1E5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0108F-58CE-4E0D-BD14-74263754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6D35-517A-4597-87BF-5FCD6327D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2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6D86-7540-4A81-889C-6A0DC2AD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EC6DF-22C3-453D-9B6B-38809170B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A3A62-12D1-44EC-B606-F69AD181E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37B2-8570-488C-A981-7852C8579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1431-8E42-4F0C-AD8D-4BF44088834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BEE76-9476-4859-8CCA-2795E353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D00C9-0667-46C3-A51F-79B31810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6D35-517A-4597-87BF-5FCD6327D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0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ECDE-C52C-4ED8-9854-0F0723570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ABE01-CC5B-408E-9ECC-CCF8DC2C6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8B287-5B96-4912-B3E4-B6D03B6FF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0B4323-982F-49A2-96E4-F81002642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E175E-C1FD-4375-9728-76C5C0C39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FA4E97-03CE-4A39-8BCC-AEDAE00BF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1431-8E42-4F0C-AD8D-4BF44088834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9443E0-5E05-4DA5-A14B-7D9DD18D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C88B4-3157-44CA-8354-A51D6A07A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6D35-517A-4597-87BF-5FCD6327D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3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833D-F8D8-4218-82BE-D6D16743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53A5AC-D9A9-4068-855D-08D62184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1431-8E42-4F0C-AD8D-4BF44088834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F90BE-C7A3-42B3-BED1-55B7585B4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90136-38C3-4341-98BC-CC7EEBE0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6D35-517A-4597-87BF-5FCD6327D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5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80BFED-A84F-4966-9366-1F2C5FB9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1431-8E42-4F0C-AD8D-4BF44088834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1B447-99E4-4623-99A8-787162BE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FD627-166F-4CD8-9147-AE94E0ED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6D35-517A-4597-87BF-5FCD6327D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9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61AEB-F6A6-40B2-8972-2982C30E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13715-EAF5-405A-A542-F49BE8FC1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02B39-DA95-4AC1-ADB9-BA2D45EF0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88AB8-CB25-4B1F-8DDE-8C4EC27CD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1431-8E42-4F0C-AD8D-4BF44088834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2F11C-5C0C-4E04-9AB6-987E8A06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0BE36-BADC-41D0-B69B-D024312B9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6D35-517A-4597-87BF-5FCD6327D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3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8DEA7-A103-48C3-845B-E3F60263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D9B5CF-2744-410C-ABF4-99E8F3106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491F7-96B2-476F-B066-33E5DCA60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4B5F7-BD81-4240-B218-F5867662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1431-8E42-4F0C-AD8D-4BF44088834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79158-AC96-4689-B552-D36CC7AB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65708-CFC2-494C-84C4-8C0880B7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6D35-517A-4597-87BF-5FCD6327D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7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A2F80-025D-4EB8-88C6-3D4A7360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E9349-885F-4A7C-A84C-CED1CD246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C2825-D39E-43A0-9B56-0C9B8FD8D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31431-8E42-4F0C-AD8D-4BF44088834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52DA8-D0D2-44FD-B665-5B12DBBE9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9A44F-E57D-477F-8D04-9ADF002F7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D6D35-517A-4597-87BF-5FCD6327D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8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.xml"/><Relationship Id="rId13" Type="http://schemas.openxmlformats.org/officeDocument/2006/relationships/customXml" Target="../../customXml/item13.xml"/><Relationship Id="rId18" Type="http://schemas.openxmlformats.org/officeDocument/2006/relationships/customXml" Target="../../customXml/item18.xml"/><Relationship Id="rId26" Type="http://schemas.openxmlformats.org/officeDocument/2006/relationships/customXml" Target="../../customXml/item26.xml"/><Relationship Id="rId3" Type="http://schemas.openxmlformats.org/officeDocument/2006/relationships/customXml" Target="../../customXml/item3.xml"/><Relationship Id="rId21" Type="http://schemas.openxmlformats.org/officeDocument/2006/relationships/customXml" Target="../../customXml/item21.xml"/><Relationship Id="rId7" Type="http://schemas.openxmlformats.org/officeDocument/2006/relationships/customXml" Target="../../customXml/item7.xml"/><Relationship Id="rId12" Type="http://schemas.openxmlformats.org/officeDocument/2006/relationships/customXml" Target="../../customXml/item12.xml"/><Relationship Id="rId17" Type="http://schemas.openxmlformats.org/officeDocument/2006/relationships/customXml" Target="../../customXml/item17.xml"/><Relationship Id="rId25" Type="http://schemas.openxmlformats.org/officeDocument/2006/relationships/customXml" Target="../../customXml/item25.xml"/><Relationship Id="rId2" Type="http://schemas.openxmlformats.org/officeDocument/2006/relationships/customXml" Target="../../customXml/item2.xml"/><Relationship Id="rId16" Type="http://schemas.openxmlformats.org/officeDocument/2006/relationships/customXml" Target="../../customXml/item16.xml"/><Relationship Id="rId20" Type="http://schemas.openxmlformats.org/officeDocument/2006/relationships/customXml" Target="../../customXml/item20.xm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6.xml"/><Relationship Id="rId11" Type="http://schemas.openxmlformats.org/officeDocument/2006/relationships/customXml" Target="../../customXml/item11.xml"/><Relationship Id="rId24" Type="http://schemas.openxmlformats.org/officeDocument/2006/relationships/customXml" Target="../../customXml/item24.xml"/><Relationship Id="rId5" Type="http://schemas.openxmlformats.org/officeDocument/2006/relationships/customXml" Target="../../customXml/item5.xml"/><Relationship Id="rId15" Type="http://schemas.openxmlformats.org/officeDocument/2006/relationships/customXml" Target="../../customXml/item15.xml"/><Relationship Id="rId23" Type="http://schemas.openxmlformats.org/officeDocument/2006/relationships/customXml" Target="../../customXml/item23.xml"/><Relationship Id="rId28" Type="http://schemas.openxmlformats.org/officeDocument/2006/relationships/image" Target="../media/image1.png"/><Relationship Id="rId10" Type="http://schemas.openxmlformats.org/officeDocument/2006/relationships/customXml" Target="../../customXml/item10.xml"/><Relationship Id="rId19" Type="http://schemas.openxmlformats.org/officeDocument/2006/relationships/customXml" Target="../../customXml/item19.xml"/><Relationship Id="rId4" Type="http://schemas.openxmlformats.org/officeDocument/2006/relationships/customXml" Target="../../customXml/item4.xml"/><Relationship Id="rId9" Type="http://schemas.openxmlformats.org/officeDocument/2006/relationships/customXml" Target="../../customXml/item9.xml"/><Relationship Id="rId14" Type="http://schemas.openxmlformats.org/officeDocument/2006/relationships/customXml" Target="../../customXml/item14.xml"/><Relationship Id="rId22" Type="http://schemas.openxmlformats.org/officeDocument/2006/relationships/customXml" Target="../../customXml/item22.xml"/><Relationship Id="rId27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4.xml"/><Relationship Id="rId13" Type="http://schemas.openxmlformats.org/officeDocument/2006/relationships/customXml" Target="../../customXml/item39.xml"/><Relationship Id="rId18" Type="http://schemas.openxmlformats.org/officeDocument/2006/relationships/customXml" Target="../../customXml/item44.xml"/><Relationship Id="rId26" Type="http://schemas.openxmlformats.org/officeDocument/2006/relationships/customXml" Target="../../customXml/item52.xml"/><Relationship Id="rId3" Type="http://schemas.openxmlformats.org/officeDocument/2006/relationships/customXml" Target="../../customXml/item29.xml"/><Relationship Id="rId21" Type="http://schemas.openxmlformats.org/officeDocument/2006/relationships/customXml" Target="../../customXml/item47.xml"/><Relationship Id="rId7" Type="http://schemas.openxmlformats.org/officeDocument/2006/relationships/customXml" Target="../../customXml/item33.xml"/><Relationship Id="rId12" Type="http://schemas.openxmlformats.org/officeDocument/2006/relationships/customXml" Target="../../customXml/item38.xml"/><Relationship Id="rId17" Type="http://schemas.openxmlformats.org/officeDocument/2006/relationships/customXml" Target="../../customXml/item43.xml"/><Relationship Id="rId25" Type="http://schemas.openxmlformats.org/officeDocument/2006/relationships/customXml" Target="../../customXml/item51.xml"/><Relationship Id="rId2" Type="http://schemas.openxmlformats.org/officeDocument/2006/relationships/customXml" Target="../../customXml/item28.xml"/><Relationship Id="rId16" Type="http://schemas.openxmlformats.org/officeDocument/2006/relationships/customXml" Target="../../customXml/item42.xml"/><Relationship Id="rId20" Type="http://schemas.openxmlformats.org/officeDocument/2006/relationships/customXml" Target="../../customXml/item46.xml"/><Relationship Id="rId29" Type="http://schemas.openxmlformats.org/officeDocument/2006/relationships/image" Target="../media/image1.png"/><Relationship Id="rId1" Type="http://schemas.openxmlformats.org/officeDocument/2006/relationships/customXml" Target="../../customXml/item27.xml"/><Relationship Id="rId6" Type="http://schemas.openxmlformats.org/officeDocument/2006/relationships/customXml" Target="../../customXml/item32.xml"/><Relationship Id="rId11" Type="http://schemas.openxmlformats.org/officeDocument/2006/relationships/customXml" Target="../../customXml/item37.xml"/><Relationship Id="rId24" Type="http://schemas.openxmlformats.org/officeDocument/2006/relationships/customXml" Target="../../customXml/item50.xml"/><Relationship Id="rId5" Type="http://schemas.openxmlformats.org/officeDocument/2006/relationships/customXml" Target="../../customXml/item31.xml"/><Relationship Id="rId15" Type="http://schemas.openxmlformats.org/officeDocument/2006/relationships/customXml" Target="../../customXml/item41.xml"/><Relationship Id="rId23" Type="http://schemas.openxmlformats.org/officeDocument/2006/relationships/customXml" Target="../../customXml/item49.xml"/><Relationship Id="rId28" Type="http://schemas.openxmlformats.org/officeDocument/2006/relationships/slideLayout" Target="../slideLayouts/slideLayout2.xml"/><Relationship Id="rId10" Type="http://schemas.openxmlformats.org/officeDocument/2006/relationships/customXml" Target="../../customXml/item36.xml"/><Relationship Id="rId19" Type="http://schemas.openxmlformats.org/officeDocument/2006/relationships/customXml" Target="../../customXml/item45.xml"/><Relationship Id="rId4" Type="http://schemas.openxmlformats.org/officeDocument/2006/relationships/customXml" Target="../../customXml/item30.xml"/><Relationship Id="rId9" Type="http://schemas.openxmlformats.org/officeDocument/2006/relationships/customXml" Target="../../customXml/item35.xml"/><Relationship Id="rId14" Type="http://schemas.openxmlformats.org/officeDocument/2006/relationships/customXml" Target="../../customXml/item40.xml"/><Relationship Id="rId22" Type="http://schemas.openxmlformats.org/officeDocument/2006/relationships/customXml" Target="../../customXml/item48.xml"/><Relationship Id="rId27" Type="http://schemas.openxmlformats.org/officeDocument/2006/relationships/customXml" Target="../../customXml/item5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6.xml"/><Relationship Id="rId3" Type="http://schemas.openxmlformats.org/officeDocument/2006/relationships/customXml" Target="../../customXml/item57.xml"/><Relationship Id="rId7" Type="http://schemas.openxmlformats.org/officeDocument/2006/relationships/customXml" Target="../../customXml/item61.xml"/><Relationship Id="rId2" Type="http://schemas.openxmlformats.org/officeDocument/2006/relationships/customXml" Target="../../customXml/item55.xml"/><Relationship Id="rId1" Type="http://schemas.openxmlformats.org/officeDocument/2006/relationships/customXml" Target="../../customXml/item54.xml"/><Relationship Id="rId6" Type="http://schemas.openxmlformats.org/officeDocument/2006/relationships/customXml" Target="../../customXml/item60.xml"/><Relationship Id="rId5" Type="http://schemas.openxmlformats.org/officeDocument/2006/relationships/customXml" Target="../../customXml/item59.xml"/><Relationship Id="rId4" Type="http://schemas.openxmlformats.org/officeDocument/2006/relationships/customXml" Target="../../customXml/item58.xml"/><Relationship Id="rId9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589A02BE-21B4-462D-878A-BA76559E62F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704109" y="669851"/>
            <a:ext cx="8710426" cy="5093640"/>
            <a:chOff x="0" y="-13411"/>
            <a:chExt cx="9144000" cy="687141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FD15F43-F051-4DF8-B7CD-AD6E4B117A1F}"/>
                </a:ext>
              </a:extLst>
            </p:cNvPr>
            <p:cNvGrpSpPr/>
            <p:nvPr/>
          </p:nvGrpSpPr>
          <p:grpSpPr>
            <a:xfrm>
              <a:off x="0" y="-13411"/>
              <a:ext cx="9144000" cy="6871411"/>
              <a:chOff x="0" y="-13411"/>
              <a:chExt cx="9144000" cy="687141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5153AC7-932A-4F02-8A1E-1657C8CC220B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D48ACD5-544C-493E-BC9A-E76E0FC3E588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AA599BBD-A752-416B-BEC7-EE18C9797126}"/>
                  </a:ext>
                </a:extLst>
              </p:cNvPr>
              <p:cNvSpPr txBox="1"/>
              <p:nvPr/>
            </p:nvSpPr>
            <p:spPr>
              <a:xfrm>
                <a:off x="240976" y="-13411"/>
                <a:ext cx="2346348" cy="343128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Donor Registration – Blood Bank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27D99B0A-732F-4770-AD74-DE175899E23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5EDBC07B-8996-4444-B769-ECAAAEA45EA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62FA80B7-1258-41C8-AA29-8BDAA8A73D20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C5C21D87-8BD6-4365-9F14-5795E46C058C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9937441E-F17E-476B-9BD7-8068AAF5FC44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9281D533-BF54-4547-B609-045F8F7F070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5B0AE5C-B676-451C-BE3B-E9095665522B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SearchBox">
            <a:extLst>
              <a:ext uri="{FF2B5EF4-FFF2-40B4-BE49-F238E27FC236}">
                <a16:creationId xmlns:a16="http://schemas.microsoft.com/office/drawing/2014/main" id="{5D01D202-1C39-4039-B80C-82E819A441A4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2175164" y="1298400"/>
            <a:ext cx="7930631" cy="381901"/>
            <a:chOff x="4114543" y="3338153"/>
            <a:chExt cx="920151" cy="228600"/>
          </a:xfrm>
        </p:grpSpPr>
        <p:sp>
          <p:nvSpPr>
            <p:cNvPr id="20" name="Content">
              <a:extLst>
                <a:ext uri="{FF2B5EF4-FFF2-40B4-BE49-F238E27FC236}">
                  <a16:creationId xmlns:a16="http://schemas.microsoft.com/office/drawing/2014/main" id="{D934E751-D637-4427-9ACB-36451C8FCE1D}"/>
                </a:ext>
              </a:extLst>
            </p:cNvPr>
            <p:cNvSpPr/>
            <p:nvPr/>
          </p:nvSpPr>
          <p:spPr>
            <a:xfrm>
              <a:off x="4114543" y="3338153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1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 ( A123456 / P123456)</a:t>
              </a:r>
              <a:endParaRPr lang="en-US" sz="100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1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544C06AC-3917-43A3-A7E6-044FD7E9D3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8870" y="3379094"/>
              <a:ext cx="37363" cy="146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Content">
            <a:extLst>
              <a:ext uri="{FF2B5EF4-FFF2-40B4-BE49-F238E27FC236}">
                <a16:creationId xmlns:a16="http://schemas.microsoft.com/office/drawing/2014/main" id="{8E109B4C-AE21-48A5-8D2B-DFE315DC9B5F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4000" y="121259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grpSp>
        <p:nvGrpSpPr>
          <p:cNvPr id="30" name="Group">
            <a:extLst>
              <a:ext uri="{FF2B5EF4-FFF2-40B4-BE49-F238E27FC236}">
                <a16:creationId xmlns:a16="http://schemas.microsoft.com/office/drawing/2014/main" id="{BC44C570-CF2C-44AD-B1A5-FE7BD3A83F92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175164" y="1888499"/>
            <a:ext cx="3048000" cy="1690003"/>
            <a:chOff x="3168650" y="2419758"/>
            <a:chExt cx="2616200" cy="1326742"/>
          </a:xfrm>
        </p:grpSpPr>
        <p:sp useBgFill="1">
          <p:nvSpPr>
            <p:cNvPr id="31" name="Container">
              <a:extLst>
                <a:ext uri="{FF2B5EF4-FFF2-40B4-BE49-F238E27FC236}">
                  <a16:creationId xmlns:a16="http://schemas.microsoft.com/office/drawing/2014/main" id="{42BB2AB8-E7D2-41D0-8F75-B569106F4B12}"/>
                </a:ext>
              </a:extLst>
            </p:cNvPr>
            <p:cNvSpPr/>
            <p:nvPr/>
          </p:nvSpPr>
          <p:spPr>
            <a:xfrm>
              <a:off x="3168650" y="2565400"/>
              <a:ext cx="2616200" cy="1181100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32" name="Content">
              <a:extLst>
                <a:ext uri="{FF2B5EF4-FFF2-40B4-BE49-F238E27FC236}">
                  <a16:creationId xmlns:a16="http://schemas.microsoft.com/office/drawing/2014/main" id="{677BA55E-75AC-4FD6-B35F-36C564CBCFC8}"/>
                </a:ext>
              </a:extLst>
            </p:cNvPr>
            <p:cNvSpPr txBox="1"/>
            <p:nvPr/>
          </p:nvSpPr>
          <p:spPr>
            <a:xfrm>
              <a:off x="3316284" y="2419758"/>
              <a:ext cx="1660968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Patient Search Results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4" name="Content">
            <a:extLst>
              <a:ext uri="{FF2B5EF4-FFF2-40B4-BE49-F238E27FC236}">
                <a16:creationId xmlns:a16="http://schemas.microsoft.com/office/drawing/2014/main" id="{DF2B02FA-CEB7-47E4-894D-F3A00C8886FF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700533" y="277408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ID Card / PP No.</a:t>
            </a: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F36060EE-4F50-45C8-BE2E-E6EF1EC1960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361243" y="313740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Patient Id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6DD2D5E2-CB52-4BA6-A8ED-E76E8F1F571F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700533" y="242685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Address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01F63E0A-C592-42D2-B9D6-B85A61D0F76E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361243" y="277690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Age / Sex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2B934AEF-0604-4515-B035-4CDAC0B8EA07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2361243" y="242685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Recipient Name</a:t>
            </a:r>
          </a:p>
        </p:txBody>
      </p:sp>
      <p:grpSp>
        <p:nvGrpSpPr>
          <p:cNvPr id="35" name="Group">
            <a:extLst>
              <a:ext uri="{FF2B5EF4-FFF2-40B4-BE49-F238E27FC236}">
                <a16:creationId xmlns:a16="http://schemas.microsoft.com/office/drawing/2014/main" id="{E350DD53-E980-4BBA-BC72-C79E4FD295CF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2164759" y="3682013"/>
            <a:ext cx="3058405" cy="1707406"/>
            <a:chOff x="3168650" y="2419758"/>
            <a:chExt cx="2616200" cy="1326742"/>
          </a:xfrm>
        </p:grpSpPr>
        <p:sp useBgFill="1">
          <p:nvSpPr>
            <p:cNvPr id="36" name="Container">
              <a:extLst>
                <a:ext uri="{FF2B5EF4-FFF2-40B4-BE49-F238E27FC236}">
                  <a16:creationId xmlns:a16="http://schemas.microsoft.com/office/drawing/2014/main" id="{D0076F7B-57A9-41AA-85E9-3E2D5A6429C7}"/>
                </a:ext>
              </a:extLst>
            </p:cNvPr>
            <p:cNvSpPr/>
            <p:nvPr/>
          </p:nvSpPr>
          <p:spPr>
            <a:xfrm>
              <a:off x="3168650" y="2565400"/>
              <a:ext cx="2616200" cy="1181100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37" name="Content">
              <a:extLst>
                <a:ext uri="{FF2B5EF4-FFF2-40B4-BE49-F238E27FC236}">
                  <a16:creationId xmlns:a16="http://schemas.microsoft.com/office/drawing/2014/main" id="{7429DAFD-EF61-4432-8128-E900BF427F5E}"/>
                </a:ext>
              </a:extLst>
            </p:cNvPr>
            <p:cNvSpPr txBox="1"/>
            <p:nvPr/>
          </p:nvSpPr>
          <p:spPr>
            <a:xfrm>
              <a:off x="3316284" y="2419758"/>
              <a:ext cx="765201" cy="37615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Data Entry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9" name="Content">
            <a:extLst>
              <a:ext uri="{FF2B5EF4-FFF2-40B4-BE49-F238E27FC236}">
                <a16:creationId xmlns:a16="http://schemas.microsoft.com/office/drawing/2014/main" id="{4B28924D-DA60-406E-B19E-C94C3F6F8DCC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2282372" y="4387258"/>
            <a:ext cx="1411589" cy="2197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S. Col Date/Time</a:t>
            </a: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93029D3C-6386-46F5-B335-C848108AFF9F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2282371" y="4689097"/>
            <a:ext cx="2754539" cy="60333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Clinical Details</a:t>
            </a:r>
          </a:p>
        </p:txBody>
      </p:sp>
      <p:grpSp>
        <p:nvGrpSpPr>
          <p:cNvPr id="42" name="DropdownBox">
            <a:extLst>
              <a:ext uri="{FF2B5EF4-FFF2-40B4-BE49-F238E27FC236}">
                <a16:creationId xmlns:a16="http://schemas.microsoft.com/office/drawing/2014/main" id="{265464C1-B006-427E-AE63-A07F2D4439A6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3811574" y="4091340"/>
            <a:ext cx="1220102" cy="219278"/>
            <a:chOff x="4016824" y="3329200"/>
            <a:chExt cx="1097652" cy="228600"/>
          </a:xfrm>
        </p:grpSpPr>
        <p:sp>
          <p:nvSpPr>
            <p:cNvPr id="43" name="Content">
              <a:extLst>
                <a:ext uri="{FF2B5EF4-FFF2-40B4-BE49-F238E27FC236}">
                  <a16:creationId xmlns:a16="http://schemas.microsoft.com/office/drawing/2014/main" id="{869C133D-239B-49F3-A8F6-8F3E943A55D7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Select Location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DownArrow">
              <a:extLst>
                <a:ext uri="{FF2B5EF4-FFF2-40B4-BE49-F238E27FC236}">
                  <a16:creationId xmlns:a16="http://schemas.microsoft.com/office/drawing/2014/main" id="{4DD846C4-9D42-4ABE-9C5F-29F54E4BFA1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5" name="DropdownBox">
            <a:extLst>
              <a:ext uri="{FF2B5EF4-FFF2-40B4-BE49-F238E27FC236}">
                <a16:creationId xmlns:a16="http://schemas.microsoft.com/office/drawing/2014/main" id="{7CFEA0BC-4A0B-47FC-92DA-D7EB9F434239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2291451" y="4076151"/>
            <a:ext cx="1402510" cy="228986"/>
            <a:chOff x="4016824" y="3329200"/>
            <a:chExt cx="1097652" cy="228600"/>
          </a:xfrm>
        </p:grpSpPr>
        <p:sp>
          <p:nvSpPr>
            <p:cNvPr id="46" name="Content">
              <a:extLst>
                <a:ext uri="{FF2B5EF4-FFF2-40B4-BE49-F238E27FC236}">
                  <a16:creationId xmlns:a16="http://schemas.microsoft.com/office/drawing/2014/main" id="{26989E4D-EE85-4B27-8CB5-FBB66B2FEB11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Select Req Group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DownArrow">
              <a:extLst>
                <a:ext uri="{FF2B5EF4-FFF2-40B4-BE49-F238E27FC236}">
                  <a16:creationId xmlns:a16="http://schemas.microsoft.com/office/drawing/2014/main" id="{C54AC2F8-566C-494D-9C23-6C60A1A043B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8" name="DropdownBox">
            <a:extLst>
              <a:ext uri="{FF2B5EF4-FFF2-40B4-BE49-F238E27FC236}">
                <a16:creationId xmlns:a16="http://schemas.microsoft.com/office/drawing/2014/main" id="{A555B6FD-478E-468B-A6F6-6AC50DF22B2C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3811574" y="4397251"/>
            <a:ext cx="1220102" cy="219278"/>
            <a:chOff x="4016824" y="3329200"/>
            <a:chExt cx="1097652" cy="228600"/>
          </a:xfrm>
        </p:grpSpPr>
        <p:sp>
          <p:nvSpPr>
            <p:cNvPr id="49" name="Content">
              <a:extLst>
                <a:ext uri="{FF2B5EF4-FFF2-40B4-BE49-F238E27FC236}">
                  <a16:creationId xmlns:a16="http://schemas.microsoft.com/office/drawing/2014/main" id="{91F8B8C1-033B-4238-89EE-1E797C5C3E1D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Select Comp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DownArrow">
              <a:extLst>
                <a:ext uri="{FF2B5EF4-FFF2-40B4-BE49-F238E27FC236}">
                  <a16:creationId xmlns:a16="http://schemas.microsoft.com/office/drawing/2014/main" id="{26314A1A-AAD6-4B2D-9A1C-3DF08C1C4A9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aphicFrame>
        <p:nvGraphicFramePr>
          <p:cNvPr id="51" name="Table">
            <a:extLst>
              <a:ext uri="{FF2B5EF4-FFF2-40B4-BE49-F238E27FC236}">
                <a16:creationId xmlns:a16="http://schemas.microsoft.com/office/drawing/2014/main" id="{0535623D-9585-49D4-A9F7-267B95A8FE0A}"/>
              </a:ext>
            </a:extLst>
          </p:cNvPr>
          <p:cNvGraphicFramePr>
            <a:graphicFrameLocks noGrp="1"/>
          </p:cNvGraphicFramePr>
          <p:nvPr>
            <p:custDataLst>
              <p:custData r:id="rId16"/>
            </p:custDataLst>
            <p:extLst>
              <p:ext uri="{D42A27DB-BD31-4B8C-83A1-F6EECF244321}">
                <p14:modId xmlns:p14="http://schemas.microsoft.com/office/powerpoint/2010/main" val="1767052465"/>
              </p:ext>
            </p:extLst>
          </p:nvPr>
        </p:nvGraphicFramePr>
        <p:xfrm>
          <a:off x="5780039" y="3733038"/>
          <a:ext cx="4325756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25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8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963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Donor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Group &amp; Rh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Comments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63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63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63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63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63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64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963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2" name="TabGroup">
            <a:extLst>
              <a:ext uri="{FF2B5EF4-FFF2-40B4-BE49-F238E27FC236}">
                <a16:creationId xmlns:a16="http://schemas.microsoft.com/office/drawing/2014/main" id="{97869FF1-F9C3-4EDC-9974-16736A78CAB7}"/>
              </a:ext>
            </a:extLst>
          </p:cNvPr>
          <p:cNvGrpSpPr/>
          <p:nvPr>
            <p:custDataLst>
              <p:custData r:id="rId17"/>
            </p:custDataLst>
          </p:nvPr>
        </p:nvGrpSpPr>
        <p:grpSpPr>
          <a:xfrm>
            <a:off x="5809196" y="2015881"/>
            <a:ext cx="4296599" cy="1584519"/>
            <a:chOff x="3138993" y="2600325"/>
            <a:chExt cx="3513043" cy="2017394"/>
          </a:xfrm>
        </p:grpSpPr>
        <p:sp>
          <p:nvSpPr>
            <p:cNvPr id="53" name="Container">
              <a:extLst>
                <a:ext uri="{FF2B5EF4-FFF2-40B4-BE49-F238E27FC236}">
                  <a16:creationId xmlns:a16="http://schemas.microsoft.com/office/drawing/2014/main" id="{19E0EB5E-B898-4346-AE82-E27D5457415E}"/>
                </a:ext>
              </a:extLst>
            </p:cNvPr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Tab3">
              <a:extLst>
                <a:ext uri="{FF2B5EF4-FFF2-40B4-BE49-F238E27FC236}">
                  <a16:creationId xmlns:a16="http://schemas.microsoft.com/office/drawing/2014/main" id="{B3B8A15B-C9C4-4890-AD38-F43E4658A58E}"/>
                </a:ext>
              </a:extLst>
            </p:cNvPr>
            <p:cNvSpPr txBox="1"/>
            <p:nvPr/>
          </p:nvSpPr>
          <p:spPr>
            <a:xfrm>
              <a:off x="4095246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BBK unit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1E1D314-1771-42E1-81A8-3DAEE074D5F7}"/>
                </a:ext>
              </a:extLst>
            </p:cNvPr>
            <p:cNvGrpSpPr/>
            <p:nvPr/>
          </p:nvGrpSpPr>
          <p:grpSpPr>
            <a:xfrm>
              <a:off x="3194744" y="2600325"/>
              <a:ext cx="900502" cy="246492"/>
              <a:chOff x="3473590" y="2698418"/>
              <a:chExt cx="582858" cy="210312"/>
            </a:xfrm>
          </p:grpSpPr>
          <p:sp>
            <p:nvSpPr>
              <p:cNvPr id="58" name="ActiveTab">
                <a:extLst>
                  <a:ext uri="{FF2B5EF4-FFF2-40B4-BE49-F238E27FC236}">
                    <a16:creationId xmlns:a16="http://schemas.microsoft.com/office/drawing/2014/main" id="{EE30C105-1742-4C03-8C1F-CDEB95A22F77}"/>
                  </a:ext>
                </a:extLst>
              </p:cNvPr>
              <p:cNvSpPr txBox="1"/>
              <p:nvPr/>
            </p:nvSpPr>
            <p:spPr>
              <a:xfrm>
                <a:off x="3473590" y="2698418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Donor </a:t>
                </a:r>
              </a:p>
            </p:txBody>
          </p:sp>
          <p:sp>
            <p:nvSpPr>
              <p:cNvPr id="59" name="TabLine">
                <a:extLst>
                  <a:ext uri="{FF2B5EF4-FFF2-40B4-BE49-F238E27FC236}">
                    <a16:creationId xmlns:a16="http://schemas.microsoft.com/office/drawing/2014/main" id="{E5B922A8-90C0-4044-B046-E1F1842B2B9E}"/>
                  </a:ext>
                </a:extLst>
              </p:cNvPr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" name="SearchBox">
            <a:extLst>
              <a:ext uri="{FF2B5EF4-FFF2-40B4-BE49-F238E27FC236}">
                <a16:creationId xmlns:a16="http://schemas.microsoft.com/office/drawing/2014/main" id="{E7B1ACD7-E1AD-44F9-8248-9A078F3132E5}"/>
              </a:ext>
            </a:extLst>
          </p:cNvPr>
          <p:cNvGrpSpPr/>
          <p:nvPr>
            <p:custDataLst>
              <p:custData r:id="rId18"/>
            </p:custDataLst>
          </p:nvPr>
        </p:nvGrpSpPr>
        <p:grpSpPr>
          <a:xfrm>
            <a:off x="5886196" y="2408712"/>
            <a:ext cx="4038654" cy="238628"/>
            <a:chOff x="4111925" y="3318388"/>
            <a:chExt cx="922215" cy="238628"/>
          </a:xfrm>
        </p:grpSpPr>
        <p:sp>
          <p:nvSpPr>
            <p:cNvPr id="61" name="Content">
              <a:extLst>
                <a:ext uri="{FF2B5EF4-FFF2-40B4-BE49-F238E27FC236}">
                  <a16:creationId xmlns:a16="http://schemas.microsoft.com/office/drawing/2014/main" id="{EFE70EAC-BEA6-41C3-81EC-177517800648}"/>
                </a:ext>
              </a:extLst>
            </p:cNvPr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 ( A123456 / P123456)</a:t>
              </a:r>
              <a:endParaRPr lang="en-US" sz="80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2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878BA3F6-7BFD-4694-A46A-4117E1DD23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1933" y="3318388"/>
              <a:ext cx="7220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3" name="Content">
            <a:extLst>
              <a:ext uri="{FF2B5EF4-FFF2-40B4-BE49-F238E27FC236}">
                <a16:creationId xmlns:a16="http://schemas.microsoft.com/office/drawing/2014/main" id="{6C9376DE-866E-44F6-9FAC-2D875590CE10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5927428" y="3039430"/>
            <a:ext cx="1220102" cy="19873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ID Card / PP No.</a:t>
            </a:r>
          </a:p>
        </p:txBody>
      </p:sp>
      <p:sp>
        <p:nvSpPr>
          <p:cNvPr id="65" name="Content">
            <a:extLst>
              <a:ext uri="{FF2B5EF4-FFF2-40B4-BE49-F238E27FC236}">
                <a16:creationId xmlns:a16="http://schemas.microsoft.com/office/drawing/2014/main" id="{9E11165C-5ABF-48CE-8E58-03D9183EF8F7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7266718" y="274076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Address</a:t>
            </a:r>
          </a:p>
        </p:txBody>
      </p:sp>
      <p:sp>
        <p:nvSpPr>
          <p:cNvPr id="66" name="Content">
            <a:extLst>
              <a:ext uri="{FF2B5EF4-FFF2-40B4-BE49-F238E27FC236}">
                <a16:creationId xmlns:a16="http://schemas.microsoft.com/office/drawing/2014/main" id="{4DDD2F6C-858A-4558-A958-445379C7C094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8547189" y="2735101"/>
            <a:ext cx="1220102" cy="22520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Age / Sex</a:t>
            </a:r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D09FBC8A-8197-4332-AEA7-021D6C03C113}"/>
              </a:ext>
            </a:extLst>
          </p:cNvPr>
          <p:cNvSpPr/>
          <p:nvPr>
            <p:custDataLst>
              <p:custData r:id="rId22"/>
            </p:custDataLst>
          </p:nvPr>
        </p:nvSpPr>
        <p:spPr>
          <a:xfrm>
            <a:off x="5927428" y="274076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Donor Name</a:t>
            </a:r>
          </a:p>
        </p:txBody>
      </p:sp>
      <p:sp>
        <p:nvSpPr>
          <p:cNvPr id="68" name="Content">
            <a:extLst>
              <a:ext uri="{FF2B5EF4-FFF2-40B4-BE49-F238E27FC236}">
                <a16:creationId xmlns:a16="http://schemas.microsoft.com/office/drawing/2014/main" id="{98BED989-C869-4EBA-A678-37A68ED5C9D8}"/>
              </a:ext>
            </a:extLst>
          </p:cNvPr>
          <p:cNvSpPr/>
          <p:nvPr>
            <p:custDataLst>
              <p:custData r:id="rId23"/>
            </p:custDataLst>
          </p:nvPr>
        </p:nvSpPr>
        <p:spPr>
          <a:xfrm>
            <a:off x="7266717" y="3036355"/>
            <a:ext cx="1220103" cy="24993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Last Dona… Date</a:t>
            </a:r>
          </a:p>
        </p:txBody>
      </p:sp>
      <p:sp>
        <p:nvSpPr>
          <p:cNvPr id="69" name="Content">
            <a:extLst>
              <a:ext uri="{FF2B5EF4-FFF2-40B4-BE49-F238E27FC236}">
                <a16:creationId xmlns:a16="http://schemas.microsoft.com/office/drawing/2014/main" id="{C9E2F5ED-A4A3-49A1-B4A7-D874765B02C3}"/>
              </a:ext>
            </a:extLst>
          </p:cNvPr>
          <p:cNvSpPr/>
          <p:nvPr>
            <p:custDataLst>
              <p:custData r:id="rId24"/>
            </p:custDataLst>
          </p:nvPr>
        </p:nvSpPr>
        <p:spPr>
          <a:xfrm>
            <a:off x="9421189" y="3316318"/>
            <a:ext cx="593023" cy="21203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7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Add</a:t>
            </a: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560BC370-2645-4999-B027-61D57621E7EF}"/>
              </a:ext>
            </a:extLst>
          </p:cNvPr>
          <p:cNvSpPr/>
          <p:nvPr>
            <p:custDataLst>
              <p:custData r:id="rId25"/>
            </p:custDataLst>
          </p:nvPr>
        </p:nvSpPr>
        <p:spPr>
          <a:xfrm>
            <a:off x="8544336" y="3035913"/>
            <a:ext cx="1220103" cy="24993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Group &amp; Rh</a:t>
            </a: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121C88A1-B509-4910-976B-ADC183FA0BCE}"/>
              </a:ext>
            </a:extLst>
          </p:cNvPr>
          <p:cNvSpPr/>
          <p:nvPr>
            <p:custDataLst>
              <p:custData r:id="rId26"/>
            </p:custDataLst>
          </p:nvPr>
        </p:nvSpPr>
        <p:spPr>
          <a:xfrm>
            <a:off x="9317255" y="5394747"/>
            <a:ext cx="743695" cy="18634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7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Save + New</a:t>
            </a:r>
          </a:p>
        </p:txBody>
      </p:sp>
    </p:spTree>
    <p:extLst>
      <p:ext uri="{BB962C8B-B14F-4D97-AF65-F5344CB8AC3E}">
        <p14:creationId xmlns:p14="http://schemas.microsoft.com/office/powerpoint/2010/main" val="231188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Window">
            <a:extLst>
              <a:ext uri="{FF2B5EF4-FFF2-40B4-BE49-F238E27FC236}">
                <a16:creationId xmlns:a16="http://schemas.microsoft.com/office/drawing/2014/main" id="{125DAFFC-4764-4843-BF44-D9AB7107B2B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704109" y="669851"/>
            <a:ext cx="8710426" cy="5093640"/>
            <a:chOff x="0" y="-13411"/>
            <a:chExt cx="9144000" cy="687141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4AC919B-736B-459C-A478-78C72F561A79}"/>
                </a:ext>
              </a:extLst>
            </p:cNvPr>
            <p:cNvGrpSpPr/>
            <p:nvPr/>
          </p:nvGrpSpPr>
          <p:grpSpPr>
            <a:xfrm>
              <a:off x="0" y="-13411"/>
              <a:ext cx="9144000" cy="6871411"/>
              <a:chOff x="0" y="-13411"/>
              <a:chExt cx="9144000" cy="6871411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DF437B5-B3A5-4106-A7C7-6E80A2285F90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1D084F-CCDF-4ACB-AA43-1FBCE5E4B9A9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7" name="WindowTitle">
                <a:extLst>
                  <a:ext uri="{FF2B5EF4-FFF2-40B4-BE49-F238E27FC236}">
                    <a16:creationId xmlns:a16="http://schemas.microsoft.com/office/drawing/2014/main" id="{B7028DF6-1552-4ADE-A494-347A54F2F0B0}"/>
                  </a:ext>
                </a:extLst>
              </p:cNvPr>
              <p:cNvSpPr txBox="1"/>
              <p:nvPr/>
            </p:nvSpPr>
            <p:spPr>
              <a:xfrm>
                <a:off x="240976" y="-13411"/>
                <a:ext cx="2346348" cy="343129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Donor Registration – Blood Bank</a:t>
                </a:r>
              </a:p>
            </p:txBody>
          </p:sp>
        </p:grpSp>
        <p:grpSp>
          <p:nvGrpSpPr>
            <p:cNvPr id="18" name="Minimize - Maximize - Close">
              <a:extLst>
                <a:ext uri="{FF2B5EF4-FFF2-40B4-BE49-F238E27FC236}">
                  <a16:creationId xmlns:a16="http://schemas.microsoft.com/office/drawing/2014/main" id="{853ABCF4-BD24-45E1-B1E2-F61DBF61E931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" name="Line">
                <a:extLst>
                  <a:ext uri="{FF2B5EF4-FFF2-40B4-BE49-F238E27FC236}">
                    <a16:creationId xmlns:a16="http://schemas.microsoft.com/office/drawing/2014/main" id="{1EDC5B2D-104A-4900-B316-13CB2522F3C1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1" name="Line">
                <a:extLst>
                  <a:ext uri="{FF2B5EF4-FFF2-40B4-BE49-F238E27FC236}">
                    <a16:creationId xmlns:a16="http://schemas.microsoft.com/office/drawing/2014/main" id="{4DD4F58C-C835-41F2-924A-09CE34659605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2" name="Line">
                <a:extLst>
                  <a:ext uri="{FF2B5EF4-FFF2-40B4-BE49-F238E27FC236}">
                    <a16:creationId xmlns:a16="http://schemas.microsoft.com/office/drawing/2014/main" id="{2784773B-0F9D-4951-B918-2F84DBEA19C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Line">
                <a:extLst>
                  <a:ext uri="{FF2B5EF4-FFF2-40B4-BE49-F238E27FC236}">
                    <a16:creationId xmlns:a16="http://schemas.microsoft.com/office/drawing/2014/main" id="{43E4C25F-734F-4DA6-A204-AF24F5480FC0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72143535-4073-4B6A-B50E-F33F6B19A10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76D5445-C18E-4A7F-AF75-51A48DFF50FF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SearchBox">
            <a:extLst>
              <a:ext uri="{FF2B5EF4-FFF2-40B4-BE49-F238E27FC236}">
                <a16:creationId xmlns:a16="http://schemas.microsoft.com/office/drawing/2014/main" id="{5B394560-774A-4285-9550-5372FFB190D2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2175164" y="1298400"/>
            <a:ext cx="7930631" cy="381901"/>
            <a:chOff x="4114543" y="3338153"/>
            <a:chExt cx="920151" cy="228600"/>
          </a:xfrm>
        </p:grpSpPr>
        <p:sp>
          <p:nvSpPr>
            <p:cNvPr id="29" name="Content">
              <a:extLst>
                <a:ext uri="{FF2B5EF4-FFF2-40B4-BE49-F238E27FC236}">
                  <a16:creationId xmlns:a16="http://schemas.microsoft.com/office/drawing/2014/main" id="{2077B500-79B6-4A16-A4A1-56C918646D6C}"/>
                </a:ext>
              </a:extLst>
            </p:cNvPr>
            <p:cNvSpPr/>
            <p:nvPr/>
          </p:nvSpPr>
          <p:spPr>
            <a:xfrm>
              <a:off x="4114543" y="3338153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1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 ( A123456 / P123456)</a:t>
              </a:r>
              <a:endParaRPr lang="en-US" sz="100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0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DA8AF47C-3506-4433-B2A5-14E776ED19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8870" y="3379094"/>
              <a:ext cx="37363" cy="146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Content">
            <a:extLst>
              <a:ext uri="{FF2B5EF4-FFF2-40B4-BE49-F238E27FC236}">
                <a16:creationId xmlns:a16="http://schemas.microsoft.com/office/drawing/2014/main" id="{90FBE6CA-7F14-4B81-B211-FC59D3CDB3F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4000" y="121259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grpSp>
        <p:nvGrpSpPr>
          <p:cNvPr id="32" name="Group">
            <a:extLst>
              <a:ext uri="{FF2B5EF4-FFF2-40B4-BE49-F238E27FC236}">
                <a16:creationId xmlns:a16="http://schemas.microsoft.com/office/drawing/2014/main" id="{6E2BA750-77B3-4D37-877B-030E0B722723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175164" y="1888499"/>
            <a:ext cx="3048000" cy="1690003"/>
            <a:chOff x="3168650" y="2419758"/>
            <a:chExt cx="2616200" cy="1326742"/>
          </a:xfrm>
        </p:grpSpPr>
        <p:sp useBgFill="1">
          <p:nvSpPr>
            <p:cNvPr id="33" name="Container">
              <a:extLst>
                <a:ext uri="{FF2B5EF4-FFF2-40B4-BE49-F238E27FC236}">
                  <a16:creationId xmlns:a16="http://schemas.microsoft.com/office/drawing/2014/main" id="{B6AF12E1-31E6-4393-A5E9-CAF085A380F6}"/>
                </a:ext>
              </a:extLst>
            </p:cNvPr>
            <p:cNvSpPr/>
            <p:nvPr/>
          </p:nvSpPr>
          <p:spPr>
            <a:xfrm>
              <a:off x="3168650" y="2565400"/>
              <a:ext cx="2616200" cy="1181100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34" name="Content">
              <a:extLst>
                <a:ext uri="{FF2B5EF4-FFF2-40B4-BE49-F238E27FC236}">
                  <a16:creationId xmlns:a16="http://schemas.microsoft.com/office/drawing/2014/main" id="{72771594-448B-4603-BEC6-971A80481CDF}"/>
                </a:ext>
              </a:extLst>
            </p:cNvPr>
            <p:cNvSpPr txBox="1"/>
            <p:nvPr/>
          </p:nvSpPr>
          <p:spPr>
            <a:xfrm>
              <a:off x="3316284" y="2419758"/>
              <a:ext cx="1660968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Patient Search Results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5" name="Content">
            <a:extLst>
              <a:ext uri="{FF2B5EF4-FFF2-40B4-BE49-F238E27FC236}">
                <a16:creationId xmlns:a16="http://schemas.microsoft.com/office/drawing/2014/main" id="{39ABE09E-F983-420B-B689-CE8043CF8C3E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700533" y="277408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ID Card / PP No.</a:t>
            </a: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4B7316D9-F97F-449B-9B82-AAF1FF39E548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361243" y="313740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Patient Id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75BE77E0-2DE1-4D9C-ACE8-62FD707A67AC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700533" y="242685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Address</a:t>
            </a: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1B083A52-C0D1-4114-AFB2-93258C727BFA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361243" y="277690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Age / Sex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138CE575-26E9-4397-9144-BC6E3BFB375A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2361243" y="242685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Recipient Name</a:t>
            </a:r>
          </a:p>
        </p:txBody>
      </p:sp>
      <p:grpSp>
        <p:nvGrpSpPr>
          <p:cNvPr id="40" name="Group">
            <a:extLst>
              <a:ext uri="{FF2B5EF4-FFF2-40B4-BE49-F238E27FC236}">
                <a16:creationId xmlns:a16="http://schemas.microsoft.com/office/drawing/2014/main" id="{05C434C1-7160-4AB9-BFCE-D99935E6027A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2164759" y="3682013"/>
            <a:ext cx="3058405" cy="1707406"/>
            <a:chOff x="3168650" y="2419758"/>
            <a:chExt cx="2616200" cy="1326742"/>
          </a:xfrm>
        </p:grpSpPr>
        <p:sp useBgFill="1">
          <p:nvSpPr>
            <p:cNvPr id="41" name="Container">
              <a:extLst>
                <a:ext uri="{FF2B5EF4-FFF2-40B4-BE49-F238E27FC236}">
                  <a16:creationId xmlns:a16="http://schemas.microsoft.com/office/drawing/2014/main" id="{72C299BB-6F56-4322-A29C-F78EFADE7E82}"/>
                </a:ext>
              </a:extLst>
            </p:cNvPr>
            <p:cNvSpPr/>
            <p:nvPr/>
          </p:nvSpPr>
          <p:spPr>
            <a:xfrm>
              <a:off x="3168650" y="2565400"/>
              <a:ext cx="2616200" cy="1181100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42" name="Content">
              <a:extLst>
                <a:ext uri="{FF2B5EF4-FFF2-40B4-BE49-F238E27FC236}">
                  <a16:creationId xmlns:a16="http://schemas.microsoft.com/office/drawing/2014/main" id="{D2011AA0-A83D-49EE-822C-0CB28E266FAE}"/>
                </a:ext>
              </a:extLst>
            </p:cNvPr>
            <p:cNvSpPr txBox="1"/>
            <p:nvPr/>
          </p:nvSpPr>
          <p:spPr>
            <a:xfrm>
              <a:off x="3316284" y="2419758"/>
              <a:ext cx="765201" cy="37615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Data Entry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3" name="Content">
            <a:extLst>
              <a:ext uri="{FF2B5EF4-FFF2-40B4-BE49-F238E27FC236}">
                <a16:creationId xmlns:a16="http://schemas.microsoft.com/office/drawing/2014/main" id="{508DD8C3-308F-46E0-954B-B6A7E80AD6B2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2282372" y="4387258"/>
            <a:ext cx="1411589" cy="2197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S. Col Date/Time</a:t>
            </a:r>
          </a:p>
        </p:txBody>
      </p:sp>
      <p:sp>
        <p:nvSpPr>
          <p:cNvPr id="44" name="Content">
            <a:extLst>
              <a:ext uri="{FF2B5EF4-FFF2-40B4-BE49-F238E27FC236}">
                <a16:creationId xmlns:a16="http://schemas.microsoft.com/office/drawing/2014/main" id="{75F377EF-7C1A-4C28-9973-9B478EF52725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2282371" y="4689097"/>
            <a:ext cx="2754539" cy="60333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Clinical Details</a:t>
            </a:r>
          </a:p>
        </p:txBody>
      </p:sp>
      <p:grpSp>
        <p:nvGrpSpPr>
          <p:cNvPr id="45" name="DropdownBox">
            <a:extLst>
              <a:ext uri="{FF2B5EF4-FFF2-40B4-BE49-F238E27FC236}">
                <a16:creationId xmlns:a16="http://schemas.microsoft.com/office/drawing/2014/main" id="{E6572389-BBF0-4050-A43E-5C0B95FAF371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3811574" y="4091340"/>
            <a:ext cx="1220102" cy="219278"/>
            <a:chOff x="4016824" y="3329200"/>
            <a:chExt cx="1097652" cy="228600"/>
          </a:xfrm>
        </p:grpSpPr>
        <p:sp>
          <p:nvSpPr>
            <p:cNvPr id="46" name="Content">
              <a:extLst>
                <a:ext uri="{FF2B5EF4-FFF2-40B4-BE49-F238E27FC236}">
                  <a16:creationId xmlns:a16="http://schemas.microsoft.com/office/drawing/2014/main" id="{70CAEC96-4BFB-48F6-A877-1BF6022C05C7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Select Location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DownArrow">
              <a:extLst>
                <a:ext uri="{FF2B5EF4-FFF2-40B4-BE49-F238E27FC236}">
                  <a16:creationId xmlns:a16="http://schemas.microsoft.com/office/drawing/2014/main" id="{C6BD4273-7F05-4BB5-9457-EF7F35E8B8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8" name="DropdownBox">
            <a:extLst>
              <a:ext uri="{FF2B5EF4-FFF2-40B4-BE49-F238E27FC236}">
                <a16:creationId xmlns:a16="http://schemas.microsoft.com/office/drawing/2014/main" id="{B337227B-680A-44CF-8836-CDCF50BED09D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2291451" y="4076151"/>
            <a:ext cx="1402510" cy="228986"/>
            <a:chOff x="4016824" y="3329200"/>
            <a:chExt cx="1097652" cy="228600"/>
          </a:xfrm>
        </p:grpSpPr>
        <p:sp>
          <p:nvSpPr>
            <p:cNvPr id="49" name="Content">
              <a:extLst>
                <a:ext uri="{FF2B5EF4-FFF2-40B4-BE49-F238E27FC236}">
                  <a16:creationId xmlns:a16="http://schemas.microsoft.com/office/drawing/2014/main" id="{BF0828E2-B7BF-405D-8DF1-8E2C29843286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Select Req Group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DownArrow">
              <a:extLst>
                <a:ext uri="{FF2B5EF4-FFF2-40B4-BE49-F238E27FC236}">
                  <a16:creationId xmlns:a16="http://schemas.microsoft.com/office/drawing/2014/main" id="{DFBEA320-6632-44C9-868A-CAC62FABE00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1" name="DropdownBox">
            <a:extLst>
              <a:ext uri="{FF2B5EF4-FFF2-40B4-BE49-F238E27FC236}">
                <a16:creationId xmlns:a16="http://schemas.microsoft.com/office/drawing/2014/main" id="{18D0C7A5-3706-45DD-AE22-3A75C9415B60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3811574" y="4397251"/>
            <a:ext cx="1220102" cy="219278"/>
            <a:chOff x="4016824" y="3329200"/>
            <a:chExt cx="1097652" cy="228600"/>
          </a:xfrm>
        </p:grpSpPr>
        <p:sp>
          <p:nvSpPr>
            <p:cNvPr id="52" name="Content">
              <a:extLst>
                <a:ext uri="{FF2B5EF4-FFF2-40B4-BE49-F238E27FC236}">
                  <a16:creationId xmlns:a16="http://schemas.microsoft.com/office/drawing/2014/main" id="{061A45F9-C05C-4B68-B228-A4C52C31726B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Select Comp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DownArrow">
              <a:extLst>
                <a:ext uri="{FF2B5EF4-FFF2-40B4-BE49-F238E27FC236}">
                  <a16:creationId xmlns:a16="http://schemas.microsoft.com/office/drawing/2014/main" id="{1472A878-B44B-4C80-8AE9-8CE9BE45D21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aphicFrame>
        <p:nvGraphicFramePr>
          <p:cNvPr id="54" name="Table">
            <a:extLst>
              <a:ext uri="{FF2B5EF4-FFF2-40B4-BE49-F238E27FC236}">
                <a16:creationId xmlns:a16="http://schemas.microsoft.com/office/drawing/2014/main" id="{ACD44009-B238-415B-ADC1-101D69B9C92D}"/>
              </a:ext>
            </a:extLst>
          </p:cNvPr>
          <p:cNvGraphicFramePr>
            <a:graphicFrameLocks noGrp="1"/>
          </p:cNvGraphicFramePr>
          <p:nvPr>
            <p:custDataLst>
              <p:custData r:id="rId16"/>
            </p:custDataLst>
            <p:extLst>
              <p:ext uri="{D42A27DB-BD31-4B8C-83A1-F6EECF244321}">
                <p14:modId xmlns:p14="http://schemas.microsoft.com/office/powerpoint/2010/main" val="476980725"/>
              </p:ext>
            </p:extLst>
          </p:nvPr>
        </p:nvGraphicFramePr>
        <p:xfrm>
          <a:off x="5780039" y="3733038"/>
          <a:ext cx="4325756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3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8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963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Donor / unit Details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63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63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63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63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63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64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963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5" name="TabGroup">
            <a:extLst>
              <a:ext uri="{FF2B5EF4-FFF2-40B4-BE49-F238E27FC236}">
                <a16:creationId xmlns:a16="http://schemas.microsoft.com/office/drawing/2014/main" id="{19D17885-7394-490D-A805-70B2D25383A7}"/>
              </a:ext>
            </a:extLst>
          </p:cNvPr>
          <p:cNvGrpSpPr/>
          <p:nvPr>
            <p:custDataLst>
              <p:custData r:id="rId17"/>
            </p:custDataLst>
          </p:nvPr>
        </p:nvGrpSpPr>
        <p:grpSpPr>
          <a:xfrm>
            <a:off x="5826697" y="2015881"/>
            <a:ext cx="4296599" cy="1584519"/>
            <a:chOff x="3138993" y="2600325"/>
            <a:chExt cx="3513043" cy="2017394"/>
          </a:xfrm>
        </p:grpSpPr>
        <p:sp>
          <p:nvSpPr>
            <p:cNvPr id="56" name="Container">
              <a:extLst>
                <a:ext uri="{FF2B5EF4-FFF2-40B4-BE49-F238E27FC236}">
                  <a16:creationId xmlns:a16="http://schemas.microsoft.com/office/drawing/2014/main" id="{B42C49A8-7508-43FA-8DFD-57548A51507E}"/>
                </a:ext>
              </a:extLst>
            </p:cNvPr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Tab3">
              <a:extLst>
                <a:ext uri="{FF2B5EF4-FFF2-40B4-BE49-F238E27FC236}">
                  <a16:creationId xmlns:a16="http://schemas.microsoft.com/office/drawing/2014/main" id="{DA78DCF9-BC1B-4912-85F1-34B497C84E47}"/>
                </a:ext>
              </a:extLst>
            </p:cNvPr>
            <p:cNvSpPr txBox="1"/>
            <p:nvPr/>
          </p:nvSpPr>
          <p:spPr>
            <a:xfrm>
              <a:off x="4095246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Donor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40584F4-EF0F-45AE-B23A-7E0BD213073A}"/>
                </a:ext>
              </a:extLst>
            </p:cNvPr>
            <p:cNvGrpSpPr/>
            <p:nvPr/>
          </p:nvGrpSpPr>
          <p:grpSpPr>
            <a:xfrm>
              <a:off x="3194743" y="2600325"/>
              <a:ext cx="900502" cy="246492"/>
              <a:chOff x="3473590" y="2698418"/>
              <a:chExt cx="582858" cy="210312"/>
            </a:xfrm>
          </p:grpSpPr>
          <p:sp>
            <p:nvSpPr>
              <p:cNvPr id="59" name="ActiveTab">
                <a:extLst>
                  <a:ext uri="{FF2B5EF4-FFF2-40B4-BE49-F238E27FC236}">
                    <a16:creationId xmlns:a16="http://schemas.microsoft.com/office/drawing/2014/main" id="{98B9CB24-E9EA-4B30-8666-04DEB24EB606}"/>
                  </a:ext>
                </a:extLst>
              </p:cNvPr>
              <p:cNvSpPr txBox="1"/>
              <p:nvPr/>
            </p:nvSpPr>
            <p:spPr>
              <a:xfrm>
                <a:off x="3473590" y="2698418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BBK </a:t>
                </a:r>
              </a:p>
            </p:txBody>
          </p:sp>
          <p:sp>
            <p:nvSpPr>
              <p:cNvPr id="60" name="TabLine">
                <a:extLst>
                  <a:ext uri="{FF2B5EF4-FFF2-40B4-BE49-F238E27FC236}">
                    <a16:creationId xmlns:a16="http://schemas.microsoft.com/office/drawing/2014/main" id="{1F3BF259-5FBE-4C87-A18F-10C59A532DE3}"/>
                  </a:ext>
                </a:extLst>
              </p:cNvPr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1" name="SearchBox">
            <a:extLst>
              <a:ext uri="{FF2B5EF4-FFF2-40B4-BE49-F238E27FC236}">
                <a16:creationId xmlns:a16="http://schemas.microsoft.com/office/drawing/2014/main" id="{6B3F7E87-DE9D-40F7-B438-D08FC97239BB}"/>
              </a:ext>
            </a:extLst>
          </p:cNvPr>
          <p:cNvGrpSpPr/>
          <p:nvPr>
            <p:custDataLst>
              <p:custData r:id="rId18"/>
            </p:custDataLst>
          </p:nvPr>
        </p:nvGrpSpPr>
        <p:grpSpPr>
          <a:xfrm>
            <a:off x="5886196" y="2408712"/>
            <a:ext cx="4038654" cy="238628"/>
            <a:chOff x="4111925" y="3318388"/>
            <a:chExt cx="922215" cy="238628"/>
          </a:xfrm>
        </p:grpSpPr>
        <p:sp>
          <p:nvSpPr>
            <p:cNvPr id="62" name="Content">
              <a:extLst>
                <a:ext uri="{FF2B5EF4-FFF2-40B4-BE49-F238E27FC236}">
                  <a16:creationId xmlns:a16="http://schemas.microsoft.com/office/drawing/2014/main" id="{64991632-76BC-4112-8D6E-44E12764CD4F}"/>
                </a:ext>
              </a:extLst>
            </p:cNvPr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 ( Unit Number / Segment No.)</a:t>
              </a:r>
              <a:endParaRPr lang="en-US" sz="80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3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BC0B929D-2E18-4895-8F1D-1AC16D5D61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1933" y="3318388"/>
              <a:ext cx="7220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" name="Content">
            <a:extLst>
              <a:ext uri="{FF2B5EF4-FFF2-40B4-BE49-F238E27FC236}">
                <a16:creationId xmlns:a16="http://schemas.microsoft.com/office/drawing/2014/main" id="{3DD5C179-A45E-4418-80A4-72D45AB60CFB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5927428" y="3086964"/>
            <a:ext cx="1220102" cy="18067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Collected date</a:t>
            </a:r>
          </a:p>
        </p:txBody>
      </p:sp>
      <p:sp>
        <p:nvSpPr>
          <p:cNvPr id="65" name="Content">
            <a:extLst>
              <a:ext uri="{FF2B5EF4-FFF2-40B4-BE49-F238E27FC236}">
                <a16:creationId xmlns:a16="http://schemas.microsoft.com/office/drawing/2014/main" id="{DA395F2D-2F33-43D3-985D-33DAD39C0BAB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7266718" y="280814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Bag Type</a:t>
            </a:r>
          </a:p>
        </p:txBody>
      </p:sp>
      <p:sp>
        <p:nvSpPr>
          <p:cNvPr id="66" name="Content">
            <a:extLst>
              <a:ext uri="{FF2B5EF4-FFF2-40B4-BE49-F238E27FC236}">
                <a16:creationId xmlns:a16="http://schemas.microsoft.com/office/drawing/2014/main" id="{0FF82BA4-F919-4D84-AF37-0AFB242CAC84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8610655" y="282139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Unit Component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53A3008A-EF13-452C-9236-3CEFBE8E7B8F}"/>
              </a:ext>
            </a:extLst>
          </p:cNvPr>
          <p:cNvSpPr/>
          <p:nvPr>
            <p:custDataLst>
              <p:custData r:id="rId22"/>
            </p:custDataLst>
          </p:nvPr>
        </p:nvSpPr>
        <p:spPr>
          <a:xfrm>
            <a:off x="5927428" y="280814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Unit No</a:t>
            </a:r>
          </a:p>
        </p:txBody>
      </p:sp>
      <p:sp>
        <p:nvSpPr>
          <p:cNvPr id="68" name="Content">
            <a:extLst>
              <a:ext uri="{FF2B5EF4-FFF2-40B4-BE49-F238E27FC236}">
                <a16:creationId xmlns:a16="http://schemas.microsoft.com/office/drawing/2014/main" id="{726017F7-F4F4-4C8C-8791-60D01C187EAE}"/>
              </a:ext>
            </a:extLst>
          </p:cNvPr>
          <p:cNvSpPr/>
          <p:nvPr>
            <p:custDataLst>
              <p:custData r:id="rId23"/>
            </p:custDataLst>
          </p:nvPr>
        </p:nvSpPr>
        <p:spPr>
          <a:xfrm>
            <a:off x="7266717" y="3083890"/>
            <a:ext cx="1220103" cy="18067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Expiry Date</a:t>
            </a:r>
          </a:p>
        </p:txBody>
      </p:sp>
      <p:sp>
        <p:nvSpPr>
          <p:cNvPr id="69" name="Content">
            <a:extLst>
              <a:ext uri="{FF2B5EF4-FFF2-40B4-BE49-F238E27FC236}">
                <a16:creationId xmlns:a16="http://schemas.microsoft.com/office/drawing/2014/main" id="{C6B0FB8F-2D9E-4888-99A6-4D6112035B4C}"/>
              </a:ext>
            </a:extLst>
          </p:cNvPr>
          <p:cNvSpPr/>
          <p:nvPr>
            <p:custDataLst>
              <p:custData r:id="rId24"/>
            </p:custDataLst>
          </p:nvPr>
        </p:nvSpPr>
        <p:spPr>
          <a:xfrm>
            <a:off x="8621263" y="3069439"/>
            <a:ext cx="1220102" cy="18067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Unit Group</a:t>
            </a:r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9CCE8A9B-FB3A-44F4-A1ED-82E9E85B2C4D}"/>
              </a:ext>
            </a:extLst>
          </p:cNvPr>
          <p:cNvSpPr/>
          <p:nvPr>
            <p:custDataLst>
              <p:custData r:id="rId25"/>
            </p:custDataLst>
          </p:nvPr>
        </p:nvSpPr>
        <p:spPr>
          <a:xfrm>
            <a:off x="5927428" y="3334538"/>
            <a:ext cx="1220102" cy="18892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Segment No</a:t>
            </a: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BE48620E-2D10-40F9-8DAD-F5E445B145C7}"/>
              </a:ext>
            </a:extLst>
          </p:cNvPr>
          <p:cNvSpPr/>
          <p:nvPr>
            <p:custDataLst>
              <p:custData r:id="rId26"/>
            </p:custDataLst>
          </p:nvPr>
        </p:nvSpPr>
        <p:spPr>
          <a:xfrm>
            <a:off x="9235263" y="3319235"/>
            <a:ext cx="593023" cy="21203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7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Add</a:t>
            </a:r>
          </a:p>
        </p:txBody>
      </p:sp>
      <p:sp>
        <p:nvSpPr>
          <p:cNvPr id="74" name="Content">
            <a:extLst>
              <a:ext uri="{FF2B5EF4-FFF2-40B4-BE49-F238E27FC236}">
                <a16:creationId xmlns:a16="http://schemas.microsoft.com/office/drawing/2014/main" id="{81B4968D-3A00-4A38-AEB7-0BE6083A5E28}"/>
              </a:ext>
            </a:extLst>
          </p:cNvPr>
          <p:cNvSpPr/>
          <p:nvPr>
            <p:custDataLst>
              <p:custData r:id="rId27"/>
            </p:custDataLst>
          </p:nvPr>
        </p:nvSpPr>
        <p:spPr>
          <a:xfrm>
            <a:off x="9317255" y="5394747"/>
            <a:ext cx="743695" cy="18634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7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Save + New</a:t>
            </a:r>
          </a:p>
        </p:txBody>
      </p:sp>
    </p:spTree>
    <p:extLst>
      <p:ext uri="{BB962C8B-B14F-4D97-AF65-F5344CB8AC3E}">
        <p14:creationId xmlns:p14="http://schemas.microsoft.com/office/powerpoint/2010/main" val="266575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70E13023-A17D-429C-93EC-E01CF3A3839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907983" y="692473"/>
            <a:ext cx="9144000" cy="4981620"/>
            <a:chOff x="0" y="-752"/>
            <a:chExt cx="9144000" cy="685875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D4AFCA5-B25F-40EE-AEE8-103A1D0989B3}"/>
                </a:ext>
              </a:extLst>
            </p:cNvPr>
            <p:cNvGrpSpPr/>
            <p:nvPr/>
          </p:nvGrpSpPr>
          <p:grpSpPr>
            <a:xfrm>
              <a:off x="0" y="-752"/>
              <a:ext cx="9144000" cy="6858752"/>
              <a:chOff x="0" y="-752"/>
              <a:chExt cx="9144000" cy="685875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FAD7CA1-FA66-40DB-AE7B-C327CE9B1347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DCD0810-4FD6-42BE-8AE7-6C3CC1E74DE8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936A49C3-782C-4909-AD69-DCF2031E5202}"/>
                  </a:ext>
                </a:extLst>
              </p:cNvPr>
              <p:cNvSpPr txBox="1"/>
              <p:nvPr/>
            </p:nvSpPr>
            <p:spPr>
              <a:xfrm>
                <a:off x="240976" y="-752"/>
                <a:ext cx="1262910" cy="31781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Result Validation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80640422-0CDC-49B8-BC35-8B43F9AFDDA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D8F8D807-3DF8-4835-B83D-285A6ED5829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4602A5C0-257A-4A7E-8BB3-25EF0B8DC407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4F03D277-2117-4C13-86CC-68217873FA9A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A0308F09-79E9-4171-B278-6E7DEBFA77A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01DF3F37-AB60-4977-933B-C811CA35FE2F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0D7BDA5-B53C-48A8-B497-8D93977CD597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List">
            <a:extLst>
              <a:ext uri="{FF2B5EF4-FFF2-40B4-BE49-F238E27FC236}">
                <a16:creationId xmlns:a16="http://schemas.microsoft.com/office/drawing/2014/main" id="{C0EEBEA5-BD29-4E31-ADD0-312580AED15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019874" y="1831082"/>
            <a:ext cx="1651415" cy="3186513"/>
            <a:chOff x="4610405" y="3047456"/>
            <a:chExt cx="1651415" cy="153369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76F25FB-AF41-4CF4-8EAE-839B0FAE85D1}"/>
                </a:ext>
              </a:extLst>
            </p:cNvPr>
            <p:cNvGrpSpPr/>
            <p:nvPr/>
          </p:nvGrpSpPr>
          <p:grpSpPr>
            <a:xfrm>
              <a:off x="4610405" y="3047456"/>
              <a:ext cx="1651415" cy="1533690"/>
              <a:chOff x="4648810" y="3359441"/>
              <a:chExt cx="713680" cy="756306"/>
            </a:xfrm>
          </p:grpSpPr>
          <p:sp>
            <p:nvSpPr>
              <p:cNvPr id="23" name="Background">
                <a:extLst>
                  <a:ext uri="{FF2B5EF4-FFF2-40B4-BE49-F238E27FC236}">
                    <a16:creationId xmlns:a16="http://schemas.microsoft.com/office/drawing/2014/main" id="{418C6FEA-A4DF-4CCB-A0A6-61DCAFD5018E}"/>
                  </a:ext>
                </a:extLst>
              </p:cNvPr>
              <p:cNvSpPr/>
              <p:nvPr/>
            </p:nvSpPr>
            <p:spPr>
              <a:xfrm>
                <a:off x="4648810" y="3359441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" name="Content">
                <a:extLst>
                  <a:ext uri="{FF2B5EF4-FFF2-40B4-BE49-F238E27FC236}">
                    <a16:creationId xmlns:a16="http://schemas.microsoft.com/office/drawing/2014/main" id="{E24643C9-0DBD-4177-B88B-D6A2FD34F08C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155834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DONOR 1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DONOR 2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BBK UNIT 1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BBK UNIT 2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0E10E9C-B852-4C75-8523-D05673FD5CD8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19" name="ScrollBar">
                <a:extLst>
                  <a:ext uri="{FF2B5EF4-FFF2-40B4-BE49-F238E27FC236}">
                    <a16:creationId xmlns:a16="http://schemas.microsoft.com/office/drawing/2014/main" id="{E4117A98-08D9-4A44-95C2-180F822C02F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20" name="Slider">
                <a:extLst>
                  <a:ext uri="{FF2B5EF4-FFF2-40B4-BE49-F238E27FC236}">
                    <a16:creationId xmlns:a16="http://schemas.microsoft.com/office/drawing/2014/main" id="{1E4799D8-948C-4E2E-AC7A-4650B57F7B6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UpArrow">
                <a:extLst>
                  <a:ext uri="{FF2B5EF4-FFF2-40B4-BE49-F238E27FC236}">
                    <a16:creationId xmlns:a16="http://schemas.microsoft.com/office/drawing/2014/main" id="{3A67CECB-BE17-47A8-99F1-68E952C21CB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8864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DownArrow">
                <a:extLst>
                  <a:ext uri="{FF2B5EF4-FFF2-40B4-BE49-F238E27FC236}">
                    <a16:creationId xmlns:a16="http://schemas.microsoft.com/office/drawing/2014/main" id="{E86D535F-5F46-4A4D-85A3-98CB38CB3E57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940868"/>
                <a:ext cx="64008" cy="8864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74B0EB70-8D61-4016-963F-887D94688198}"/>
              </a:ext>
            </a:extLst>
          </p:cNvPr>
          <p:cNvSpPr/>
          <p:nvPr/>
        </p:nvSpPr>
        <p:spPr>
          <a:xfrm>
            <a:off x="991460" y="917802"/>
            <a:ext cx="3253281" cy="887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RECEPIENT DETAILS OF SELECTED DONOR RECORD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6EB10C-EF42-4FB4-AF6E-2DCEA5211439}"/>
              </a:ext>
            </a:extLst>
          </p:cNvPr>
          <p:cNvSpPr/>
          <p:nvPr/>
        </p:nvSpPr>
        <p:spPr>
          <a:xfrm>
            <a:off x="4252018" y="917801"/>
            <a:ext cx="3253281" cy="887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XMATCH DETAILS OF SELECTED DONOR RECORD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6" name="List">
            <a:extLst>
              <a:ext uri="{FF2B5EF4-FFF2-40B4-BE49-F238E27FC236}">
                <a16:creationId xmlns:a16="http://schemas.microsoft.com/office/drawing/2014/main" id="{C9E20384-4FA3-44E0-A900-87D57004D657}"/>
              </a:ext>
            </a:extLst>
          </p:cNvPr>
          <p:cNvGrpSpPr/>
          <p:nvPr/>
        </p:nvGrpSpPr>
        <p:grpSpPr>
          <a:xfrm>
            <a:off x="2714504" y="1805003"/>
            <a:ext cx="3561165" cy="3247996"/>
            <a:chOff x="4610407" y="3030556"/>
            <a:chExt cx="1651416" cy="1550592"/>
          </a:xfrm>
        </p:grpSpPr>
        <p:sp>
          <p:nvSpPr>
            <p:cNvPr id="53" name="Background">
              <a:extLst>
                <a:ext uri="{FF2B5EF4-FFF2-40B4-BE49-F238E27FC236}">
                  <a16:creationId xmlns:a16="http://schemas.microsoft.com/office/drawing/2014/main" id="{0030674D-C1B5-4C53-AE57-1AFDB076EB80}"/>
                </a:ext>
              </a:extLst>
            </p:cNvPr>
            <p:cNvSpPr/>
            <p:nvPr/>
          </p:nvSpPr>
          <p:spPr>
            <a:xfrm>
              <a:off x="4610407" y="3030556"/>
              <a:ext cx="1651416" cy="1533690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926D31E-57D9-42E6-8C84-DBD49F1DE470}"/>
                </a:ext>
              </a:extLst>
            </p:cNvPr>
            <p:cNvGrpSpPr/>
            <p:nvPr/>
          </p:nvGrpSpPr>
          <p:grpSpPr>
            <a:xfrm>
              <a:off x="6217919" y="3047458"/>
              <a:ext cx="43901" cy="1533690"/>
              <a:chOff x="4600750" y="1543110"/>
              <a:chExt cx="43901" cy="3562292"/>
            </a:xfrm>
          </p:grpSpPr>
          <p:sp>
            <p:nvSpPr>
              <p:cNvPr id="49" name="ScrollBar">
                <a:extLst>
                  <a:ext uri="{FF2B5EF4-FFF2-40B4-BE49-F238E27FC236}">
                    <a16:creationId xmlns:a16="http://schemas.microsoft.com/office/drawing/2014/main" id="{801E3DFE-FD49-420E-B987-D21B68005CA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00750" y="1543110"/>
                <a:ext cx="43901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50" name="Slider">
                <a:extLst>
                  <a:ext uri="{FF2B5EF4-FFF2-40B4-BE49-F238E27FC236}">
                    <a16:creationId xmlns:a16="http://schemas.microsoft.com/office/drawing/2014/main" id="{4CE8E37F-7461-48C1-B449-E291D1695FC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00750" y="2259948"/>
                <a:ext cx="43901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UpArrow">
                <a:extLst>
                  <a:ext uri="{FF2B5EF4-FFF2-40B4-BE49-F238E27FC236}">
                    <a16:creationId xmlns:a16="http://schemas.microsoft.com/office/drawing/2014/main" id="{A795214A-09FF-4146-A3B1-73300C3D09B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03839" y="1611891"/>
                <a:ext cx="31249" cy="71548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DownArrow">
                <a:extLst>
                  <a:ext uri="{FF2B5EF4-FFF2-40B4-BE49-F238E27FC236}">
                    <a16:creationId xmlns:a16="http://schemas.microsoft.com/office/drawing/2014/main" id="{89F7F0E2-B6CC-4FE4-8803-1DECC99A0194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607076" y="4947991"/>
                <a:ext cx="31249" cy="71548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6" name="List">
            <a:extLst>
              <a:ext uri="{FF2B5EF4-FFF2-40B4-BE49-F238E27FC236}">
                <a16:creationId xmlns:a16="http://schemas.microsoft.com/office/drawing/2014/main" id="{337F2CEF-546A-4E46-AA51-3670334C5E9D}"/>
              </a:ext>
            </a:extLst>
          </p:cNvPr>
          <p:cNvGrpSpPr/>
          <p:nvPr/>
        </p:nvGrpSpPr>
        <p:grpSpPr>
          <a:xfrm>
            <a:off x="6292879" y="1831082"/>
            <a:ext cx="3682901" cy="3221917"/>
            <a:chOff x="4610407" y="3030556"/>
            <a:chExt cx="1651416" cy="1550592"/>
          </a:xfrm>
        </p:grpSpPr>
        <p:sp>
          <p:nvSpPr>
            <p:cNvPr id="63" name="Background">
              <a:extLst>
                <a:ext uri="{FF2B5EF4-FFF2-40B4-BE49-F238E27FC236}">
                  <a16:creationId xmlns:a16="http://schemas.microsoft.com/office/drawing/2014/main" id="{B16928E1-4DD7-4E75-A1FF-202448A38BB0}"/>
                </a:ext>
              </a:extLst>
            </p:cNvPr>
            <p:cNvSpPr/>
            <p:nvPr/>
          </p:nvSpPr>
          <p:spPr>
            <a:xfrm>
              <a:off x="4610407" y="3030556"/>
              <a:ext cx="1651416" cy="1533690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1DDD391-B183-4689-AD26-B4E882522A86}"/>
                </a:ext>
              </a:extLst>
            </p:cNvPr>
            <p:cNvGrpSpPr/>
            <p:nvPr/>
          </p:nvGrpSpPr>
          <p:grpSpPr>
            <a:xfrm>
              <a:off x="6217919" y="3047458"/>
              <a:ext cx="43901" cy="1533690"/>
              <a:chOff x="4600750" y="1543110"/>
              <a:chExt cx="43901" cy="3562292"/>
            </a:xfrm>
          </p:grpSpPr>
          <p:sp>
            <p:nvSpPr>
              <p:cNvPr id="59" name="ScrollBar">
                <a:extLst>
                  <a:ext uri="{FF2B5EF4-FFF2-40B4-BE49-F238E27FC236}">
                    <a16:creationId xmlns:a16="http://schemas.microsoft.com/office/drawing/2014/main" id="{BD6D5ABE-FC31-4D52-9955-5EA0F489793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00750" y="1543110"/>
                <a:ext cx="43901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60" name="Slider">
                <a:extLst>
                  <a:ext uri="{FF2B5EF4-FFF2-40B4-BE49-F238E27FC236}">
                    <a16:creationId xmlns:a16="http://schemas.microsoft.com/office/drawing/2014/main" id="{4E875B9C-6EF0-4182-AE31-420AAB33E3E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00750" y="2259948"/>
                <a:ext cx="43901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UpArrow">
                <a:extLst>
                  <a:ext uri="{FF2B5EF4-FFF2-40B4-BE49-F238E27FC236}">
                    <a16:creationId xmlns:a16="http://schemas.microsoft.com/office/drawing/2014/main" id="{50730A31-AD38-43DD-AD0B-A83BF0B2E30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03839" y="1611891"/>
                <a:ext cx="31249" cy="71548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DownArrow">
                <a:extLst>
                  <a:ext uri="{FF2B5EF4-FFF2-40B4-BE49-F238E27FC236}">
                    <a16:creationId xmlns:a16="http://schemas.microsoft.com/office/drawing/2014/main" id="{A39AA231-1D72-4A5B-9FEA-67149F5908AF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607076" y="4947991"/>
                <a:ext cx="31249" cy="71548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5" name="Content">
            <a:extLst>
              <a:ext uri="{FF2B5EF4-FFF2-40B4-BE49-F238E27FC236}">
                <a16:creationId xmlns:a16="http://schemas.microsoft.com/office/drawing/2014/main" id="{10C08ECF-3EBC-4AC5-B3E9-AE79FDF20B47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8167232" y="5230231"/>
            <a:ext cx="755817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Validate</a:t>
            </a:r>
          </a:p>
        </p:txBody>
      </p:sp>
      <p:sp>
        <p:nvSpPr>
          <p:cNvPr id="66" name="Content">
            <a:extLst>
              <a:ext uri="{FF2B5EF4-FFF2-40B4-BE49-F238E27FC236}">
                <a16:creationId xmlns:a16="http://schemas.microsoft.com/office/drawing/2014/main" id="{E2259F33-8706-4246-BC0D-424DCED31EB8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337158" y="5230502"/>
            <a:ext cx="755817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Reject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0F7F72E-70C2-413D-BF29-5DEC6CEF9632}"/>
              </a:ext>
            </a:extLst>
          </p:cNvPr>
          <p:cNvSpPr/>
          <p:nvPr/>
        </p:nvSpPr>
        <p:spPr>
          <a:xfrm>
            <a:off x="998738" y="5050564"/>
            <a:ext cx="5136926" cy="503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Search for </a:t>
            </a:r>
            <a:r>
              <a:rPr lang="en-GB" dirty="0" err="1">
                <a:solidFill>
                  <a:schemeClr val="tx1"/>
                </a:solidFill>
              </a:rPr>
              <a:t>Xmatch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0" name="List">
            <a:extLst>
              <a:ext uri="{FF2B5EF4-FFF2-40B4-BE49-F238E27FC236}">
                <a16:creationId xmlns:a16="http://schemas.microsoft.com/office/drawing/2014/main" id="{E7B23B96-7144-4A68-AB12-AD9988794253}"/>
              </a:ext>
            </a:extLst>
          </p:cNvPr>
          <p:cNvGrpSpPr/>
          <p:nvPr/>
        </p:nvGrpSpPr>
        <p:grpSpPr>
          <a:xfrm>
            <a:off x="2685397" y="1828374"/>
            <a:ext cx="3592705" cy="3221917"/>
            <a:chOff x="4610409" y="3030556"/>
            <a:chExt cx="1651416" cy="1550592"/>
          </a:xfrm>
        </p:grpSpPr>
        <p:sp>
          <p:nvSpPr>
            <p:cNvPr id="77" name="Background">
              <a:extLst>
                <a:ext uri="{FF2B5EF4-FFF2-40B4-BE49-F238E27FC236}">
                  <a16:creationId xmlns:a16="http://schemas.microsoft.com/office/drawing/2014/main" id="{211312E8-6285-44F9-94F0-66B10488451E}"/>
                </a:ext>
              </a:extLst>
            </p:cNvPr>
            <p:cNvSpPr/>
            <p:nvPr/>
          </p:nvSpPr>
          <p:spPr>
            <a:xfrm>
              <a:off x="4610409" y="3030556"/>
              <a:ext cx="1651416" cy="1533690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372D0270-6ED8-4225-AE77-E6FA8FEBEFAE}"/>
                </a:ext>
              </a:extLst>
            </p:cNvPr>
            <p:cNvGrpSpPr/>
            <p:nvPr/>
          </p:nvGrpSpPr>
          <p:grpSpPr>
            <a:xfrm>
              <a:off x="6217919" y="3047458"/>
              <a:ext cx="43901" cy="1533690"/>
              <a:chOff x="4600750" y="1543110"/>
              <a:chExt cx="43901" cy="3562292"/>
            </a:xfrm>
          </p:grpSpPr>
          <p:sp>
            <p:nvSpPr>
              <p:cNvPr id="73" name="ScrollBar">
                <a:extLst>
                  <a:ext uri="{FF2B5EF4-FFF2-40B4-BE49-F238E27FC236}">
                    <a16:creationId xmlns:a16="http://schemas.microsoft.com/office/drawing/2014/main" id="{06CC7109-47D2-4628-8407-8B57E49026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00750" y="1543110"/>
                <a:ext cx="43901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74" name="Slider">
                <a:extLst>
                  <a:ext uri="{FF2B5EF4-FFF2-40B4-BE49-F238E27FC236}">
                    <a16:creationId xmlns:a16="http://schemas.microsoft.com/office/drawing/2014/main" id="{F05C7F40-1825-471D-A914-4AE570336C8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00750" y="2259948"/>
                <a:ext cx="43901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UpArrow">
                <a:extLst>
                  <a:ext uri="{FF2B5EF4-FFF2-40B4-BE49-F238E27FC236}">
                    <a16:creationId xmlns:a16="http://schemas.microsoft.com/office/drawing/2014/main" id="{2A4CD644-FEF3-412D-BD8C-5BEFAA01521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03839" y="1611891"/>
                <a:ext cx="31249" cy="71548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DownArrow">
                <a:extLst>
                  <a:ext uri="{FF2B5EF4-FFF2-40B4-BE49-F238E27FC236}">
                    <a16:creationId xmlns:a16="http://schemas.microsoft.com/office/drawing/2014/main" id="{E0ED9F68-666B-4BD7-96D9-A2D4F68CB2B8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607076" y="4947991"/>
                <a:ext cx="31249" cy="71548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79" name="Content">
            <a:extLst>
              <a:ext uri="{FF2B5EF4-FFF2-40B4-BE49-F238E27FC236}">
                <a16:creationId xmlns:a16="http://schemas.microsoft.com/office/drawing/2014/main" id="{9C251BE7-1BC5-483A-B247-3CE295CA180F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8999249" y="5223562"/>
            <a:ext cx="755817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Print</a:t>
            </a:r>
          </a:p>
        </p:txBody>
      </p:sp>
      <p:graphicFrame>
        <p:nvGraphicFramePr>
          <p:cNvPr id="80" name="Table">
            <a:extLst>
              <a:ext uri="{FF2B5EF4-FFF2-40B4-BE49-F238E27FC236}">
                <a16:creationId xmlns:a16="http://schemas.microsoft.com/office/drawing/2014/main" id="{D33AFCC0-03A6-4FF7-AEF3-5C40A5812AC2}"/>
              </a:ext>
            </a:extLst>
          </p:cNvPr>
          <p:cNvGraphicFramePr>
            <a:graphicFrameLocks noGrp="1"/>
          </p:cNvGraphicFramePr>
          <p:nvPr>
            <p:custDataLst>
              <p:custData r:id="rId6"/>
            </p:custDataLst>
            <p:extLst>
              <p:ext uri="{D42A27DB-BD31-4B8C-83A1-F6EECF244321}">
                <p14:modId xmlns:p14="http://schemas.microsoft.com/office/powerpoint/2010/main" val="3266112532"/>
              </p:ext>
            </p:extLst>
          </p:nvPr>
        </p:nvGraphicFramePr>
        <p:xfrm>
          <a:off x="2767599" y="1934698"/>
          <a:ext cx="3343275" cy="1736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Donor Tests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Result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Result Date Time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Validated By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HIV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HBsAg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Anti-HCV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Anti-TP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Anti-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HBc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Group &amp; Rh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Hb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1" name="Table">
            <a:extLst>
              <a:ext uri="{FF2B5EF4-FFF2-40B4-BE49-F238E27FC236}">
                <a16:creationId xmlns:a16="http://schemas.microsoft.com/office/drawing/2014/main" id="{D116A093-E730-4FBC-85F1-0A4A2287CA08}"/>
              </a:ext>
            </a:extLst>
          </p:cNvPr>
          <p:cNvGraphicFramePr>
            <a:graphicFrameLocks noGrp="1"/>
          </p:cNvGraphicFramePr>
          <p:nvPr>
            <p:custDataLst>
              <p:custData r:id="rId7"/>
            </p:custDataLst>
            <p:extLst>
              <p:ext uri="{D42A27DB-BD31-4B8C-83A1-F6EECF244321}">
                <p14:modId xmlns:p14="http://schemas.microsoft.com/office/powerpoint/2010/main" val="131609518"/>
              </p:ext>
            </p:extLst>
          </p:nvPr>
        </p:nvGraphicFramePr>
        <p:xfrm>
          <a:off x="6386043" y="1900815"/>
          <a:ext cx="3343275" cy="1736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Recipient Tests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Result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Result Date Time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Validated By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Group &amp; Rh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Xmatch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765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4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5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18F309D4-ED7F-4DDC-8D73-56D21865589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49C7811-1F22-457B-BCEC-DDEA03065396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707E5AD-D71E-43C3-BCE8-1C16A3ED0A0C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C4C94490-66B7-43D6-B7A0-A28116328D3C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92563F20-52C8-4FE4-9100-DBFFB2C08CF8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5E593750-0C73-4FCF-8DE5-8DB2C96AFAC6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528F1F21-41B2-4538-8001-314FFABDDFC2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629E0637-D40A-405E-B9BB-1422D021F5D4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DB52210B-2AAE-44B2-8E2B-76ECECC41E1D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BF981CDB-033E-4116-A912-299C207EDD8B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D0224488-4D9D-4504-AF8D-12D21173CA5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2658B39-D17F-477C-A105-26C9F01D87CB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A80F7DC8-F246-487C-AC48-34DEBFC5C441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3634B2FB-9273-40D4-AEE2-74E46786D8A2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DE060DED-5C7A-4F16-AA67-E36C3505A04C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FC953F9-5B9D-446B-A3F3-AFF6EEC383D8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F69C0C32-137D-4235-88B0-4CA00AFA015E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CAD9E6A0-7435-4C23-A72D-D81F43E341E1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F2680E03-F35C-4941-9D2F-5C664D2566F7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3774A1F3-E66D-4796-A292-81FCE3154348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00293944-3279-4A92-8BCC-0DC7E2C52FD2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358403E4-B508-4FB0-A2D8-43D2602B88D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F161AF2-9633-4A20-8114-7C634BFC549B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519648A6-ED06-4AF5-92F6-7097D0C07E1C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E97C57D3-CD61-4D15-908A-0472073BEF89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D35926CE-90D7-48FC-9051-7600AB1B3579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6A60DED0-95AA-4D84-A43C-DADE5D61F85B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A21DFAB8-5D1C-471A-BA7E-16E5769DD81A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929D3457-1571-4B0D-BAFD-2C1CD5D977AC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D83548FC-22B9-4B6D-BD83-8BF8477EC3A7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82E16757-0E45-434A-8EAB-E350861DE598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E181E223-3BAA-4CE8-AECD-49FDABE4CE27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6A5792FF-98A8-43B8-99A1-952D64920A4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77A1B44-C7CC-4A8F-9D1E-9EFBE21AEFED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EE6A8B44-3945-4C71-B37E-EF3FCD70267F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8D2076BA-40EB-49C7-8006-8E799D0DC355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7A42EABF-1E8D-4AEC-A47C-BDBD882D5AA4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8A788B0E-B3F7-4974-A740-E220CA03C2A3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CC20B8FD-9D1F-4915-BCE6-6ADFF1BB5743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A70A23F9-92DE-429E-986A-15A7932BB13A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15257C34-5A0F-4CFD-9888-D4570AFE8718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B028B468-855C-4D51-AA01-0A44ED1BB828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60AFD678-F6FD-467B-911C-0AEE687F956A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AB9CD4B6-E0FE-4A2F-9EDB-34338D4E338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3E92BEA-96A3-491D-9190-ABFA289211C3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9C847DE4-5B9E-4724-8346-D4794AE206DD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35355810-72D7-4E41-B325-D89A57216E14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303E8AC9-33C2-43CA-8B5F-9DA3D384D764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72479620-138E-4E46-9DE6-9AA9521FD209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960C962C-0A46-4D8B-A8D9-3BB32ECD5E58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511B7460-96B0-4564-B232-916BBED293C2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B86FC14E-608D-4408-A64C-21E6AEE90D98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7D5EAC58-9296-4380-81E9-B5D3B2D03373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2C3459A2-FF6B-4A89-A20F-2FFDEE20D2F4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FB46E8EA-1227-4112-9D31-EC9585CE532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E771733-FB49-4CFF-81E3-ADCABA3C028C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212FE014-843F-4F0D-AFD9-406A23466D17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68331CC4-466A-45B2-A5E4-752A3B0C6A9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0355133-08F8-4248-B03B-38C9EB943D6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0183DA61-57CB-40D5-812D-7EA2C1DFE169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DE5EA93-67BF-4963-9E5C-E1DC6EF7733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220</Words>
  <Application>Microsoft Office PowerPoint</Application>
  <PresentationFormat>Widescreen</PresentationFormat>
  <Paragraphs>85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 Hussain</dc:creator>
  <cp:lastModifiedBy>Ibrahim Hussain</cp:lastModifiedBy>
  <cp:revision>8</cp:revision>
  <dcterms:created xsi:type="dcterms:W3CDTF">2019-06-06T00:00:06Z</dcterms:created>
  <dcterms:modified xsi:type="dcterms:W3CDTF">2019-06-06T01:54:40Z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https://d.docs.live.net/25df2325508a3520/Documents/New folder/UI PROTOTYPES.pptx</vt:lpwstr>
  </property>
</Properties>
</file>