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0BB7-853E-442F-93C2-BD464B762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C8048-A9F4-4DDB-AB48-5C1DD054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C347-6189-4FC6-97E0-2B7FB152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9EF-2CBE-4319-ACCA-6D6ED7D1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F04F-809B-42BE-A729-3D2249F9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90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95E2-244A-442C-9BE8-89B5892F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5C3FD-3BBB-4DE4-B68F-A6746748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AD71-9A2E-44EC-B767-CA407094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9EE5-FF65-4DCA-AD4B-608E80D0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F5B5-AC95-405E-B052-9E038F1D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6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D49FD-F295-4F11-A6F2-7CCAB6E7F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A0BD3-9535-4EA7-9DD9-A941EA68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7CC5-5C5B-4949-AB38-474BE1B3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A082-6547-41FF-ACC6-6D266B9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C877-7DD6-4B5B-AEAB-97EF7104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9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8DEF-EAA7-4F50-BEB9-14225EEF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58A0-FE90-49EB-98DE-BDBE9079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F7DC-649D-46F3-8E72-69E666AC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EB6A-6856-44D3-9576-238A66CB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FB0D-0A1D-438E-BD31-B837E316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49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3196-CA22-415F-A6D4-9C28AB50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8CE8-A5A3-40C0-9DFE-1C849D8E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0B77-574D-4B3E-BC3F-9250265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9DBC-8438-49B2-A356-8226F44B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0BDE-9455-4FA5-834E-B0304D17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54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66CC-9E72-4DDC-B85A-06EDBA61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0290-46AB-4008-8963-22435703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D7A0-7F62-4FBC-A830-8C6A5FCA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793A-F439-4694-878F-04D8C6E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D343-D9F3-4475-88EE-32378ADE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A6B5-1153-42A0-B906-BE5A1E22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7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326-B8A4-46C4-83E5-6DF35B43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F6230-F536-4509-B93C-6337CC7B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97440-3A3E-48F4-876F-6B94B3F4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EC520-A56C-4FE8-BF74-0147C8070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71E6A-056F-47E5-B53A-BBACECF2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AAA45-804E-4E52-8315-9BA7F08A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EA0B0-7E5C-4C33-81A4-AE92D0A6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08AE3-64D5-4EFA-8C82-343F9EA0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8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F63A-973B-4A5D-9165-962531D4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29FA-D6D1-467C-9568-32333280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A331-4E42-4E68-9024-BA31524A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233EC-6B6E-4CAF-AB78-FD42532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9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34446-19E3-4A53-B662-B8E77EBB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8AD4-D00C-475F-ABEF-7F8ACA6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4BD06-15C7-4D01-9817-4BCCDE4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42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F8A8-A0C3-4EA7-98D3-57D14382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89C7-26D4-40FA-B965-AC919792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BB8F5-228B-46D7-A310-33AF8B88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8D63-A265-458C-BFF7-CD08974D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4FD5-1753-4F79-90EB-2182C8C5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C2A8-1164-4AAD-AC66-2150BB6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2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4F4E-CF93-42D1-A004-1CCE44AD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14330-989A-4137-AE10-405F9A63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9B6FB-A810-476B-8550-1FC40D0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2509-C79A-4D32-9373-ADD76A21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5C9B-94CB-435F-B6F7-3DACE2A0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5AA78-93BF-4598-9313-C30A2CAA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92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F9F4-C64D-4443-B8FE-36E1AC16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220A-2CC2-4D24-8F97-0E4B4FC63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AF7A-44F2-4CCD-8F9D-0E48E7AF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BB42-DD9F-43E1-9548-3E03A062ECB4}" type="datetimeFigureOut">
              <a:rPr lang="en-ID" smtClean="0"/>
              <a:t>02/03/2019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4CFA-6219-4AF0-8C80-9924B687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08D0-F542-4EBE-9EE8-7E80BB60F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3709-2E0A-4731-8D43-58E11A4E35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9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7D1732-5F1C-474C-A2C5-C092774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90298"/>
              </p:ext>
            </p:extLst>
          </p:nvPr>
        </p:nvGraphicFramePr>
        <p:xfrm>
          <a:off x="2032000" y="174296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9266325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01544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66414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47653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433767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42053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529534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00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517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0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F08B92-F193-406B-ABB8-291ED81BB9E1}"/>
              </a:ext>
            </a:extLst>
          </p:cNvPr>
          <p:cNvSpPr txBox="1"/>
          <p:nvPr/>
        </p:nvSpPr>
        <p:spPr>
          <a:xfrm>
            <a:off x="238539" y="280025"/>
            <a:ext cx="25046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01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E4E73-2765-4B6A-950D-CB96970AA499}"/>
              </a:ext>
            </a:extLst>
          </p:cNvPr>
          <p:cNvSpPr txBox="1"/>
          <p:nvPr/>
        </p:nvSpPr>
        <p:spPr>
          <a:xfrm>
            <a:off x="1996383" y="1084225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E9B7A-41BE-4730-951C-E3CFA1ED7118}"/>
              </a:ext>
            </a:extLst>
          </p:cNvPr>
          <p:cNvSpPr/>
          <p:nvPr/>
        </p:nvSpPr>
        <p:spPr>
          <a:xfrm>
            <a:off x="4787153" y="1572162"/>
            <a:ext cx="783178" cy="67758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86FAF-6937-4FD3-8BB5-67977181EE3D}"/>
              </a:ext>
            </a:extLst>
          </p:cNvPr>
          <p:cNvSpPr txBox="1"/>
          <p:nvPr/>
        </p:nvSpPr>
        <p:spPr>
          <a:xfrm>
            <a:off x="588942" y="2480326"/>
            <a:ext cx="31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Max = 10</a:t>
            </a:r>
          </a:p>
          <a:p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73B46-8EAF-49C4-BC0B-2EFAEFB488E4}"/>
              </a:ext>
            </a:extLst>
          </p:cNvPr>
          <p:cNvSpPr/>
          <p:nvPr/>
        </p:nvSpPr>
        <p:spPr>
          <a:xfrm>
            <a:off x="588942" y="2941991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Asumsi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Min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D1BAA-1014-4035-AF1E-88A1682AE9D7}"/>
              </a:ext>
            </a:extLst>
          </p:cNvPr>
          <p:cNvSpPr/>
          <p:nvPr/>
        </p:nvSpPr>
        <p:spPr>
          <a:xfrm>
            <a:off x="4559021" y="1306183"/>
            <a:ext cx="123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Max number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0312E-99F7-4834-AF57-087205C43896}"/>
              </a:ext>
            </a:extLst>
          </p:cNvPr>
          <p:cNvSpPr txBox="1"/>
          <p:nvPr/>
        </p:nvSpPr>
        <p:spPr>
          <a:xfrm>
            <a:off x="1882028" y="2907188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F8CCF7-86D4-4BF3-BD7E-93A4528C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87436"/>
              </p:ext>
            </p:extLst>
          </p:nvPr>
        </p:nvGraphicFramePr>
        <p:xfrm>
          <a:off x="2032000" y="383124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89D3FB-AB31-4DAF-B3ED-22989472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6337"/>
              </p:ext>
            </p:extLst>
          </p:nvPr>
        </p:nvGraphicFramePr>
        <p:xfrm>
          <a:off x="2031999" y="341687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CEF8B7B-5882-47EE-B684-FCF3E28EDADA}"/>
              </a:ext>
            </a:extLst>
          </p:cNvPr>
          <p:cNvSpPr/>
          <p:nvPr/>
        </p:nvSpPr>
        <p:spPr>
          <a:xfrm>
            <a:off x="3489157" y="3416870"/>
            <a:ext cx="797093" cy="958259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17556-45CC-43E0-9B79-783D7B1DCA17}"/>
              </a:ext>
            </a:extLst>
          </p:cNvPr>
          <p:cNvSpPr txBox="1"/>
          <p:nvPr/>
        </p:nvSpPr>
        <p:spPr>
          <a:xfrm>
            <a:off x="3709780" y="38384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CC7CA-AE77-47CC-9DAE-36AC2B343FEA}"/>
              </a:ext>
            </a:extLst>
          </p:cNvPr>
          <p:cNvSpPr txBox="1"/>
          <p:nvPr/>
        </p:nvSpPr>
        <p:spPr>
          <a:xfrm>
            <a:off x="4485818" y="383274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CFDC4-CED2-4648-8388-F204A5CAA3E6}"/>
              </a:ext>
            </a:extLst>
          </p:cNvPr>
          <p:cNvSpPr txBox="1"/>
          <p:nvPr/>
        </p:nvSpPr>
        <p:spPr>
          <a:xfrm>
            <a:off x="4485817" y="383274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A5373-54F4-4EC0-93BB-3427E20B59D7}"/>
              </a:ext>
            </a:extLst>
          </p:cNvPr>
          <p:cNvSpPr txBox="1"/>
          <p:nvPr/>
        </p:nvSpPr>
        <p:spPr>
          <a:xfrm>
            <a:off x="9649743" y="38384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A7A3-9D33-4212-A731-DBA06786D947}"/>
              </a:ext>
            </a:extLst>
          </p:cNvPr>
          <p:cNvSpPr txBox="1"/>
          <p:nvPr/>
        </p:nvSpPr>
        <p:spPr>
          <a:xfrm>
            <a:off x="7420975" y="3824186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027AF-331A-41D7-8F71-D53B3552998F}"/>
              </a:ext>
            </a:extLst>
          </p:cNvPr>
          <p:cNvSpPr txBox="1"/>
          <p:nvPr/>
        </p:nvSpPr>
        <p:spPr>
          <a:xfrm>
            <a:off x="5937027" y="3824186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3282B-F64A-40F2-927D-6388ED300E95}"/>
              </a:ext>
            </a:extLst>
          </p:cNvPr>
          <p:cNvSpPr txBox="1"/>
          <p:nvPr/>
        </p:nvSpPr>
        <p:spPr>
          <a:xfrm>
            <a:off x="6679001" y="384977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E28F1-B6F2-4EB7-84B6-1F2990F03838}"/>
              </a:ext>
            </a:extLst>
          </p:cNvPr>
          <p:cNvSpPr txBox="1"/>
          <p:nvPr/>
        </p:nvSpPr>
        <p:spPr>
          <a:xfrm>
            <a:off x="8157599" y="3852382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A876B-7E2E-47C3-87D4-FF12DF042126}"/>
              </a:ext>
            </a:extLst>
          </p:cNvPr>
          <p:cNvSpPr txBox="1"/>
          <p:nvPr/>
        </p:nvSpPr>
        <p:spPr>
          <a:xfrm>
            <a:off x="8903671" y="385179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4F332-EA7B-4A24-A76B-A086FE4F1E3A}"/>
              </a:ext>
            </a:extLst>
          </p:cNvPr>
          <p:cNvSpPr txBox="1"/>
          <p:nvPr/>
        </p:nvSpPr>
        <p:spPr>
          <a:xfrm>
            <a:off x="2209855" y="382276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115E0-ED34-4ECA-B4EE-9B3E0AC12794}"/>
              </a:ext>
            </a:extLst>
          </p:cNvPr>
          <p:cNvSpPr txBox="1"/>
          <p:nvPr/>
        </p:nvSpPr>
        <p:spPr>
          <a:xfrm>
            <a:off x="2955927" y="38384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6CFA8-7DCF-4F71-B26B-7C48AA5E4752}"/>
              </a:ext>
            </a:extLst>
          </p:cNvPr>
          <p:cNvSpPr txBox="1"/>
          <p:nvPr/>
        </p:nvSpPr>
        <p:spPr>
          <a:xfrm>
            <a:off x="5223766" y="3839802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38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22161 0.002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09 -2.22222E-6 L -0.14648 0.000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6198 4.44444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53 0.0007 L -0.07318 0.00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18 0.0007 L -2.29167E-6 3.33333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4.44444E-6 L 0.48385 4.44444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07526 -2.22222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85 4.44444E-6 L 0.30052 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-2.22222E-6 L 0.14753 -2.22222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52 4.44444E-6 L 0.18112 4.44444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39 -2.22222E-6 L 0.22396 -2.22222E-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12 4.44444E-6 L 0.24219 4.44444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96 -2.22222E-6 L 0.29609 -2.22222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4.44444E-6 L 0.36302 4.44444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1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39 -2.22222E-6 L 0.37109 -2.22222E-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4.44444E-6 L 0.42422 4.44444E-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1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1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/>
      <p:bldP spid="8" grpId="1"/>
      <p:bldP spid="9" grpId="3"/>
      <p:bldP spid="9" grpId="4"/>
      <p:bldP spid="10" grpId="0"/>
      <p:bldP spid="10" grpId="1"/>
      <p:bldP spid="14" grpId="0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7D1732-5F1C-474C-A2C5-C092774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01197"/>
              </p:ext>
            </p:extLst>
          </p:nvPr>
        </p:nvGraphicFramePr>
        <p:xfrm>
          <a:off x="2032000" y="174296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9266325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01544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66414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47653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433767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42053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529534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00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517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0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F08B92-F193-406B-ABB8-291ED81BB9E1}"/>
              </a:ext>
            </a:extLst>
          </p:cNvPr>
          <p:cNvSpPr txBox="1"/>
          <p:nvPr/>
        </p:nvSpPr>
        <p:spPr>
          <a:xfrm>
            <a:off x="238539" y="280025"/>
            <a:ext cx="25046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01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E4E73-2765-4B6A-950D-CB96970AA499}"/>
              </a:ext>
            </a:extLst>
          </p:cNvPr>
          <p:cNvSpPr txBox="1"/>
          <p:nvPr/>
        </p:nvSpPr>
        <p:spPr>
          <a:xfrm>
            <a:off x="1996383" y="1084225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E9B7A-41BE-4730-951C-E3CFA1ED7118}"/>
              </a:ext>
            </a:extLst>
          </p:cNvPr>
          <p:cNvSpPr/>
          <p:nvPr/>
        </p:nvSpPr>
        <p:spPr>
          <a:xfrm>
            <a:off x="9301805" y="1589591"/>
            <a:ext cx="783178" cy="677589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0312E-99F7-4834-AF57-087205C43896}"/>
              </a:ext>
            </a:extLst>
          </p:cNvPr>
          <p:cNvSpPr txBox="1"/>
          <p:nvPr/>
        </p:nvSpPr>
        <p:spPr>
          <a:xfrm>
            <a:off x="1882029" y="2338579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Indeks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F8CCF7-86D4-4BF3-BD7E-93A4528C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27645"/>
              </p:ext>
            </p:extLst>
          </p:nvPr>
        </p:nvGraphicFramePr>
        <p:xfrm>
          <a:off x="2032001" y="3262631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89D3FB-AB31-4DAF-B3ED-22989472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17035"/>
              </p:ext>
            </p:extLst>
          </p:nvPr>
        </p:nvGraphicFramePr>
        <p:xfrm>
          <a:off x="2032000" y="285300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CEF8B7B-5882-47EE-B684-FCF3E28EDADA}"/>
              </a:ext>
            </a:extLst>
          </p:cNvPr>
          <p:cNvSpPr/>
          <p:nvPr/>
        </p:nvSpPr>
        <p:spPr>
          <a:xfrm>
            <a:off x="3481600" y="3130263"/>
            <a:ext cx="797093" cy="709391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17556-45CC-43E0-9B79-783D7B1DCA17}"/>
              </a:ext>
            </a:extLst>
          </p:cNvPr>
          <p:cNvSpPr txBox="1"/>
          <p:nvPr/>
        </p:nvSpPr>
        <p:spPr>
          <a:xfrm>
            <a:off x="3709781" y="326980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CFDC4-CED2-4648-8388-F204A5CAA3E6}"/>
              </a:ext>
            </a:extLst>
          </p:cNvPr>
          <p:cNvSpPr txBox="1"/>
          <p:nvPr/>
        </p:nvSpPr>
        <p:spPr>
          <a:xfrm>
            <a:off x="4467290" y="3263385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A5373-54F4-4EC0-93BB-3427E20B59D7}"/>
              </a:ext>
            </a:extLst>
          </p:cNvPr>
          <p:cNvSpPr txBox="1"/>
          <p:nvPr/>
        </p:nvSpPr>
        <p:spPr>
          <a:xfrm>
            <a:off x="9649744" y="326980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A7A3-9D33-4212-A731-DBA06786D947}"/>
              </a:ext>
            </a:extLst>
          </p:cNvPr>
          <p:cNvSpPr txBox="1"/>
          <p:nvPr/>
        </p:nvSpPr>
        <p:spPr>
          <a:xfrm>
            <a:off x="7420976" y="325557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027AF-331A-41D7-8F71-D53B3552998F}"/>
              </a:ext>
            </a:extLst>
          </p:cNvPr>
          <p:cNvSpPr txBox="1"/>
          <p:nvPr/>
        </p:nvSpPr>
        <p:spPr>
          <a:xfrm>
            <a:off x="5937028" y="325557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83282B-F64A-40F2-927D-6388ED300E95}"/>
              </a:ext>
            </a:extLst>
          </p:cNvPr>
          <p:cNvSpPr txBox="1"/>
          <p:nvPr/>
        </p:nvSpPr>
        <p:spPr>
          <a:xfrm>
            <a:off x="6679002" y="3264231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E28F1-B6F2-4EB7-84B6-1F2990F03838}"/>
              </a:ext>
            </a:extLst>
          </p:cNvPr>
          <p:cNvSpPr txBox="1"/>
          <p:nvPr/>
        </p:nvSpPr>
        <p:spPr>
          <a:xfrm>
            <a:off x="8157600" y="3266840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A876B-7E2E-47C3-87D4-FF12DF042126}"/>
              </a:ext>
            </a:extLst>
          </p:cNvPr>
          <p:cNvSpPr txBox="1"/>
          <p:nvPr/>
        </p:nvSpPr>
        <p:spPr>
          <a:xfrm>
            <a:off x="8903672" y="3266255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4F332-EA7B-4A24-A76B-A086FE4F1E3A}"/>
              </a:ext>
            </a:extLst>
          </p:cNvPr>
          <p:cNvSpPr txBox="1"/>
          <p:nvPr/>
        </p:nvSpPr>
        <p:spPr>
          <a:xfrm>
            <a:off x="2209856" y="325415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115E0-ED34-4ECA-B4EE-9B3E0AC12794}"/>
              </a:ext>
            </a:extLst>
          </p:cNvPr>
          <p:cNvSpPr txBox="1"/>
          <p:nvPr/>
        </p:nvSpPr>
        <p:spPr>
          <a:xfrm>
            <a:off x="2955928" y="326980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6CFA8-7DCF-4F71-B26B-7C48AA5E4752}"/>
              </a:ext>
            </a:extLst>
          </p:cNvPr>
          <p:cNvSpPr txBox="1"/>
          <p:nvPr/>
        </p:nvSpPr>
        <p:spPr>
          <a:xfrm>
            <a:off x="5223767" y="327119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DDBA8-EA4F-4A38-9D23-616A087BF8E2}"/>
              </a:ext>
            </a:extLst>
          </p:cNvPr>
          <p:cNvSpPr txBox="1"/>
          <p:nvPr/>
        </p:nvSpPr>
        <p:spPr>
          <a:xfrm>
            <a:off x="1996383" y="4149535"/>
            <a:ext cx="816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array[i+1] = array[</a:t>
            </a:r>
            <a:r>
              <a:rPr lang="en-US" dirty="0" err="1"/>
              <a:t>i</a:t>
            </a:r>
            <a:r>
              <a:rPr lang="en-US" dirty="0"/>
              <a:t>] + array[i+1]  </a:t>
            </a:r>
            <a:r>
              <a:rPr lang="en-US" dirty="0" err="1"/>
              <a:t>menambahkan</a:t>
            </a:r>
            <a:r>
              <a:rPr lang="en-US" dirty="0"/>
              <a:t> array,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 array i+1  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B94C0-E0EF-4C6E-AD5F-35F40FB8F324}"/>
              </a:ext>
            </a:extLst>
          </p:cNvPr>
          <p:cNvSpPr txBox="1"/>
          <p:nvPr/>
        </p:nvSpPr>
        <p:spPr>
          <a:xfrm>
            <a:off x="4467290" y="326252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F0355F-7645-4B01-A05A-5404491D05BD}"/>
              </a:ext>
            </a:extLst>
          </p:cNvPr>
          <p:cNvSpPr txBox="1"/>
          <p:nvPr/>
        </p:nvSpPr>
        <p:spPr>
          <a:xfrm>
            <a:off x="5216208" y="3273540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A2E176-7A18-4BCD-8E94-E0E28FE3C4DB}"/>
              </a:ext>
            </a:extLst>
          </p:cNvPr>
          <p:cNvSpPr txBox="1"/>
          <p:nvPr/>
        </p:nvSpPr>
        <p:spPr>
          <a:xfrm>
            <a:off x="5920379" y="3280481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FB2791-6CD6-4C8D-AC5F-C45A942F6B24}"/>
              </a:ext>
            </a:extLst>
          </p:cNvPr>
          <p:cNvSpPr txBox="1"/>
          <p:nvPr/>
        </p:nvSpPr>
        <p:spPr>
          <a:xfrm>
            <a:off x="6670693" y="3266840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07C77-2A6A-4D06-AB69-7E8BBB9C02D6}"/>
              </a:ext>
            </a:extLst>
          </p:cNvPr>
          <p:cNvSpPr txBox="1"/>
          <p:nvPr/>
        </p:nvSpPr>
        <p:spPr>
          <a:xfrm>
            <a:off x="7404043" y="327630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51BB6-15F3-474F-BB2C-D39AF8D0162A}"/>
              </a:ext>
            </a:extLst>
          </p:cNvPr>
          <p:cNvSpPr txBox="1"/>
          <p:nvPr/>
        </p:nvSpPr>
        <p:spPr>
          <a:xfrm>
            <a:off x="8145391" y="328592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F2FD66-E407-4A59-A0EA-39C67ABC7384}"/>
              </a:ext>
            </a:extLst>
          </p:cNvPr>
          <p:cNvSpPr txBox="1"/>
          <p:nvPr/>
        </p:nvSpPr>
        <p:spPr>
          <a:xfrm>
            <a:off x="8903672" y="3266985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38FAD3-F829-4288-A931-C29348E945B6}"/>
              </a:ext>
            </a:extLst>
          </p:cNvPr>
          <p:cNvSpPr txBox="1"/>
          <p:nvPr/>
        </p:nvSpPr>
        <p:spPr>
          <a:xfrm>
            <a:off x="9649744" y="326980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54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59778 0.22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96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06224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8 0.22685 L -0.47682 0.227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24 -1.85185E-6 L 0.06367 -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682 0.22708 L -0.35482 0.2270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139 L 0.18177 0.001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82 0.22708 L -0.2345 0.2270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0.00139 L 0.30286 0.0013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5 0.22708 L -0.11328 0.2270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86 0.00139 L 0.42318 0.0013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28 0.22708 L 0.00781 0.2270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8" grpId="0" animBg="1"/>
      <p:bldP spid="18" grpId="1" animBg="1"/>
      <p:bldP spid="18" grpId="2" animBg="1"/>
      <p:bldP spid="18" grpId="3" animBg="1"/>
      <p:bldP spid="18" grpId="4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2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7D1732-5F1C-474C-A2C5-C092774409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74296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9266325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01544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466414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47653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433767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42053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529534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300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517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0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F08B92-F193-406B-ABB8-291ED81BB9E1}"/>
              </a:ext>
            </a:extLst>
          </p:cNvPr>
          <p:cNvSpPr txBox="1"/>
          <p:nvPr/>
        </p:nvSpPr>
        <p:spPr>
          <a:xfrm>
            <a:off x="238539" y="280025"/>
            <a:ext cx="25046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01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E4E73-2765-4B6A-950D-CB96970AA499}"/>
              </a:ext>
            </a:extLst>
          </p:cNvPr>
          <p:cNvSpPr txBox="1"/>
          <p:nvPr/>
        </p:nvSpPr>
        <p:spPr>
          <a:xfrm>
            <a:off x="1996383" y="1084225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E9B7A-41BE-4730-951C-E3CFA1ED7118}"/>
              </a:ext>
            </a:extLst>
          </p:cNvPr>
          <p:cNvSpPr/>
          <p:nvPr/>
        </p:nvSpPr>
        <p:spPr>
          <a:xfrm>
            <a:off x="2008669" y="2414510"/>
            <a:ext cx="783178" cy="935955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F8CCF7-86D4-4BF3-BD7E-93A4528C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83230"/>
              </p:ext>
            </p:extLst>
          </p:nvPr>
        </p:nvGraphicFramePr>
        <p:xfrm>
          <a:off x="2032001" y="282888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89D3FB-AB31-4DAF-B3ED-22989472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25297"/>
              </p:ext>
            </p:extLst>
          </p:nvPr>
        </p:nvGraphicFramePr>
        <p:xfrm>
          <a:off x="2032000" y="241451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CEF8B7B-5882-47EE-B684-FCF3E28EDADA}"/>
              </a:ext>
            </a:extLst>
          </p:cNvPr>
          <p:cNvSpPr/>
          <p:nvPr/>
        </p:nvSpPr>
        <p:spPr>
          <a:xfrm>
            <a:off x="2083885" y="1567848"/>
            <a:ext cx="797093" cy="709391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17556-45CC-43E0-9B79-783D7B1DCA17}"/>
              </a:ext>
            </a:extLst>
          </p:cNvPr>
          <p:cNvSpPr txBox="1"/>
          <p:nvPr/>
        </p:nvSpPr>
        <p:spPr>
          <a:xfrm>
            <a:off x="3709781" y="28360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4F332-EA7B-4A24-A76B-A086FE4F1E3A}"/>
              </a:ext>
            </a:extLst>
          </p:cNvPr>
          <p:cNvSpPr txBox="1"/>
          <p:nvPr/>
        </p:nvSpPr>
        <p:spPr>
          <a:xfrm>
            <a:off x="2209856" y="2820408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115E0-ED34-4ECA-B4EE-9B3E0AC12794}"/>
              </a:ext>
            </a:extLst>
          </p:cNvPr>
          <p:cNvSpPr txBox="1"/>
          <p:nvPr/>
        </p:nvSpPr>
        <p:spPr>
          <a:xfrm>
            <a:off x="2955928" y="28360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B94C0-E0EF-4C6E-AD5F-35F40FB8F324}"/>
              </a:ext>
            </a:extLst>
          </p:cNvPr>
          <p:cNvSpPr txBox="1"/>
          <p:nvPr/>
        </p:nvSpPr>
        <p:spPr>
          <a:xfrm>
            <a:off x="4469801" y="28413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F0355F-7645-4B01-A05A-5404491D05BD}"/>
              </a:ext>
            </a:extLst>
          </p:cNvPr>
          <p:cNvSpPr txBox="1"/>
          <p:nvPr/>
        </p:nvSpPr>
        <p:spPr>
          <a:xfrm>
            <a:off x="5157570" y="2830745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A2E176-7A18-4BCD-8E94-E0E28FE3C4DB}"/>
              </a:ext>
            </a:extLst>
          </p:cNvPr>
          <p:cNvSpPr txBox="1"/>
          <p:nvPr/>
        </p:nvSpPr>
        <p:spPr>
          <a:xfrm>
            <a:off x="5969321" y="283543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FB2791-6CD6-4C8D-AC5F-C45A942F6B24}"/>
              </a:ext>
            </a:extLst>
          </p:cNvPr>
          <p:cNvSpPr txBox="1"/>
          <p:nvPr/>
        </p:nvSpPr>
        <p:spPr>
          <a:xfrm>
            <a:off x="6670365" y="2820476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07C77-2A6A-4D06-AB69-7E8BBB9C02D6}"/>
              </a:ext>
            </a:extLst>
          </p:cNvPr>
          <p:cNvSpPr txBox="1"/>
          <p:nvPr/>
        </p:nvSpPr>
        <p:spPr>
          <a:xfrm>
            <a:off x="7439838" y="2832374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51BB6-15F3-474F-BB2C-D39AF8D0162A}"/>
              </a:ext>
            </a:extLst>
          </p:cNvPr>
          <p:cNvSpPr txBox="1"/>
          <p:nvPr/>
        </p:nvSpPr>
        <p:spPr>
          <a:xfrm>
            <a:off x="8158700" y="283869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F2FD66-E407-4A59-A0EA-39C67ABC7384}"/>
              </a:ext>
            </a:extLst>
          </p:cNvPr>
          <p:cNvSpPr txBox="1"/>
          <p:nvPr/>
        </p:nvSpPr>
        <p:spPr>
          <a:xfrm>
            <a:off x="8916485" y="2830441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38FAD3-F829-4288-A931-C29348E945B6}"/>
              </a:ext>
            </a:extLst>
          </p:cNvPr>
          <p:cNvSpPr txBox="1"/>
          <p:nvPr/>
        </p:nvSpPr>
        <p:spPr>
          <a:xfrm>
            <a:off x="9670412" y="2823211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05BEECE-A1CF-4751-B9CD-02211439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896"/>
              </p:ext>
            </p:extLst>
          </p:nvPr>
        </p:nvGraphicFramePr>
        <p:xfrm>
          <a:off x="2032000" y="4235649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606B1BD-67CB-4D8C-873E-37A12F512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60797"/>
              </p:ext>
            </p:extLst>
          </p:nvPr>
        </p:nvGraphicFramePr>
        <p:xfrm>
          <a:off x="2008669" y="390953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728588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3357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0002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00618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727763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676357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71456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5857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922647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894982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464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D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4668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6ADAD2-384E-4C0A-87CF-0B9811046F38}"/>
              </a:ext>
            </a:extLst>
          </p:cNvPr>
          <p:cNvSpPr txBox="1"/>
          <p:nvPr/>
        </p:nvSpPr>
        <p:spPr>
          <a:xfrm>
            <a:off x="2010794" y="4758229"/>
            <a:ext cx="812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Tinjau</a:t>
            </a:r>
            <a:r>
              <a:rPr lang="en-US" dirty="0"/>
              <a:t> Array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disort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meninjau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i="1" dirty="0" err="1"/>
              <a:t>indeks</a:t>
            </a:r>
            <a:r>
              <a:rPr lang="en-US" dirty="0"/>
              <a:t> array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disorting</a:t>
            </a:r>
            <a:r>
              <a:rPr lang="en-US" dirty="0"/>
              <a:t>,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dicopy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 sorted.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E0591-1857-4687-977C-00B2BDFE137B}"/>
              </a:ext>
            </a:extLst>
          </p:cNvPr>
          <p:cNvSpPr/>
          <p:nvPr/>
        </p:nvSpPr>
        <p:spPr>
          <a:xfrm>
            <a:off x="2743200" y="3926323"/>
            <a:ext cx="797093" cy="832550"/>
          </a:xfrm>
          <a:prstGeom prst="rect">
            <a:avLst/>
          </a:prstGeom>
          <a:solidFill>
            <a:schemeClr val="accent5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3338F-12AC-4FB1-93E3-C0C5D747BFDA}"/>
              </a:ext>
            </a:extLst>
          </p:cNvPr>
          <p:cNvSpPr txBox="1"/>
          <p:nvPr/>
        </p:nvSpPr>
        <p:spPr>
          <a:xfrm>
            <a:off x="2987153" y="42371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30A0A-36CC-46F0-A6FB-771EDD74F846}"/>
              </a:ext>
            </a:extLst>
          </p:cNvPr>
          <p:cNvSpPr txBox="1"/>
          <p:nvPr/>
        </p:nvSpPr>
        <p:spPr>
          <a:xfrm>
            <a:off x="3711243" y="28365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050E7-9EB0-417D-8353-F17FE9F1DF2E}"/>
              </a:ext>
            </a:extLst>
          </p:cNvPr>
          <p:cNvSpPr txBox="1"/>
          <p:nvPr/>
        </p:nvSpPr>
        <p:spPr>
          <a:xfrm>
            <a:off x="2083885" y="3515823"/>
            <a:ext cx="212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Array: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D08CA-74FA-4D74-8970-B1A60B941AD9}"/>
              </a:ext>
            </a:extLst>
          </p:cNvPr>
          <p:cNvSpPr txBox="1"/>
          <p:nvPr/>
        </p:nvSpPr>
        <p:spPr>
          <a:xfrm>
            <a:off x="4464832" y="42371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61E6B-7FEA-4CE2-815D-64C7525C77DC}"/>
              </a:ext>
            </a:extLst>
          </p:cNvPr>
          <p:cNvSpPr txBox="1"/>
          <p:nvPr/>
        </p:nvSpPr>
        <p:spPr>
          <a:xfrm>
            <a:off x="4463184" y="28270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DE992-495D-473C-8CA4-410990C784FB}"/>
              </a:ext>
            </a:extLst>
          </p:cNvPr>
          <p:cNvSpPr txBox="1"/>
          <p:nvPr/>
        </p:nvSpPr>
        <p:spPr>
          <a:xfrm>
            <a:off x="3709781" y="4247449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E4D40D-353F-457E-BB15-B8ABA6A7AF1A}"/>
              </a:ext>
            </a:extLst>
          </p:cNvPr>
          <p:cNvSpPr txBox="1"/>
          <p:nvPr/>
        </p:nvSpPr>
        <p:spPr>
          <a:xfrm>
            <a:off x="8872329" y="42371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E659BC-97C4-4755-A14D-A020D55A3070}"/>
              </a:ext>
            </a:extLst>
          </p:cNvPr>
          <p:cNvSpPr txBox="1"/>
          <p:nvPr/>
        </p:nvSpPr>
        <p:spPr>
          <a:xfrm>
            <a:off x="9660886" y="281850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8C1EF7-97A7-406B-BE95-CC0FD253BB0C}"/>
              </a:ext>
            </a:extLst>
          </p:cNvPr>
          <p:cNvSpPr txBox="1"/>
          <p:nvPr/>
        </p:nvSpPr>
        <p:spPr>
          <a:xfrm>
            <a:off x="6670365" y="42371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CE7348-F2C4-4F46-AA3D-2A82557544F9}"/>
              </a:ext>
            </a:extLst>
          </p:cNvPr>
          <p:cNvSpPr txBox="1"/>
          <p:nvPr/>
        </p:nvSpPr>
        <p:spPr>
          <a:xfrm>
            <a:off x="7442431" y="282701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CBD674-2D7B-4227-A262-C8453D56CBB4}"/>
              </a:ext>
            </a:extLst>
          </p:cNvPr>
          <p:cNvSpPr txBox="1"/>
          <p:nvPr/>
        </p:nvSpPr>
        <p:spPr>
          <a:xfrm>
            <a:off x="5193320" y="4237157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37078A-8A25-4915-AC51-9DE423DA3883}"/>
              </a:ext>
            </a:extLst>
          </p:cNvPr>
          <p:cNvSpPr txBox="1"/>
          <p:nvPr/>
        </p:nvSpPr>
        <p:spPr>
          <a:xfrm>
            <a:off x="5960045" y="2838435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FE3E7-ED90-4DCD-BA9C-C6B6B45AAA39}"/>
              </a:ext>
            </a:extLst>
          </p:cNvPr>
          <p:cNvSpPr txBox="1"/>
          <p:nvPr/>
        </p:nvSpPr>
        <p:spPr>
          <a:xfrm>
            <a:off x="95572" y="1770711"/>
            <a:ext cx="17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      -&gt;</a:t>
            </a:r>
            <a:endParaRPr lang="en-ID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E12524-F7FF-400F-A8CF-FC4DCDCB588A}"/>
              </a:ext>
            </a:extLst>
          </p:cNvPr>
          <p:cNvSpPr txBox="1"/>
          <p:nvPr/>
        </p:nvSpPr>
        <p:spPr>
          <a:xfrm>
            <a:off x="95573" y="2826528"/>
            <a:ext cx="193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-&gt;</a:t>
            </a:r>
            <a:endParaRPr lang="en-ID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F7A98-3094-464C-A7F7-F6F9214A51E1}"/>
              </a:ext>
            </a:extLst>
          </p:cNvPr>
          <p:cNvSpPr txBox="1"/>
          <p:nvPr/>
        </p:nvSpPr>
        <p:spPr>
          <a:xfrm>
            <a:off x="5924239" y="4237924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AFF7D5-D127-494F-8996-BE2B81282B3A}"/>
              </a:ext>
            </a:extLst>
          </p:cNvPr>
          <p:cNvSpPr txBox="1"/>
          <p:nvPr/>
        </p:nvSpPr>
        <p:spPr>
          <a:xfrm>
            <a:off x="6669281" y="281700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869393-A10C-44AF-8AC3-ADD266E85B2F}"/>
              </a:ext>
            </a:extLst>
          </p:cNvPr>
          <p:cNvSpPr txBox="1"/>
          <p:nvPr/>
        </p:nvSpPr>
        <p:spPr>
          <a:xfrm>
            <a:off x="7421580" y="4235080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C6C52C-3F34-4C85-9BF8-7166754F0CF8}"/>
              </a:ext>
            </a:extLst>
          </p:cNvPr>
          <p:cNvSpPr txBox="1"/>
          <p:nvPr/>
        </p:nvSpPr>
        <p:spPr>
          <a:xfrm>
            <a:off x="8154161" y="2837573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3716F6-A34A-44D7-BB63-94771E11E856}"/>
              </a:ext>
            </a:extLst>
          </p:cNvPr>
          <p:cNvSpPr txBox="1"/>
          <p:nvPr/>
        </p:nvSpPr>
        <p:spPr>
          <a:xfrm>
            <a:off x="8161130" y="4242834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3656D3-0FF2-40AF-91E5-39D358B6899D}"/>
              </a:ext>
            </a:extLst>
          </p:cNvPr>
          <p:cNvSpPr txBox="1"/>
          <p:nvPr/>
        </p:nvSpPr>
        <p:spPr>
          <a:xfrm>
            <a:off x="8926011" y="2829091"/>
            <a:ext cx="5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E4E46-2BF5-466D-90A8-7191430B6742}"/>
              </a:ext>
            </a:extLst>
          </p:cNvPr>
          <p:cNvSpPr txBox="1"/>
          <p:nvPr/>
        </p:nvSpPr>
        <p:spPr>
          <a:xfrm>
            <a:off x="4922520" y="5681559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BERHASIL DISORTING ! ! 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67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2032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7448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2 -3.7037E-7 L 0.1836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12123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-4.07407E-6 L 0.14791 -4.07407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3 -1.85185E-6 L 0.06107 -1.85185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35 -4.07407E-6 L 0.22369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3.7037E-7 L 0.60547 -3.7037E-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07 -1.85185E-6 L 0.48451 -1.85185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69 -4.07407E-6 L 0.29635 -4.07407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547 -3.7037E-7 L 0.42344 -3.7037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51 -1.85185E-6 L 0.30248 -1.85185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5 -4.07407E-6 L 0.36979 -4.07407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4 -3.7037E-7 L 0.30313 -3.703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48 -1.85185E-6 L 0.18295 -1.85185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79 -4.07407E-6 L 0.44401 -4.07407E-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3.7037E-7 L 0.36485 -3.7037E-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5 -1.85185E-6 L 0.24232 -1.85185E-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6 -4.07407E-6 L 0.52174 -4.07407E-6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85 -3.7037E-7 L 0.48594 -3.7037E-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1.85185E-6 L 0.36498 -1.85185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4 -4.07407E-6 L 0.59479 -4.07407E-6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94 -3.7037E-7 L 0.54688 -3.7037E-7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98 -1.85185E-6 L 0.42487 -1.85185E-6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20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4" grpId="0"/>
      <p:bldP spid="25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9" grpId="0"/>
      <p:bldP spid="51" grpId="0"/>
      <p:bldP spid="52" grpId="0"/>
      <p:bldP spid="55" grpId="0"/>
      <p:bldP spid="56" grpId="0"/>
      <p:bldP spid="58" grpId="0"/>
      <p:bldP spid="59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252</Words>
  <Application>Microsoft Office PowerPoint</Application>
  <PresentationFormat>Widescreen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 Firmansyah</dc:creator>
  <cp:lastModifiedBy>Alfian Firmansyah</cp:lastModifiedBy>
  <cp:revision>32</cp:revision>
  <dcterms:created xsi:type="dcterms:W3CDTF">2019-03-01T10:31:13Z</dcterms:created>
  <dcterms:modified xsi:type="dcterms:W3CDTF">2019-03-01T18:21:11Z</dcterms:modified>
</cp:coreProperties>
</file>