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5"/>
  </p:notesMasterIdLst>
  <p:handoutMasterIdLst>
    <p:handoutMasterId r:id="rId16"/>
  </p:handoutMasterIdLst>
  <p:sldIdLst>
    <p:sldId id="278" r:id="rId7"/>
    <p:sldId id="258" r:id="rId8"/>
    <p:sldId id="257" r:id="rId9"/>
    <p:sldId id="259" r:id="rId10"/>
    <p:sldId id="285" r:id="rId11"/>
    <p:sldId id="286" r:id="rId12"/>
    <p:sldId id="275" r:id="rId13"/>
    <p:sldId id="284" r:id="rId14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57266" autoAdjust="0"/>
  </p:normalViewPr>
  <p:slideViewPr>
    <p:cSldViewPr>
      <p:cViewPr>
        <p:scale>
          <a:sx n="50" d="100"/>
          <a:sy n="50" d="100"/>
        </p:scale>
        <p:origin x="-2340" y="-18"/>
      </p:cViewPr>
      <p:guideLst>
        <p:guide orient="horz" pos="3974"/>
        <p:guide pos="283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E7087-38BA-4A44-B5C4-2D44308E59B1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DE6CD-FD24-4951-A9C5-1A5BB843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6BC-DEAA-479E-98BC-4E921B6BFA47}" type="datetimeFigureOut">
              <a:rPr lang="fr-CH" smtClean="0"/>
              <a:t>23.05.2013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7F64-8800-4636-9938-9BBD3B4FC4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003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905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7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thesis deals with Study of High Speed Data Transmission and Application to Fast Track Triggers, which is a part of an upgrade of the LHC: the High Luminosity Large Hadron Collider (HL-LHC) at CERN. The goal is to set up a test bench that will allow us to study the data transmission, with regards to the readout and control electronics of the Strip tracker of the ALAS detector.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248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64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64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64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7F64-8800-4636-9938-9BBD3B4FC4F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640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338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390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99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14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167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5516016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5"/>
            <a:ext cx="91440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5516016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1962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4"/>
            <a:ext cx="9144000" cy="5696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4075856" cy="566738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4075856" cy="804862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17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612774"/>
            <a:ext cx="9144000" cy="5696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4800600"/>
            <a:ext cx="4075856" cy="5667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5367338"/>
            <a:ext cx="4075856" cy="80486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600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309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6503572"/>
            <a:ext cx="576064" cy="28803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237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316416" y="6506294"/>
            <a:ext cx="586408" cy="288032"/>
          </a:xfrm>
          <a:prstGeom prst="rect">
            <a:avLst/>
          </a:prstGeom>
        </p:spPr>
        <p:txBody>
          <a:bodyPr/>
          <a:lstStyle/>
          <a:p>
            <a:fld id="{43EEC6B3-74A9-44EB-9690-B604ED3EF10A}" type="slidenum">
              <a:rPr lang="fr-CH" smtClean="0"/>
              <a:t>1</a:t>
            </a:fld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4383925" y="4712407"/>
            <a:ext cx="450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/>
              <a:t>Tampomat</a:t>
            </a:r>
            <a:r>
              <a:rPr lang="en-US" sz="2800" b="1" i="1" dirty="0" smtClean="0"/>
              <a:t> ++</a:t>
            </a:r>
            <a:endParaRPr lang="fr-CH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00982" y="6516513"/>
            <a:ext cx="420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Mikael Trigo da Silva | </a:t>
            </a:r>
            <a:fld id="{8B7708C7-B7FE-4607-8946-B240C8F4A456}" type="datetime1">
              <a:rPr lang="fr-CH" sz="100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23.05.2013</a:t>
            </a:fld>
            <a:r>
              <a:rPr lang="fr-CH" sz="1000" dirty="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CH" sz="1000" dirty="0" err="1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Bachelor</a:t>
            </a:r>
            <a:r>
              <a:rPr lang="fr-CH" sz="1000" dirty="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CH" sz="1000" dirty="0" err="1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fr-CH" sz="1000" dirty="0" err="1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hesis</a:t>
            </a:r>
            <a:r>
              <a:rPr lang="fr-CH" sz="1000" dirty="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CH" sz="1000" dirty="0" err="1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presentation</a:t>
            </a:r>
            <a:endParaRPr lang="fr-CH" sz="100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505602" y="4573177"/>
            <a:ext cx="464400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499992" y="6309320"/>
            <a:ext cx="464400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Présentation</a:t>
            </a:r>
            <a:endParaRPr lang="fr-CH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2</a:t>
            </a:fld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96315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SUPERVISOR 		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Carl Haber	</a:t>
            </a:r>
          </a:p>
          <a:p>
            <a:r>
              <a:rPr lang="fr-CH" b="1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STUDENT	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Mikael Trigo da Silva 	Electro</a:t>
            </a:r>
          </a:p>
          <a:p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Grégoire Hagmann		Electro	</a:t>
            </a:r>
          </a:p>
          <a:p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William </a:t>
            </a:r>
            <a:r>
              <a:rPr lang="fr-CH" dirty="0" err="1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Aeby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Electro	</a:t>
            </a:r>
          </a:p>
          <a:p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Christian  Muller		Info</a:t>
            </a:r>
          </a:p>
          <a:p>
            <a:endParaRPr lang="fr-CH" dirty="0" smtClean="0">
              <a:solidFill>
                <a:srgbClr val="ACA39A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endParaRPr lang="fr-CH" dirty="0" smtClean="0">
              <a:solidFill>
                <a:srgbClr val="ACA39A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r>
              <a:rPr lang="fr-CH" b="1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PROPOSED BY: 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Lawrence Berkeley National </a:t>
            </a:r>
            <a:r>
              <a:rPr lang="fr-CH" dirty="0" err="1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Laboratory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fr-CH" dirty="0" err="1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University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of 			</a:t>
            </a:r>
            <a:r>
              <a:rPr lang="fr-CH" dirty="0" err="1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California</a:t>
            </a:r>
            <a:r>
              <a:rPr lang="fr-CH" dirty="0" smtClean="0">
                <a:solidFill>
                  <a:srgbClr val="ACA39A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Berkeley</a:t>
            </a:r>
            <a:endParaRPr lang="fr-CH" dirty="0">
              <a:solidFill>
                <a:srgbClr val="ACA39A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0005" y="1412776"/>
            <a:ext cx="5812235" cy="442535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Decoupage du </a:t>
            </a:r>
            <a:r>
              <a:rPr lang="fr-CH" dirty="0" smtClean="0">
                <a:latin typeface="Times New Roman" pitchFamily="18" charset="0"/>
                <a:cs typeface="Times New Roman" pitchFamily="18" charset="0"/>
              </a:rPr>
              <a:t>système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fr-CH" dirty="0" smtClean="0">
                <a:latin typeface="Times New Roman" pitchFamily="18" charset="0"/>
                <a:cs typeface="Times New Roman" pitchFamily="18" charset="0"/>
              </a:rPr>
              <a:t>fichier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 Global variable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Get/set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Java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&amp; Question</a:t>
            </a:r>
          </a:p>
          <a:p>
            <a:pPr marL="457200" lvl="1" indent="0">
              <a:buNone/>
            </a:pPr>
            <a:endParaRPr lang="fr-CH" dirty="0" smtClean="0"/>
          </a:p>
          <a:p>
            <a:pPr>
              <a:buFont typeface="Wingdings" pitchFamily="2" charset="2"/>
              <a:buChar char="Ø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0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Decoupage du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système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4</a:t>
            </a:fld>
            <a:endParaRPr lang="fr-CH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7984981" cy="4968552"/>
          </a:xfrm>
        </p:spPr>
      </p:pic>
    </p:spTree>
    <p:extLst>
      <p:ext uri="{BB962C8B-B14F-4D97-AF65-F5344CB8AC3E}">
        <p14:creationId xmlns:p14="http://schemas.microsoft.com/office/powerpoint/2010/main" val="29441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5</a:t>
            </a:fld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53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90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&amp; Question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7</a:t>
            </a:fld>
            <a:endParaRPr lang="fr-CH"/>
          </a:p>
        </p:txBody>
      </p:sp>
      <p:pic>
        <p:nvPicPr>
          <p:cNvPr id="5" name="Picture 5" descr="D:\Dropbox\BerkeleyProject\5.Image\lbnl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14" y="6442985"/>
            <a:ext cx="612163" cy="37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\AppData\Local\Microsoft\Windows\Temporary Internet Files\Content.IE5\MRGGRT6P\MC900441523[1].wmf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672407" cy="31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Backup slide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EEC6B3-74A9-44EB-9690-B604ED3EF10A}" type="slidenum">
              <a:rPr lang="fr-CH" smtClean="0"/>
              <a:pPr/>
              <a:t>8</a:t>
            </a:fld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PT EIAFR 2012_blanc_final">
  <a:themeElements>
    <a:clrScheme name="Personnalisé 1">
      <a:dk1>
        <a:srgbClr val="797979"/>
      </a:dk1>
      <a:lt1>
        <a:sysClr val="window" lastClr="FFFFFF"/>
      </a:lt1>
      <a:dk2>
        <a:srgbClr val="007CB7"/>
      </a:dk2>
      <a:lt2>
        <a:srgbClr val="D1E7F2"/>
      </a:lt2>
      <a:accent1>
        <a:srgbClr val="4FA1CF"/>
      </a:accent1>
      <a:accent2>
        <a:srgbClr val="E01257"/>
      </a:accent2>
      <a:accent3>
        <a:srgbClr val="31939E"/>
      </a:accent3>
      <a:accent4>
        <a:srgbClr val="595959"/>
      </a:accent4>
      <a:accent5>
        <a:srgbClr val="6E95A6"/>
      </a:accent5>
      <a:accent6>
        <a:srgbClr val="FF6633"/>
      </a:accent6>
      <a:hlink>
        <a:srgbClr val="7BB9DB"/>
      </a:hlink>
      <a:folHlink>
        <a:srgbClr val="0A3B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0513a8f-eda8-4045-9dbf-9684c8bf07b0"/>
    <Année_x0020_académiqueTaxHTField0 xmlns="b0513a8f-eda8-4045-9dbf-9684c8bf07b0">
      <Terms xmlns="http://schemas.microsoft.com/office/infopath/2007/PartnerControls"/>
    </Année_x0020_académiqueTaxHTField0>
    <Type_x0020_d_x0027_informationTaxHTField0 xmlns="b0513a8f-eda8-4045-9dbf-9684c8bf07b0">
      <Terms xmlns="http://schemas.microsoft.com/office/infopath/2007/PartnerControls"/>
    </Type_x0020_d_x0027_informationTaxHTField0>
    <Fin_x0020_de_x0020_validité_x0020_de_x0020_l_x0027_information xmlns="b0513a8f-eda8-4045-9dbf-9684c8bf07b0" xsi:nil="true"/>
    <Début_x0020_de_x0020_validité_x0020_de_x0020_l_x0027_information xmlns="b0513a8f-eda8-4045-9dbf-9684c8bf07b0" xsi:nil="true"/>
    <Référence_x0020_métier xmlns="b0513a8f-eda8-4045-9dbf-9684c8bf07b0" xsi:nil="true"/>
    <Entités_x0020_concernéesTaxHTField0 xmlns="b0513a8f-eda8-4045-9dbf-9684c8bf07b0">
      <Terms xmlns="http://schemas.microsoft.com/office/infopath/2007/PartnerControls"/>
    </Entités_x0020_concernéesTaxHTField0>
    <ProcessusTaxHTField0 xmlns="b0513a8f-eda8-4045-9dbf-9684c8bf07b0">
      <Terms xmlns="http://schemas.microsoft.com/office/infopath/2007/PartnerControls"/>
    </ProcessusTaxHTField0>
    <_dlc_DocId xmlns="b0513a8f-eda8-4045-9dbf-9684c8bf07b0">EIFR-669-178</_dlc_DocId>
    <_dlc_DocIdUrl xmlns="b0513a8f-eda8-4045-9dbf-9684c8bf07b0">
      <Url>https://ged.hefr.ch/eifr/svc_communication/_layouts/DocIdRedir.aspx?ID=EIFR-669-178</Url>
      <Description>EIFR-669-178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EA0D702A506F4CB94C8D69232EA524" ma:contentTypeVersion="17" ma:contentTypeDescription="Crée un document." ma:contentTypeScope="" ma:versionID="c88a5876e8469d6b988020092f0ca1cf">
  <xsd:schema xmlns:xsd="http://www.w3.org/2001/XMLSchema" xmlns:xs="http://www.w3.org/2001/XMLSchema" xmlns:p="http://schemas.microsoft.com/office/2006/metadata/properties" xmlns:ns2="b0513a8f-eda8-4045-9dbf-9684c8bf07b0" targetNamespace="http://schemas.microsoft.com/office/2006/metadata/properties" ma:root="true" ma:fieldsID="94bd65272fa1fd7f926dc18215e1ec6b" ns2:_="">
    <xsd:import namespace="b0513a8f-eda8-4045-9dbf-9684c8bf07b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Année_x0020_académiqueTaxHTField0" minOccurs="0"/>
                <xsd:element ref="ns2:ProcessusTaxHTField0" minOccurs="0"/>
                <xsd:element ref="ns2:Entités_x0020_concernéesTaxHTField0" minOccurs="0"/>
                <xsd:element ref="ns2:Référence_x0020_métier" minOccurs="0"/>
                <xsd:element ref="ns2:Début_x0020_de_x0020_validité_x0020_de_x0020_l_x0027_information" minOccurs="0"/>
                <xsd:element ref="ns2:Fin_x0020_de_x0020_validité_x0020_de_x0020_l_x0027_information" minOccurs="0"/>
                <xsd:element ref="ns2:Type_x0020_d_x0027_informationTaxHTField0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13a8f-eda8-4045-9dbf-9684c8bf07b0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a56dbd7b-4ad1-4986-9beb-04ab11716f43}" ma:internalName="TaxCatchAll" ma:showField="CatchAllData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a56dbd7b-4ad1-4986-9beb-04ab11716f43}" ma:internalName="TaxCatchAllLabel" ma:readOnly="true" ma:showField="CatchAllDataLabel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nnée_x0020_académiqueTaxHTField0" ma:index="13" nillable="true" ma:taxonomy="true" ma:internalName="Ann_x00e9_e_x0020_acad_x00e9_miqueTaxHTField0" ma:taxonomyFieldName="Ann_x00e9_e_x0020_acad_x00e9_mique" ma:displayName="Année académique" ma:default="" ma:fieldId="{9b47c92b-231a-4d7a-b0e3-8a3a8735a73f}" ma:sspId="b322d84b-9107-45f9-98b0-fcc71aaba640" ma:termSetId="7c41caeb-327a-40eb-bf51-087b2e28cf2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cessusTaxHTField0" ma:index="14" nillable="true" ma:taxonomy="true" ma:internalName="ProcessusTaxHTField0" ma:taxonomyFieldName="Processus" ma:displayName="Processus" ma:default="" ma:fieldId="{f929ce62-c6db-4fe6-b7f3-bc52d400d846}" ma:taxonomyMulti="true" ma:sspId="b322d84b-9107-45f9-98b0-fcc71aaba640" ma:termSetId="933696de-ea79-43b6-96be-a9fb7a9675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ités_x0020_concernéesTaxHTField0" ma:index="15" nillable="true" ma:taxonomy="true" ma:internalName="Entit_x00e9_s_x0020_concern_x00e9_esTaxHTField0" ma:taxonomyFieldName="Entit_x00e9_s_x0020_concern_x00e9_es" ma:displayName="Entités concernées" ma:default="" ma:fieldId="{5eee7275-3564-4370-b0cf-bec157453e4f}" ma:taxonomyMulti="true" ma:sspId="b322d84b-9107-45f9-98b0-fcc71aaba640" ma:termSetId="9cb2da83-3616-40d3-b0f6-9cac6bedf1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éférence_x0020_métier" ma:index="17" nillable="true" ma:displayName="Référence métier" ma:description="Pour répondre à des besoins de catégorisation propres à une entité : par exemple n°AGP, n° de commande, référence fournisseur, etc." ma:internalName="R_x00e9_f_x00e9_rence_x0020_m_x00e9_tier">
      <xsd:simpleType>
        <xsd:restriction base="dms:Text">
          <xsd:maxLength value="255"/>
        </xsd:restriction>
      </xsd:simpleType>
    </xsd:element>
    <xsd:element name="Début_x0020_de_x0020_validité_x0020_de_x0020_l_x0027_information" ma:index="18" nillable="true" ma:displayName="Début de validité de l'information" ma:description="Lorsque la date d’entrée en vigueur est importante : par exemple pour un contrat de confidentialité" ma:format="DateOnly" ma:internalName="D_x00e9_but_x0020_de_x0020_validit_x00e9__x0020_de_x0020_l_x0027_information">
      <xsd:simpleType>
        <xsd:restriction base="dms:DateTime"/>
      </xsd:simpleType>
    </xsd:element>
    <xsd:element name="Fin_x0020_de_x0020_validité_x0020_de_x0020_l_x0027_information" ma:index="19" nillable="true" ma:displayName="Fin de validité de l'information" ma:description="Lorsque cette date est importante : par exemple pour un contrat de confidentialité" ma:format="DateOnly" ma:internalName="Fin_x0020_de_x0020_validit_x00e9__x0020_de_x0020_l_x0027_information">
      <xsd:simpleType>
        <xsd:restriction base="dms:DateTime"/>
      </xsd:simpleType>
    </xsd:element>
    <xsd:element name="Type_x0020_d_x0027_informationTaxHTField0" ma:index="20" nillable="true" ma:taxonomy="true" ma:internalName="Type_x0020_d_x0027_informationTaxHTField0" ma:taxonomyFieldName="Type_x0020_d_x0027_information" ma:displayName="Type d'information" ma:default="" ma:fieldId="{b593b4c1-edb5-4b04-805d-05d349538675}" ma:taxonomyMulti="true" ma:sspId="b322d84b-9107-45f9-98b0-fcc71aaba640" ma:termSetId="23e13dc8-cd61-4354-8fa6-d49e034b2f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1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22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b322d84b-9107-45f9-98b0-fcc71aaba640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5DBF72-6690-4182-BE9D-8CAF39A6BCDA}">
  <ds:schemaRefs>
    <ds:schemaRef ds:uri="b0513a8f-eda8-4045-9dbf-9684c8bf07b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15B3EE-838F-419E-AA55-4D69EE824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13a8f-eda8-4045-9dbf-9684c8bf0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F1EA90-8D21-40F7-89E2-27203C9D6FD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3C4D178-8CF0-4F41-967B-CA8B1FA9347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946968C-2E92-4EBA-A3DA-EB1F6097FE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PPT EIAFR 2012_blanc_final</Template>
  <TotalTime>7555</TotalTime>
  <Words>138</Words>
  <Application>Microsoft Office PowerPoint</Application>
  <PresentationFormat>On-screen Show (4:3)</PresentationFormat>
  <Paragraphs>44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Modèle PPT EIAFR 2012_blanc_final</vt:lpstr>
      <vt:lpstr>PowerPoint Presentation</vt:lpstr>
      <vt:lpstr>Présentation</vt:lpstr>
      <vt:lpstr>Summary</vt:lpstr>
      <vt:lpstr>Decoupage du système  </vt:lpstr>
      <vt:lpstr>xx  </vt:lpstr>
      <vt:lpstr>xx  </vt:lpstr>
      <vt:lpstr>Conclusion &amp; Question</vt:lpstr>
      <vt:lpstr>Backup slide </vt:lpstr>
    </vt:vector>
  </TitlesOfParts>
  <Company>HEFR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yves.schouwey</dc:creator>
  <cp:lastModifiedBy>R</cp:lastModifiedBy>
  <cp:revision>40</cp:revision>
  <cp:lastPrinted>2012-09-10T12:46:53Z</cp:lastPrinted>
  <dcterms:created xsi:type="dcterms:W3CDTF">2012-07-09T07:18:51Z</dcterms:created>
  <dcterms:modified xsi:type="dcterms:W3CDTF">2013-05-23T10:17:10Z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0x0101004CEA0D702A506F4CB94C8D69232EA524</vt:lpwstr>
  </property>
  <property fmtid="{D5CDD505-2E9C-101B-9397-08002B2CF9AE}" pid="3" name="_dlc_DocIdItemGuid">
    <vt:lpwstr>6e69b0bc-a7d7-432b-a3c2-750597d6b054</vt:lpwstr>
  </property>
  <property fmtid="{D5CDD505-2E9C-101B-9397-08002B2CF9AE}" pid="4" name="Processus">
    <vt:lpwstr/>
  </property>
  <property fmtid="{D5CDD505-2E9C-101B-9397-08002B2CF9AE}" pid="5" name="Type d'information">
    <vt:lpwstr/>
  </property>
  <property fmtid="{D5CDD505-2E9C-101B-9397-08002B2CF9AE}" pid="6" name="Entités concernées">
    <vt:lpwstr/>
  </property>
</Properties>
</file>