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5" r:id="rId5"/>
    <p:sldId id="264" r:id="rId6"/>
    <p:sldId id="263" r:id="rId7"/>
    <p:sldId id="256" r:id="rId8"/>
    <p:sldId id="257" r:id="rId9"/>
    <p:sldId id="260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DCE1-FA58-4A03-8997-27E837DAEF50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C00E-1FB7-4270-A7A1-F5FA14C33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1296144" cy="1296144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1800" dirty="0" smtClean="0"/>
              <a:t>memo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537114" y="148478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816017" y="148478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691680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3768" y="980728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4788024" y="980728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619672" y="4581128"/>
            <a:ext cx="309634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BBB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995936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7120273" y="148478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</a:t>
            </a:r>
            <a:r>
              <a:rPr lang="en-US" altLang="ko-KR" b="1" dirty="0" smtClean="0">
                <a:solidFill>
                  <a:schemeClr val="bg1"/>
                </a:solidFill>
              </a:rPr>
              <a:t>……..</a:t>
            </a:r>
            <a:r>
              <a:rPr lang="en-US" altLang="ko-KR" b="1" dirty="0" smtClean="0"/>
              <a:t>   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 4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2280" y="980728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300192" y="20608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251520" y="436510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816017" y="436510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91680" y="508518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99792" y="6309320"/>
            <a:ext cx="30963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</a:t>
            </a:r>
            <a:r>
              <a:rPr lang="en-US" altLang="ko-KR" sz="1000" dirty="0" err="1" smtClean="0"/>
              <a:t>CCC</a:t>
            </a:r>
            <a:endParaRPr lang="ko-KR" altLang="en-US" sz="10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51520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7120273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</a:t>
            </a:r>
            <a:r>
              <a:rPr lang="en-US" altLang="ko-KR" b="1" dirty="0">
                <a:solidFill>
                  <a:schemeClr val="bg1"/>
                </a:solidFill>
              </a:rPr>
              <a:t>……..</a:t>
            </a:r>
            <a:r>
              <a:rPr lang="en-US" altLang="ko-KR" b="1" dirty="0"/>
              <a:t>  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4</a:t>
            </a:r>
          </a:p>
          <a:p>
            <a:pPr marL="342900" lvl="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91680" y="6813376"/>
            <a:ext cx="5256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41729" y="342900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860591" y="342900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5686144" y="342900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05466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887264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69062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7523668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95675" y="342900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419212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47405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063627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41729" y="342900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069062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79710" y="97970"/>
            <a:ext cx="1800200" cy="64807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60591" y="342900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887264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memo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21702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619672" y="4653136"/>
            <a:ext cx="21602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/>
              <a:t>git</a:t>
            </a:r>
            <a:r>
              <a:rPr lang="en-US" altLang="ko-KR" sz="900" b="1" dirty="0" smtClean="0"/>
              <a:t> cherry-pick --strategy=recursive -X theirs [BBB]</a:t>
            </a:r>
            <a:endParaRPr lang="ko-KR" altLang="en-US" sz="900" b="1" dirty="0"/>
          </a:p>
        </p:txBody>
      </p:sp>
      <p:sp>
        <p:nvSpPr>
          <p:cNvPr id="34" name="직사각형 33"/>
          <p:cNvSpPr/>
          <p:nvPr/>
        </p:nvSpPr>
        <p:spPr>
          <a:xfrm>
            <a:off x="3970583" y="1540770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58612" y="4822505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686144" y="342900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5705466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609681" y="5157192"/>
            <a:ext cx="4042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763688" y="4653136"/>
            <a:ext cx="3672408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/>
              <a:t>git</a:t>
            </a:r>
            <a:r>
              <a:rPr lang="en-US" altLang="ko-KR" sz="1100" b="1" dirty="0" smtClean="0"/>
              <a:t> cherry-pick --strategy=recursive -X theirs [</a:t>
            </a:r>
            <a:r>
              <a:rPr lang="en-US" altLang="ko-KR" sz="1100" b="1" dirty="0" err="1" smtClean="0"/>
              <a:t>CCC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5777474" y="646041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758812" y="3886401"/>
            <a:ext cx="1152128" cy="685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042389" y="188640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61251" y="188640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86804" y="188640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706126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</a:t>
            </a:r>
            <a:r>
              <a:rPr lang="en-US" altLang="ko-KR" b="1" dirty="0" smtClean="0"/>
              <a:t>emo 4 </a:t>
            </a:r>
            <a:endParaRPr lang="en-US" altLang="ko-KR" b="1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3887924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2069722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251520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524328" y="62068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96335" y="18864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10341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419872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48065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64287" y="1916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250860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memo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bg1"/>
                </a:solidFill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</a:rPr>
              <a:t>emo 4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7523668" y="3861048"/>
            <a:ext cx="1296144" cy="259228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</a:t>
            </a:r>
            <a:r>
              <a:rPr lang="en-US" altLang="ko-KR" dirty="0"/>
              <a:t>3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 smtClean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 smtClean="0"/>
              <a:t>memo 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</a:t>
            </a:r>
            <a:r>
              <a:rPr lang="en-US" altLang="ko-KR" dirty="0" smtClean="0">
                <a:solidFill>
                  <a:srgbClr val="FF0000"/>
                </a:solidFill>
              </a:rPr>
              <a:t> 5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4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</a:t>
            </a:r>
            <a:r>
              <a:rPr lang="en-US" altLang="ko-KR" dirty="0" smtClean="0"/>
              <a:t>emo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altLang="ko-KR" dirty="0"/>
          </a:p>
          <a:p>
            <a:pPr marL="342900" lvl="0" indent="-342900" algn="ctr">
              <a:spcBef>
                <a:spcPct val="20000"/>
              </a:spcBef>
              <a:defRPr/>
            </a:pP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95675" y="3429000"/>
            <a:ext cx="1368152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DDD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691680" y="5157192"/>
            <a:ext cx="5803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71800" y="4653136"/>
            <a:ext cx="403244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git</a:t>
            </a:r>
            <a:r>
              <a:rPr lang="en-US" altLang="ko-KR" sz="1200" b="1" dirty="0" smtClean="0"/>
              <a:t> cherry-pick --strategy=recursive -X theirs [</a:t>
            </a:r>
            <a:r>
              <a:rPr lang="en-US" altLang="ko-KR" sz="1200" b="1" dirty="0" err="1" smtClean="0"/>
              <a:t>DDD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7254958" y="97970"/>
            <a:ext cx="1800200" cy="64807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856593" y="1484785"/>
            <a:ext cx="1296144" cy="1296144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1800" dirty="0" smtClean="0"/>
              <a:t>memo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29001" y="148478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/>
              <a:t>memo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707904" y="148478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/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memo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3567" y="206084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75655" y="980729"/>
            <a:ext cx="136815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AAA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679911" y="980729"/>
            <a:ext cx="136815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BBB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619672" y="4581128"/>
            <a:ext cx="309634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BBB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87823" y="206084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 txBox="1">
            <a:spLocks/>
          </p:cNvSpPr>
          <p:nvPr/>
        </p:nvSpPr>
        <p:spPr>
          <a:xfrm>
            <a:off x="6012160" y="148478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dirty="0"/>
              <a:t>memo 3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984167" y="980729"/>
            <a:ext cx="1368152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Hash </a:t>
            </a:r>
            <a:r>
              <a:rPr lang="en-US" altLang="ko-KR" sz="1200" b="1" dirty="0" err="1" smtClean="0"/>
              <a:t>CCC</a:t>
            </a:r>
            <a:endParaRPr lang="ko-KR" altLang="en-US" sz="12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192079" y="206084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251520" y="4365104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816017" y="4365103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91680" y="5085184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99792" y="6309320"/>
            <a:ext cx="30963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git</a:t>
            </a:r>
            <a:r>
              <a:rPr lang="en-US" altLang="ko-KR" sz="1000" dirty="0"/>
              <a:t> cherry-pick --strategy=recursive -X </a:t>
            </a:r>
            <a:r>
              <a:rPr lang="en-US" altLang="ko-KR" sz="1000" dirty="0" smtClean="0"/>
              <a:t>theirs </a:t>
            </a:r>
            <a:r>
              <a:rPr lang="en-US" altLang="ko-KR" sz="1000" dirty="0" err="1" smtClean="0"/>
              <a:t>CCC</a:t>
            </a:r>
            <a:endParaRPr lang="ko-KR" altLang="en-US" sz="10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251520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7120273" y="6093296"/>
            <a:ext cx="1296144" cy="129614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</a:t>
            </a:r>
            <a:r>
              <a:rPr lang="en-US" altLang="ko-KR" b="1" dirty="0">
                <a:solidFill>
                  <a:schemeClr val="bg1"/>
                </a:solidFill>
              </a:rPr>
              <a:t>……..</a:t>
            </a:r>
            <a:r>
              <a:rPr lang="en-US" altLang="ko-KR" b="1" dirty="0"/>
              <a:t>  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b="1" dirty="0"/>
              <a:t>memo 4</a:t>
            </a:r>
          </a:p>
          <a:p>
            <a:pPr marL="342900" lvl="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91680" y="6813376"/>
            <a:ext cx="5256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936</Words>
  <Application>Microsoft Office PowerPoint</Application>
  <PresentationFormat>화면 슬라이드 쇼(4:3)</PresentationFormat>
  <Paragraphs>632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KJH</dc:creator>
  <cp:lastModifiedBy>KJH</cp:lastModifiedBy>
  <cp:revision>21</cp:revision>
  <dcterms:created xsi:type="dcterms:W3CDTF">2022-10-03T11:48:08Z</dcterms:created>
  <dcterms:modified xsi:type="dcterms:W3CDTF">2022-10-03T15:32:52Z</dcterms:modified>
</cp:coreProperties>
</file>