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5" r:id="rId5"/>
    <p:sldId id="264" r:id="rId6"/>
    <p:sldId id="263" r:id="rId7"/>
    <p:sldId id="256" r:id="rId8"/>
    <p:sldId id="257" r:id="rId9"/>
    <p:sldId id="260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</a:t>
            </a:r>
            <a:r>
              <a:rPr lang="en-US" altLang="ko-KR" dirty="0" smtClean="0"/>
              <a:t>emo 2</a:t>
            </a: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1296144" cy="1296144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1800" dirty="0" smtClean="0"/>
              <a:t>memo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537114" y="148478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16017" y="148478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691680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3768" y="980728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4788024" y="980728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619672" y="4581128"/>
            <a:ext cx="309634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BBB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995936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7120273" y="148478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</a:t>
            </a:r>
            <a:r>
              <a:rPr lang="en-US" altLang="ko-KR" b="1" dirty="0" smtClean="0">
                <a:solidFill>
                  <a:schemeClr val="bg1"/>
                </a:solidFill>
              </a:rPr>
              <a:t>……..</a:t>
            </a:r>
            <a:r>
              <a:rPr lang="en-US" altLang="ko-KR" b="1" dirty="0" smtClean="0"/>
              <a:t>   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 4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2280" y="980728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300192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251520" y="436510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816017" y="436510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91680" y="508518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99792" y="6309320"/>
            <a:ext cx="30963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</a:t>
            </a:r>
            <a:r>
              <a:rPr lang="en-US" altLang="ko-KR" sz="1000" dirty="0" err="1" smtClean="0"/>
              <a:t>CCC</a:t>
            </a:r>
            <a:endParaRPr lang="ko-KR" altLang="en-US" sz="10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51520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7120273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</a:t>
            </a:r>
            <a:r>
              <a:rPr lang="en-US" altLang="ko-KR" b="1" dirty="0">
                <a:solidFill>
                  <a:schemeClr val="bg1"/>
                </a:solidFill>
              </a:rPr>
              <a:t>……..</a:t>
            </a:r>
            <a:r>
              <a:rPr lang="en-US" altLang="ko-KR" b="1" dirty="0"/>
              <a:t>  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4</a:t>
            </a:r>
          </a:p>
          <a:p>
            <a:pPr marL="342900" lvl="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91680" y="6813376"/>
            <a:ext cx="5256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041729" y="342900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860591" y="342900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5686144" y="342900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05466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887264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69062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7523668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95675" y="342900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41921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47405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063627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</a:t>
            </a:r>
            <a:r>
              <a:rPr lang="en-US" altLang="ko-KR" dirty="0" smtClean="0"/>
              <a:t>emo 2</a:t>
            </a: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041729" y="342900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69062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0219" y="1510137"/>
            <a:ext cx="2952328" cy="7920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</a:t>
            </a:r>
            <a:r>
              <a:rPr lang="en-US" altLang="ko-KR" dirty="0" smtClean="0"/>
              <a:t>emo 2</a:t>
            </a: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23528" y="4753137"/>
            <a:ext cx="2952328" cy="7920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860591" y="342900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887264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memo 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21702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619672" y="4653136"/>
            <a:ext cx="21602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/>
              <a:t>git</a:t>
            </a:r>
            <a:r>
              <a:rPr lang="en-US" altLang="ko-KR" sz="900" b="1" dirty="0" smtClean="0"/>
              <a:t> cherry-pick --strategy=recursive -X theirs [BBB]</a:t>
            </a:r>
            <a:endParaRPr lang="ko-KR" altLang="en-US" sz="900" b="1" dirty="0"/>
          </a:p>
        </p:txBody>
      </p:sp>
      <p:sp>
        <p:nvSpPr>
          <p:cNvPr id="35" name="직사각형 34"/>
          <p:cNvSpPr/>
          <p:nvPr/>
        </p:nvSpPr>
        <p:spPr>
          <a:xfrm>
            <a:off x="3970583" y="3886401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</a:t>
            </a:r>
            <a:r>
              <a:rPr lang="en-US" altLang="ko-KR" dirty="0" smtClean="0"/>
              <a:t>emo 2</a:t>
            </a: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170383" y="1510137"/>
            <a:ext cx="2915004" cy="79208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161051" y="636710"/>
            <a:ext cx="2924335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686144" y="342900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05466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4042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763688" y="4653136"/>
            <a:ext cx="3672408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/>
              <a:t>git</a:t>
            </a:r>
            <a:r>
              <a:rPr lang="en-US" altLang="ko-KR" sz="1100" b="1" dirty="0" smtClean="0"/>
              <a:t> cherry-pick --strategy=recursive -X theirs [</a:t>
            </a:r>
            <a:r>
              <a:rPr lang="en-US" altLang="ko-KR" sz="1100" b="1" dirty="0" err="1" smtClean="0"/>
              <a:t>CCC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5758812" y="5695932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</a:t>
            </a:r>
            <a:r>
              <a:rPr lang="en-US" altLang="ko-KR" dirty="0" smtClean="0"/>
              <a:t>emo 2</a:t>
            </a: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02627" y="648680"/>
            <a:ext cx="2915004" cy="162819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86605" y="2474234"/>
            <a:ext cx="2924335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err="1" smtClean="0">
                <a:solidFill>
                  <a:schemeClr val="bg1"/>
                </a:solidFill>
              </a:rPr>
              <a:t>meo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7523668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2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memo 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95675" y="342900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691680" y="5157192"/>
            <a:ext cx="5803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71800" y="4653136"/>
            <a:ext cx="403244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git</a:t>
            </a:r>
            <a:r>
              <a:rPr lang="en-US" altLang="ko-KR" sz="1200" b="1" dirty="0" smtClean="0"/>
              <a:t> cherry-pick --strategy=recursive -X theirs [</a:t>
            </a:r>
            <a:r>
              <a:rPr lang="en-US" altLang="ko-KR" sz="1200" b="1" dirty="0" err="1" smtClean="0"/>
              <a:t>DDD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</a:t>
            </a:r>
            <a:r>
              <a:rPr lang="en-US" altLang="ko-KR" dirty="0" smtClean="0"/>
              <a:t>emo 2</a:t>
            </a: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---------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596336" y="5695932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805467" y="1547461"/>
            <a:ext cx="2915004" cy="7200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96136" y="2455572"/>
            <a:ext cx="2924335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796136" y="630019"/>
            <a:ext cx="2924335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596336" y="3879710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856593" y="1484785"/>
            <a:ext cx="1296144" cy="1296144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1800" dirty="0" smtClean="0"/>
              <a:t>memo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29001" y="148478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07904" y="148478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memo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3567" y="206084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75655" y="980729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679911" y="980729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619672" y="4581128"/>
            <a:ext cx="309634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BBB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87823" y="206084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6012160" y="148478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984167" y="980729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192079" y="206084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251520" y="436510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816017" y="436510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91680" y="508518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99792" y="6309320"/>
            <a:ext cx="30963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</a:t>
            </a:r>
            <a:r>
              <a:rPr lang="en-US" altLang="ko-KR" sz="1000" dirty="0" err="1" smtClean="0"/>
              <a:t>CCC</a:t>
            </a:r>
            <a:endParaRPr lang="ko-KR" altLang="en-US" sz="10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51520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7120273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</a:t>
            </a:r>
            <a:r>
              <a:rPr lang="en-US" altLang="ko-KR" b="1" dirty="0">
                <a:solidFill>
                  <a:schemeClr val="bg1"/>
                </a:solidFill>
              </a:rPr>
              <a:t>……..</a:t>
            </a:r>
            <a:r>
              <a:rPr lang="en-US" altLang="ko-KR" b="1" dirty="0"/>
              <a:t>  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4</a:t>
            </a:r>
          </a:p>
          <a:p>
            <a:pPr marL="342900" lvl="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91680" y="6813376"/>
            <a:ext cx="5256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1026</Words>
  <Application>Microsoft Office PowerPoint</Application>
  <PresentationFormat>화면 슬라이드 쇼(4:3)</PresentationFormat>
  <Paragraphs>632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KJH</dc:creator>
  <cp:lastModifiedBy>KJH</cp:lastModifiedBy>
  <cp:revision>34</cp:revision>
  <dcterms:created xsi:type="dcterms:W3CDTF">2022-10-03T11:48:08Z</dcterms:created>
  <dcterms:modified xsi:type="dcterms:W3CDTF">2022-10-04T15:50:56Z</dcterms:modified>
</cp:coreProperties>
</file>