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765" r:id="rId5"/>
    <p:sldId id="766" r:id="rId6"/>
    <p:sldId id="768" r:id="rId7"/>
    <p:sldId id="769" r:id="rId8"/>
    <p:sldId id="767" r:id="rId9"/>
    <p:sldId id="770" r:id="rId10"/>
    <p:sldId id="772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TheSans UHH" panose="020B060402020202020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0B9B0-C09D-4F90-B098-1E79AA8DA652}" v="646" dt="2024-01-28T20:07:14.429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6327" autoAdjust="0"/>
  </p:normalViewPr>
  <p:slideViewPr>
    <p:cSldViewPr snapToObjects="1">
      <p:cViewPr varScale="1">
        <p:scale>
          <a:sx n="98" d="100"/>
          <a:sy n="98" d="100"/>
        </p:scale>
        <p:origin x="6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F33C3A1F-FD61-48BB-8216-DE866573C34D}"/>
    <pc:docChg chg="undo custSel addSld modSld">
      <pc:chgData name="Mitulbhai Nandlal Akbari" userId="0cec19f74f8cc2c8" providerId="LiveId" clId="{F33C3A1F-FD61-48BB-8216-DE866573C34D}" dt="2023-12-17T15:46:32.099" v="333" actId="20577"/>
      <pc:docMkLst>
        <pc:docMk/>
      </pc:docMkLst>
      <pc:sldChg chg="modSp mod">
        <pc:chgData name="Mitulbhai Nandlal Akbari" userId="0cec19f74f8cc2c8" providerId="LiveId" clId="{F33C3A1F-FD61-48BB-8216-DE866573C34D}" dt="2023-12-10T22:07:41.569" v="21" actId="20577"/>
        <pc:sldMkLst>
          <pc:docMk/>
          <pc:sldMk cId="1766244999" sldId="765"/>
        </pc:sldMkLst>
        <pc:spChg chg="mod">
          <ac:chgData name="Mitulbhai Nandlal Akbari" userId="0cec19f74f8cc2c8" providerId="LiveId" clId="{F33C3A1F-FD61-48BB-8216-DE866573C34D}" dt="2023-12-10T22:07:41.569" v="21" actId="20577"/>
          <ac:spMkLst>
            <pc:docMk/>
            <pc:sldMk cId="1766244999" sldId="765"/>
            <ac:spMk id="17" creationId="{5280EDE2-5184-0D7A-258D-03073F499780}"/>
          </ac:spMkLst>
        </pc:spChg>
      </pc:sldChg>
      <pc:sldChg chg="modSp mod modAnim">
        <pc:chgData name="Mitulbhai Nandlal Akbari" userId="0cec19f74f8cc2c8" providerId="LiveId" clId="{F33C3A1F-FD61-48BB-8216-DE866573C34D}" dt="2023-12-17T15:43:25.898" v="261" actId="1076"/>
        <pc:sldMkLst>
          <pc:docMk/>
          <pc:sldMk cId="567938468" sldId="766"/>
        </pc:sldMkLst>
        <pc:spChg chg="mod">
          <ac:chgData name="Mitulbhai Nandlal Akbari" userId="0cec19f74f8cc2c8" providerId="LiveId" clId="{F33C3A1F-FD61-48BB-8216-DE866573C34D}" dt="2023-12-17T15:43:14.657" v="260" actId="20577"/>
          <ac:spMkLst>
            <pc:docMk/>
            <pc:sldMk cId="567938468" sldId="766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3:25.898" v="261" actId="1076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delAnim modAnim">
        <pc:chgData name="Mitulbhai Nandlal Akbari" userId="0cec19f74f8cc2c8" providerId="LiveId" clId="{F33C3A1F-FD61-48BB-8216-DE866573C34D}" dt="2023-12-17T15:37:49.248" v="72" actId="1076"/>
        <pc:sldMkLst>
          <pc:docMk/>
          <pc:sldMk cId="1333698561" sldId="767"/>
        </pc:sldMkLst>
        <pc:picChg chg="add mod">
          <ac:chgData name="Mitulbhai Nandlal Akbari" userId="0cec19f74f8cc2c8" providerId="LiveId" clId="{F33C3A1F-FD61-48BB-8216-DE866573C34D}" dt="2023-12-17T15:37:49.248" v="72" actId="1076"/>
          <ac:picMkLst>
            <pc:docMk/>
            <pc:sldMk cId="1333698561" sldId="767"/>
            <ac:picMk id="3" creationId="{0F206494-6C68-22FD-B641-C795E8E420D4}"/>
          </ac:picMkLst>
        </pc:picChg>
        <pc:picChg chg="del">
          <ac:chgData name="Mitulbhai Nandlal Akbari" userId="0cec19f74f8cc2c8" providerId="LiveId" clId="{F33C3A1F-FD61-48BB-8216-DE866573C34D}" dt="2023-12-17T15:27:52.772" v="35" actId="478"/>
          <ac:picMkLst>
            <pc:docMk/>
            <pc:sldMk cId="1333698561" sldId="767"/>
            <ac:picMk id="7" creationId="{8ACECE4D-A62C-1BC6-54BE-209A394735E8}"/>
          </ac:picMkLst>
        </pc:picChg>
      </pc:sldChg>
      <pc:sldChg chg="addSp delSp modSp add mod modClrScheme delAnim modAnim chgLayout">
        <pc:chgData name="Mitulbhai Nandlal Akbari" userId="0cec19f74f8cc2c8" providerId="LiveId" clId="{F33C3A1F-FD61-48BB-8216-DE866573C34D}" dt="2023-12-17T15:41:16.737" v="125"/>
        <pc:sldMkLst>
          <pc:docMk/>
          <pc:sldMk cId="1026889657" sldId="768"/>
        </pc:sldMkLst>
        <pc:spChg chg="add del mod ord">
          <ac:chgData name="Mitulbhai Nandlal Akbari" userId="0cec19f74f8cc2c8" providerId="LiveId" clId="{F33C3A1F-FD61-48BB-8216-DE866573C34D}" dt="2023-12-17T15:36:32.723" v="61"/>
          <ac:spMkLst>
            <pc:docMk/>
            <pc:sldMk cId="1026889657" sldId="768"/>
            <ac:spMk id="2" creationId="{CC3A4FFB-CFD4-75A3-A48E-4AF08942D351}"/>
          </ac:spMkLst>
        </pc:spChg>
        <pc:spChg chg="del mod">
          <ac:chgData name="Mitulbhai Nandlal Akbari" userId="0cec19f74f8cc2c8" providerId="LiveId" clId="{F33C3A1F-FD61-48BB-8216-DE866573C34D}" dt="2023-12-17T15:35:58.639" v="51" actId="478"/>
          <ac:spMkLst>
            <pc:docMk/>
            <pc:sldMk cId="1026889657" sldId="768"/>
            <ac:spMk id="4" creationId="{680CDB41-E0F1-B8CD-8BAB-490F49256EFD}"/>
          </ac:spMkLst>
        </pc:spChg>
        <pc:spChg chg="mod ord">
          <ac:chgData name="Mitulbhai Nandlal Akbari" userId="0cec19f74f8cc2c8" providerId="LiveId" clId="{F33C3A1F-FD61-48BB-8216-DE866573C34D}" dt="2023-12-17T15:41:16.737" v="125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45" creationId="{31E790E4-0AF1-2147-3EF0-DDF17542DDF5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0" creationId="{50D82448-B95A-A66B-105D-4443E7121799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2" creationId="{41395C50-BFA7-BF07-CB09-3857FB7571E5}"/>
          </ac:spMkLst>
        </pc:spChg>
        <pc:graphicFrameChg chg="del">
          <ac:chgData name="Mitulbhai Nandlal Akbari" userId="0cec19f74f8cc2c8" providerId="LiveId" clId="{F33C3A1F-FD61-48BB-8216-DE866573C34D}" dt="2023-12-17T15:35:45.645" v="44" actId="478"/>
          <ac:graphicFrameMkLst>
            <pc:docMk/>
            <pc:sldMk cId="1026889657" sldId="768"/>
            <ac:graphicFrameMk id="3" creationId="{9503C3B4-D23B-7405-7482-B80A39610361}"/>
          </ac:graphicFrameMkLst>
        </pc:graphicFrameChg>
        <pc:picChg chg="add mod ord">
          <ac:chgData name="Mitulbhai Nandlal Akbari" userId="0cec19f74f8cc2c8" providerId="LiveId" clId="{F33C3A1F-FD61-48BB-8216-DE866573C34D}" dt="2023-12-17T15:37:32.668" v="70" actId="14100"/>
          <ac:picMkLst>
            <pc:docMk/>
            <pc:sldMk cId="1026889657" sldId="768"/>
            <ac:picMk id="5" creationId="{84819148-A985-469D-0591-6E6428A3DB76}"/>
          </ac:picMkLst>
        </pc:picChg>
      </pc:sldChg>
      <pc:sldChg chg="modSp add mod">
        <pc:chgData name="Mitulbhai Nandlal Akbari" userId="0cec19f74f8cc2c8" providerId="LiveId" clId="{F33C3A1F-FD61-48BB-8216-DE866573C34D}" dt="2023-12-17T15:46:32.099" v="333" actId="20577"/>
        <pc:sldMkLst>
          <pc:docMk/>
          <pc:sldMk cId="4153125319" sldId="769"/>
        </pc:sldMkLst>
        <pc:spChg chg="mod">
          <ac:chgData name="Mitulbhai Nandlal Akbari" userId="0cec19f74f8cc2c8" providerId="LiveId" clId="{F33C3A1F-FD61-48BB-8216-DE866573C34D}" dt="2023-12-17T15:44:42.643" v="283" actId="20577"/>
          <ac:spMkLst>
            <pc:docMk/>
            <pc:sldMk cId="4153125319" sldId="769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6:32.099" v="333" actId="20577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</pc:docChg>
  </pc:docChgLst>
  <pc:docChgLst>
    <pc:chgData name="Mitulbhai Nandlal Akbari" userId="0cec19f74f8cc2c8" providerId="LiveId" clId="{DB50B9B0-C09D-4F90-B098-1E79AA8DA652}"/>
    <pc:docChg chg="undo redo custSel addSld delSld modSld">
      <pc:chgData name="Mitulbhai Nandlal Akbari" userId="0cec19f74f8cc2c8" providerId="LiveId" clId="{DB50B9B0-C09D-4F90-B098-1E79AA8DA652}" dt="2024-01-28T20:07:14.429" v="938"/>
      <pc:docMkLst>
        <pc:docMk/>
      </pc:docMkLst>
      <pc:sldChg chg="addSp delSp modSp mod addAnim delAnim modAnim">
        <pc:chgData name="Mitulbhai Nandlal Akbari" userId="0cec19f74f8cc2c8" providerId="LiveId" clId="{DB50B9B0-C09D-4F90-B098-1E79AA8DA652}" dt="2024-01-28T20:05:57.413" v="909" actId="20577"/>
        <pc:sldMkLst>
          <pc:docMk/>
          <pc:sldMk cId="1766244999" sldId="765"/>
        </pc:sldMkLst>
        <pc:spChg chg="mod">
          <ac:chgData name="Mitulbhai Nandlal Akbari" userId="0cec19f74f8cc2c8" providerId="LiveId" clId="{DB50B9B0-C09D-4F90-B098-1E79AA8DA652}" dt="2024-01-28T20:05:57.413" v="909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DB50B9B0-C09D-4F90-B098-1E79AA8DA652}" dt="2024-01-28T20:05:47.085" v="907"/>
          <ac:spMkLst>
            <pc:docMk/>
            <pc:sldMk cId="1766244999" sldId="765"/>
            <ac:spMk id="4" creationId="{33842CE5-7CCC-D947-6372-30E436BA96AA}"/>
          </ac:spMkLst>
        </pc:spChg>
        <pc:spChg chg="add del mod">
          <ac:chgData name="Mitulbhai Nandlal Akbari" userId="0cec19f74f8cc2c8" providerId="LiveId" clId="{DB50B9B0-C09D-4F90-B098-1E79AA8DA652}" dt="2024-01-28T18:16:32.747" v="166" actId="20577"/>
          <ac:spMkLst>
            <pc:docMk/>
            <pc:sldMk cId="1766244999" sldId="765"/>
            <ac:spMk id="8" creationId="{69E35B34-7E75-794A-CB4C-2F3222B0C990}"/>
          </ac:spMkLst>
        </pc:spChg>
        <pc:spChg chg="add del mod">
          <ac:chgData name="Mitulbhai Nandlal Akbari" userId="0cec19f74f8cc2c8" providerId="LiveId" clId="{DB50B9B0-C09D-4F90-B098-1E79AA8DA652}" dt="2024-01-28T18:26:48.660" v="505" actId="20577"/>
          <ac:spMkLst>
            <pc:docMk/>
            <pc:sldMk cId="1766244999" sldId="765"/>
            <ac:spMk id="12" creationId="{5CF7DDB6-BA77-88A0-5D7F-AFDC2DEFF8F1}"/>
          </ac:spMkLst>
        </pc:spChg>
        <pc:picChg chg="add mod">
          <ac:chgData name="Mitulbhai Nandlal Akbari" userId="0cec19f74f8cc2c8" providerId="LiveId" clId="{DB50B9B0-C09D-4F90-B098-1E79AA8DA652}" dt="2024-01-28T18:16:48.564" v="170" actId="1076"/>
          <ac:picMkLst>
            <pc:docMk/>
            <pc:sldMk cId="1766244999" sldId="765"/>
            <ac:picMk id="6" creationId="{9C32077D-6161-15CC-7EFD-66761FB63C26}"/>
          </ac:picMkLst>
        </pc:picChg>
      </pc:sldChg>
      <pc:sldChg chg="addSp delSp modSp mod modClrScheme addAnim delAnim modAnim chgLayout">
        <pc:chgData name="Mitulbhai Nandlal Akbari" userId="0cec19f74f8cc2c8" providerId="LiveId" clId="{DB50B9B0-C09D-4F90-B098-1E79AA8DA652}" dt="2024-01-28T20:06:27.714" v="918" actId="27636"/>
        <pc:sldMkLst>
          <pc:docMk/>
          <pc:sldMk cId="567938468" sldId="766"/>
        </pc:sldMkLst>
        <pc:spChg chg="add del mod">
          <ac:chgData name="Mitulbhai Nandlal Akbari" userId="0cec19f74f8cc2c8" providerId="LiveId" clId="{DB50B9B0-C09D-4F90-B098-1E79AA8DA652}" dt="2024-01-28T18:23:14.225" v="418" actId="478"/>
          <ac:spMkLst>
            <pc:docMk/>
            <pc:sldMk cId="567938468" sldId="766"/>
            <ac:spMk id="4" creationId="{680CDB41-E0F1-B8CD-8BAB-490F49256EFD}"/>
          </ac:spMkLst>
        </pc:spChg>
        <pc:spChg chg="add mod">
          <ac:chgData name="Mitulbhai Nandlal Akbari" userId="0cec19f74f8cc2c8" providerId="LiveId" clId="{DB50B9B0-C09D-4F90-B098-1E79AA8DA652}" dt="2024-01-28T20:06:11.996" v="911"/>
          <ac:spMkLst>
            <pc:docMk/>
            <pc:sldMk cId="567938468" sldId="766"/>
            <ac:spMk id="7" creationId="{54E3F34C-DFCB-6E07-EEFA-65C93BCCBDFF}"/>
          </ac:spMkLst>
        </pc:spChg>
        <pc:spChg chg="add mod">
          <ac:chgData name="Mitulbhai Nandlal Akbari" userId="0cec19f74f8cc2c8" providerId="LiveId" clId="{DB50B9B0-C09D-4F90-B098-1E79AA8DA652}" dt="2024-01-28T20:06:18.561" v="913"/>
          <ac:spMkLst>
            <pc:docMk/>
            <pc:sldMk cId="567938468" sldId="766"/>
            <ac:spMk id="8" creationId="{4F88CDC5-EEE8-3EE1-7A0B-A1B1132AE415}"/>
          </ac:spMkLst>
        </pc:spChg>
        <pc:spChg chg="add del mod">
          <ac:chgData name="Mitulbhai Nandlal Akbari" userId="0cec19f74f8cc2c8" providerId="LiveId" clId="{DB50B9B0-C09D-4F90-B098-1E79AA8DA652}" dt="2024-01-28T20:06:23.885" v="915"/>
          <ac:spMkLst>
            <pc:docMk/>
            <pc:sldMk cId="567938468" sldId="766"/>
            <ac:spMk id="10" creationId="{7AF1F31E-4E3C-81F3-B40C-7F143C6330EA}"/>
          </ac:spMkLst>
        </pc:spChg>
        <pc:spChg chg="add mod">
          <ac:chgData name="Mitulbhai Nandlal Akbari" userId="0cec19f74f8cc2c8" providerId="LiveId" clId="{DB50B9B0-C09D-4F90-B098-1E79AA8DA652}" dt="2024-01-28T20:06:27.714" v="918" actId="27636"/>
          <ac:spMkLst>
            <pc:docMk/>
            <pc:sldMk cId="567938468" sldId="766"/>
            <ac:spMk id="11" creationId="{37DD27D4-2507-773A-78D0-FBC168CEC289}"/>
          </ac:spMkLst>
        </pc:spChg>
        <pc:spChg chg="del mod">
          <ac:chgData name="Mitulbhai Nandlal Akbari" userId="0cec19f74f8cc2c8" providerId="LiveId" clId="{DB50B9B0-C09D-4F90-B098-1E79AA8DA652}" dt="2024-01-28T20:06:21.318" v="914" actId="478"/>
          <ac:spMkLst>
            <pc:docMk/>
            <pc:sldMk cId="567938468" sldId="766"/>
            <ac:spMk id="26" creationId="{ED9760C9-D2CF-F04B-124F-9E5DBAE28103}"/>
          </ac:spMkLst>
        </pc:spChg>
        <pc:spChg chg="mod ord">
          <ac:chgData name="Mitulbhai Nandlal Akbari" userId="0cec19f74f8cc2c8" providerId="LiveId" clId="{DB50B9B0-C09D-4F90-B098-1E79AA8DA652}" dt="2024-01-28T18:22:37.751" v="411" actId="26606"/>
          <ac:spMkLst>
            <pc:docMk/>
            <pc:sldMk cId="567938468" sldId="766"/>
            <ac:spMk id="45" creationId="{31E790E4-0AF1-2147-3EF0-DDF17542DDF5}"/>
          </ac:spMkLst>
        </pc:spChg>
        <pc:graphicFrameChg chg="add del mod">
          <ac:chgData name="Mitulbhai Nandlal Akbari" userId="0cec19f74f8cc2c8" providerId="LiveId" clId="{DB50B9B0-C09D-4F90-B098-1E79AA8DA652}" dt="2024-01-28T18:21:59.275" v="402" actId="478"/>
          <ac:graphicFrameMkLst>
            <pc:docMk/>
            <pc:sldMk cId="567938468" sldId="766"/>
            <ac:graphicFrameMk id="2" creationId="{2B005E84-5352-4D24-3EF8-DABEFF9CF61D}"/>
          </ac:graphicFrameMkLst>
        </pc:graphicFrameChg>
        <pc:graphicFrameChg chg="del modGraphic">
          <ac:chgData name="Mitulbhai Nandlal Akbari" userId="0cec19f74f8cc2c8" providerId="LiveId" clId="{DB50B9B0-C09D-4F90-B098-1E79AA8DA652}" dt="2024-01-28T18:22:02.542" v="403" actId="478"/>
          <ac:graphicFrameMkLst>
            <pc:docMk/>
            <pc:sldMk cId="567938468" sldId="766"/>
            <ac:graphicFrameMk id="3" creationId="{9503C3B4-D23B-7405-7482-B80A39610361}"/>
          </ac:graphicFrameMkLst>
        </pc:graphicFrameChg>
        <pc:picChg chg="add mod">
          <ac:chgData name="Mitulbhai Nandlal Akbari" userId="0cec19f74f8cc2c8" providerId="LiveId" clId="{DB50B9B0-C09D-4F90-B098-1E79AA8DA652}" dt="2024-01-28T18:25:35.351" v="424" actId="1076"/>
          <ac:picMkLst>
            <pc:docMk/>
            <pc:sldMk cId="567938468" sldId="766"/>
            <ac:picMk id="6" creationId="{CF62E93C-CB54-5156-6574-B041F44873F7}"/>
          </ac:picMkLst>
        </pc:picChg>
      </pc:sldChg>
      <pc:sldChg chg="addSp delSp modSp mod delAnim">
        <pc:chgData name="Mitulbhai Nandlal Akbari" userId="0cec19f74f8cc2c8" providerId="LiveId" clId="{DB50B9B0-C09D-4F90-B098-1E79AA8DA652}" dt="2024-01-28T20:07:06.577" v="934"/>
        <pc:sldMkLst>
          <pc:docMk/>
          <pc:sldMk cId="1333698561" sldId="767"/>
        </pc:sldMkLst>
        <pc:spChg chg="del mod">
          <ac:chgData name="Mitulbhai Nandlal Akbari" userId="0cec19f74f8cc2c8" providerId="LiveId" clId="{DB50B9B0-C09D-4F90-B098-1E79AA8DA652}" dt="2024-01-28T20:07:06.577" v="934"/>
          <ac:spMkLst>
            <pc:docMk/>
            <pc:sldMk cId="1333698561" sldId="767"/>
            <ac:spMk id="2" creationId="{66E02BAC-51D7-BFE3-FED5-424DA3F710A2}"/>
          </ac:spMkLst>
        </pc:spChg>
        <pc:spChg chg="add mod">
          <ac:chgData name="Mitulbhai Nandlal Akbari" userId="0cec19f74f8cc2c8" providerId="LiveId" clId="{DB50B9B0-C09D-4F90-B098-1E79AA8DA652}" dt="2024-01-28T20:07:06.577" v="934"/>
          <ac:spMkLst>
            <pc:docMk/>
            <pc:sldMk cId="1333698561" sldId="767"/>
            <ac:spMk id="7" creationId="{01D083F6-042D-B745-30F3-117473182E0F}"/>
          </ac:spMkLst>
        </pc:spChg>
        <pc:picChg chg="del">
          <ac:chgData name="Mitulbhai Nandlal Akbari" userId="0cec19f74f8cc2c8" providerId="LiveId" clId="{DB50B9B0-C09D-4F90-B098-1E79AA8DA652}" dt="2024-01-28T19:41:40.749" v="649" actId="478"/>
          <ac:picMkLst>
            <pc:docMk/>
            <pc:sldMk cId="1333698561" sldId="767"/>
            <ac:picMk id="3" creationId="{0F206494-6C68-22FD-B641-C795E8E420D4}"/>
          </ac:picMkLst>
        </pc:picChg>
        <pc:picChg chg="add mod">
          <ac:chgData name="Mitulbhai Nandlal Akbari" userId="0cec19f74f8cc2c8" providerId="LiveId" clId="{DB50B9B0-C09D-4F90-B098-1E79AA8DA652}" dt="2024-01-28T19:43:19.347" v="658" actId="1076"/>
          <ac:picMkLst>
            <pc:docMk/>
            <pc:sldMk cId="1333698561" sldId="767"/>
            <ac:picMk id="6" creationId="{5E4478CF-3452-9801-E871-622A152DAF22}"/>
          </ac:picMkLst>
        </pc:picChg>
      </pc:sldChg>
      <pc:sldChg chg="addSp delSp modSp mod modClrScheme addAnim delAnim chgLayout">
        <pc:chgData name="Mitulbhai Nandlal Akbari" userId="0cec19f74f8cc2c8" providerId="LiveId" clId="{DB50B9B0-C09D-4F90-B098-1E79AA8DA652}" dt="2024-01-28T20:06:51.519" v="928" actId="27636"/>
        <pc:sldMkLst>
          <pc:docMk/>
          <pc:sldMk cId="1026889657" sldId="768"/>
        </pc:sldMkLst>
        <pc:spChg chg="add mod">
          <ac:chgData name="Mitulbhai Nandlal Akbari" userId="0cec19f74f8cc2c8" providerId="LiveId" clId="{DB50B9B0-C09D-4F90-B098-1E79AA8DA652}" dt="2024-01-28T18:27:40.033" v="523" actId="27636"/>
          <ac:spMkLst>
            <pc:docMk/>
            <pc:sldMk cId="1026889657" sldId="768"/>
            <ac:spMk id="2" creationId="{C93A4A07-8192-5CBB-455D-EC2698BB15D7}"/>
          </ac:spMkLst>
        </pc:spChg>
        <pc:spChg chg="add mod">
          <ac:chgData name="Mitulbhai Nandlal Akbari" userId="0cec19f74f8cc2c8" providerId="LiveId" clId="{DB50B9B0-C09D-4F90-B098-1E79AA8DA652}" dt="2024-01-28T20:06:40.480" v="921"/>
          <ac:spMkLst>
            <pc:docMk/>
            <pc:sldMk cId="1026889657" sldId="768"/>
            <ac:spMk id="6" creationId="{A632BD3E-BEAE-71E4-4DBA-A783FCDECDC9}"/>
          </ac:spMkLst>
        </pc:spChg>
        <pc:spChg chg="add del mod">
          <ac:chgData name="Mitulbhai Nandlal Akbari" userId="0cec19f74f8cc2c8" providerId="LiveId" clId="{DB50B9B0-C09D-4F90-B098-1E79AA8DA652}" dt="2024-01-28T20:06:48.215" v="925"/>
          <ac:spMkLst>
            <pc:docMk/>
            <pc:sldMk cId="1026889657" sldId="768"/>
            <ac:spMk id="8" creationId="{235386B6-3B32-A868-BECF-D27DC03ACBF0}"/>
          </ac:spMkLst>
        </pc:spChg>
        <pc:spChg chg="add mod">
          <ac:chgData name="Mitulbhai Nandlal Akbari" userId="0cec19f74f8cc2c8" providerId="LiveId" clId="{DB50B9B0-C09D-4F90-B098-1E79AA8DA652}" dt="2024-01-28T20:06:45.674" v="924"/>
          <ac:spMkLst>
            <pc:docMk/>
            <pc:sldMk cId="1026889657" sldId="768"/>
            <ac:spMk id="9" creationId="{EDB9BDE8-DE63-D587-726E-6F1A7F040B4B}"/>
          </ac:spMkLst>
        </pc:spChg>
        <pc:spChg chg="add mod">
          <ac:chgData name="Mitulbhai Nandlal Akbari" userId="0cec19f74f8cc2c8" providerId="LiveId" clId="{DB50B9B0-C09D-4F90-B098-1E79AA8DA652}" dt="2024-01-28T20:06:51.519" v="928" actId="27636"/>
          <ac:spMkLst>
            <pc:docMk/>
            <pc:sldMk cId="1026889657" sldId="768"/>
            <ac:spMk id="10" creationId="{23DE2C2E-8B13-9071-2784-6853E0444D67}"/>
          </ac:spMkLst>
        </pc:spChg>
        <pc:spChg chg="del mod">
          <ac:chgData name="Mitulbhai Nandlal Akbari" userId="0cec19f74f8cc2c8" providerId="LiveId" clId="{DB50B9B0-C09D-4F90-B098-1E79AA8DA652}" dt="2024-01-28T20:06:42.920" v="922" actId="478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DB50B9B0-C09D-4F90-B098-1E79AA8DA652}" dt="2024-01-28T18:27:12.634" v="513" actId="26606"/>
          <ac:spMkLst>
            <pc:docMk/>
            <pc:sldMk cId="1026889657" sldId="768"/>
            <ac:spMk id="45" creationId="{31E790E4-0AF1-2147-3EF0-DDF17542DDF5}"/>
          </ac:spMkLst>
        </pc:spChg>
        <pc:picChg chg="add mod">
          <ac:chgData name="Mitulbhai Nandlal Akbari" userId="0cec19f74f8cc2c8" providerId="LiveId" clId="{DB50B9B0-C09D-4F90-B098-1E79AA8DA652}" dt="2024-01-28T18:27:48.572" v="526" actId="14100"/>
          <ac:picMkLst>
            <pc:docMk/>
            <pc:sldMk cId="1026889657" sldId="768"/>
            <ac:picMk id="4" creationId="{B6E7EA27-5B70-9F1B-348E-BA8D5F948265}"/>
          </ac:picMkLst>
        </pc:picChg>
        <pc:picChg chg="add del">
          <ac:chgData name="Mitulbhai Nandlal Akbari" userId="0cec19f74f8cc2c8" providerId="LiveId" clId="{DB50B9B0-C09D-4F90-B098-1E79AA8DA652}" dt="2024-01-28T18:25:36.457" v="425" actId="478"/>
          <ac:picMkLst>
            <pc:docMk/>
            <pc:sldMk cId="1026889657" sldId="768"/>
            <ac:picMk id="5" creationId="{84819148-A985-469D-0591-6E6428A3DB76}"/>
          </ac:picMkLst>
        </pc:picChg>
      </pc:sldChg>
      <pc:sldChg chg="addSp delSp modSp mod addAnim delAnim modAnim">
        <pc:chgData name="Mitulbhai Nandlal Akbari" userId="0cec19f74f8cc2c8" providerId="LiveId" clId="{DB50B9B0-C09D-4F90-B098-1E79AA8DA652}" dt="2024-01-28T20:07:01.906" v="932"/>
        <pc:sldMkLst>
          <pc:docMk/>
          <pc:sldMk cId="4153125319" sldId="769"/>
        </pc:sldMkLst>
        <pc:spChg chg="add mod">
          <ac:chgData name="Mitulbhai Nandlal Akbari" userId="0cec19f74f8cc2c8" providerId="LiveId" clId="{DB50B9B0-C09D-4F90-B098-1E79AA8DA652}" dt="2024-01-28T20:06:58.917" v="930"/>
          <ac:spMkLst>
            <pc:docMk/>
            <pc:sldMk cId="4153125319" sldId="769"/>
            <ac:spMk id="2" creationId="{7747FF68-288D-5D4A-C896-C5A6C0F6F63E}"/>
          </ac:spMkLst>
        </pc:spChg>
        <pc:spChg chg="add del mod">
          <ac:chgData name="Mitulbhai Nandlal Akbari" userId="0cec19f74f8cc2c8" providerId="LiveId" clId="{DB50B9B0-C09D-4F90-B098-1E79AA8DA652}" dt="2024-01-28T20:04:49.629" v="903"/>
          <ac:spMkLst>
            <pc:docMk/>
            <pc:sldMk cId="4153125319" sldId="769"/>
            <ac:spMk id="4" creationId="{680CDB41-E0F1-B8CD-8BAB-490F49256EFD}"/>
          </ac:spMkLst>
        </pc:spChg>
        <pc:spChg chg="add mod">
          <ac:chgData name="Mitulbhai Nandlal Akbari" userId="0cec19f74f8cc2c8" providerId="LiveId" clId="{DB50B9B0-C09D-4F90-B098-1E79AA8DA652}" dt="2024-01-28T20:07:01.906" v="932"/>
          <ac:spMkLst>
            <pc:docMk/>
            <pc:sldMk cId="4153125319" sldId="769"/>
            <ac:spMk id="5" creationId="{A1898A31-E95D-69E4-B123-03EB6B42ECA1}"/>
          </ac:spMkLst>
        </pc:spChg>
        <pc:spChg chg="del mod">
          <ac:chgData name="Mitulbhai Nandlal Akbari" userId="0cec19f74f8cc2c8" providerId="LiveId" clId="{DB50B9B0-C09D-4F90-B098-1E79AA8DA652}" dt="2024-01-28T20:07:01.906" v="932"/>
          <ac:spMkLst>
            <pc:docMk/>
            <pc:sldMk cId="4153125319" sldId="769"/>
            <ac:spMk id="26" creationId="{ED9760C9-D2CF-F04B-124F-9E5DBAE28103}"/>
          </ac:spMkLst>
        </pc:spChg>
        <pc:graphicFrameChg chg="del">
          <ac:chgData name="Mitulbhai Nandlal Akbari" userId="0cec19f74f8cc2c8" providerId="LiveId" clId="{DB50B9B0-C09D-4F90-B098-1E79AA8DA652}" dt="2024-01-28T18:28:00.516" v="527" actId="478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  <pc:sldChg chg="addSp delSp modSp new mod">
        <pc:chgData name="Mitulbhai Nandlal Akbari" userId="0cec19f74f8cc2c8" providerId="LiveId" clId="{DB50B9B0-C09D-4F90-B098-1E79AA8DA652}" dt="2024-01-28T20:07:10.373" v="936"/>
        <pc:sldMkLst>
          <pc:docMk/>
          <pc:sldMk cId="2374958368" sldId="770"/>
        </pc:sldMkLst>
        <pc:spChg chg="del mod">
          <ac:chgData name="Mitulbhai Nandlal Akbari" userId="0cec19f74f8cc2c8" providerId="LiveId" clId="{DB50B9B0-C09D-4F90-B098-1E79AA8DA652}" dt="2024-01-28T20:07:10.373" v="936"/>
          <ac:spMkLst>
            <pc:docMk/>
            <pc:sldMk cId="2374958368" sldId="770"/>
            <ac:spMk id="2" creationId="{721F3548-FA99-B8C2-A3F8-0F022CC74A54}"/>
          </ac:spMkLst>
        </pc:spChg>
        <pc:spChg chg="del mod">
          <ac:chgData name="Mitulbhai Nandlal Akbari" userId="0cec19f74f8cc2c8" providerId="LiveId" clId="{DB50B9B0-C09D-4F90-B098-1E79AA8DA652}" dt="2024-01-28T19:51:18.748" v="746" actId="478"/>
          <ac:spMkLst>
            <pc:docMk/>
            <pc:sldMk cId="2374958368" sldId="770"/>
            <ac:spMk id="3" creationId="{2BDD5065-0220-5337-23A5-9FDA9E48333F}"/>
          </ac:spMkLst>
        </pc:spChg>
        <pc:spChg chg="del">
          <ac:chgData name="Mitulbhai Nandlal Akbari" userId="0cec19f74f8cc2c8" providerId="LiveId" clId="{DB50B9B0-C09D-4F90-B098-1E79AA8DA652}" dt="2024-01-28T19:51:21.139" v="747" actId="478"/>
          <ac:spMkLst>
            <pc:docMk/>
            <pc:sldMk cId="2374958368" sldId="770"/>
            <ac:spMk id="4" creationId="{8AA75A4A-109C-38F0-7BBB-DBD9DC8907A7}"/>
          </ac:spMkLst>
        </pc:spChg>
        <pc:spChg chg="add mod">
          <ac:chgData name="Mitulbhai Nandlal Akbari" userId="0cec19f74f8cc2c8" providerId="LiveId" clId="{DB50B9B0-C09D-4F90-B098-1E79AA8DA652}" dt="2024-01-28T20:05:09.714" v="906" actId="1076"/>
          <ac:spMkLst>
            <pc:docMk/>
            <pc:sldMk cId="2374958368" sldId="770"/>
            <ac:spMk id="7" creationId="{CD16D5E7-302B-A949-030D-93CB34D5B1DE}"/>
          </ac:spMkLst>
        </pc:spChg>
        <pc:spChg chg="add mod">
          <ac:chgData name="Mitulbhai Nandlal Akbari" userId="0cec19f74f8cc2c8" providerId="LiveId" clId="{DB50B9B0-C09D-4F90-B098-1E79AA8DA652}" dt="2024-01-28T20:07:10.373" v="936"/>
          <ac:spMkLst>
            <pc:docMk/>
            <pc:sldMk cId="2374958368" sldId="770"/>
            <ac:spMk id="8" creationId="{54C39190-C6C4-E227-F441-2D52412FD336}"/>
          </ac:spMkLst>
        </pc:spChg>
      </pc:sldChg>
      <pc:sldChg chg="new del">
        <pc:chgData name="Mitulbhai Nandlal Akbari" userId="0cec19f74f8cc2c8" providerId="LiveId" clId="{DB50B9B0-C09D-4F90-B098-1E79AA8DA652}" dt="2024-01-28T20:01:50.508" v="751" actId="47"/>
        <pc:sldMkLst>
          <pc:docMk/>
          <pc:sldMk cId="3588725273" sldId="771"/>
        </pc:sldMkLst>
      </pc:sldChg>
      <pc:sldChg chg="addSp delSp modSp add mod">
        <pc:chgData name="Mitulbhai Nandlal Akbari" userId="0cec19f74f8cc2c8" providerId="LiveId" clId="{DB50B9B0-C09D-4F90-B098-1E79AA8DA652}" dt="2024-01-28T20:07:14.429" v="938"/>
        <pc:sldMkLst>
          <pc:docMk/>
          <pc:sldMk cId="1670727710" sldId="772"/>
        </pc:sldMkLst>
        <pc:spChg chg="del mod">
          <ac:chgData name="Mitulbhai Nandlal Akbari" userId="0cec19f74f8cc2c8" providerId="LiveId" clId="{DB50B9B0-C09D-4F90-B098-1E79AA8DA652}" dt="2024-01-28T20:07:14.429" v="938"/>
          <ac:spMkLst>
            <pc:docMk/>
            <pc:sldMk cId="1670727710" sldId="772"/>
            <ac:spMk id="2" creationId="{721F3548-FA99-B8C2-A3F8-0F022CC74A54}"/>
          </ac:spMkLst>
        </pc:spChg>
        <pc:spChg chg="add mod">
          <ac:chgData name="Mitulbhai Nandlal Akbari" userId="0cec19f74f8cc2c8" providerId="LiveId" clId="{DB50B9B0-C09D-4F90-B098-1E79AA8DA652}" dt="2024-01-28T20:07:14.429" v="938"/>
          <ac:spMkLst>
            <pc:docMk/>
            <pc:sldMk cId="1670727710" sldId="772"/>
            <ac:spMk id="6" creationId="{DD18B98D-81DA-69CC-E4E7-38844EF58A77}"/>
          </ac:spMkLst>
        </pc:spChg>
        <pc:picChg chg="add mod">
          <ac:chgData name="Mitulbhai Nandlal Akbari" userId="0cec19f74f8cc2c8" providerId="LiveId" clId="{DB50B9B0-C09D-4F90-B098-1E79AA8DA652}" dt="2024-01-28T20:02:21.566" v="760" actId="1076"/>
          <ac:picMkLst>
            <pc:docMk/>
            <pc:sldMk cId="1670727710" sldId="772"/>
            <ac:picMk id="4" creationId="{C635D510-588C-013D-EBC6-1418E0A2AF4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28.01.2024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28.01.2024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Homework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Problem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6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35B34-7E75-794A-CB4C-2F3222B0C990}"/>
              </a:ext>
            </a:extLst>
          </p:cNvPr>
          <p:cNvSpPr txBox="1"/>
          <p:nvPr/>
        </p:nvSpPr>
        <p:spPr>
          <a:xfrm>
            <a:off x="899592" y="1799345"/>
            <a:ext cx="6696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verify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point</a:t>
            </a:r>
            <a:r>
              <a:rPr lang="de-DE" sz="1200" dirty="0"/>
              <a:t> </a:t>
            </a:r>
            <a:r>
              <a:rPr lang="de-DE" sz="1200" dirty="0" err="1"/>
              <a:t>gauss</a:t>
            </a:r>
            <a:r>
              <a:rPr lang="de-DE" sz="1200" dirty="0"/>
              <a:t> </a:t>
            </a:r>
            <a:r>
              <a:rPr lang="de-DE" sz="1200" dirty="0" err="1"/>
              <a:t>quadrature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</a:t>
            </a:r>
            <a:r>
              <a:rPr lang="de-DE" sz="1200" dirty="0" err="1"/>
              <a:t>analythical</a:t>
            </a:r>
            <a:r>
              <a:rPr lang="de-DE" sz="1200" dirty="0"/>
              <a:t> </a:t>
            </a:r>
            <a:r>
              <a:rPr lang="de-DE" sz="1200" dirty="0" err="1"/>
              <a:t>solution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 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en-GB" sz="90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>
                    <a:lumMod val="50000"/>
                  </a:schemeClr>
                </a:solidFill>
              </a:rPr>
              <a:t>- Prof. Dr. Daria </a:t>
            </a:r>
            <a:r>
              <a:rPr lang="de-DE" sz="1100" b="1" dirty="0" err="1">
                <a:solidFill>
                  <a:schemeClr val="tx1">
                    <a:lumMod val="50000"/>
                  </a:schemeClr>
                </a:solidFill>
              </a:rPr>
              <a:t>Gorelova</a:t>
            </a:r>
            <a:endParaRPr lang="en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7DDB6-BA77-88A0-5D7F-AFDC2DEFF8F1}"/>
                  </a:ext>
                </a:extLst>
              </p:cNvPr>
              <p:cNvSpPr txBox="1"/>
              <p:nvPr/>
            </p:nvSpPr>
            <p:spPr>
              <a:xfrm>
                <a:off x="927401" y="2758214"/>
                <a:ext cx="6696744" cy="647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In the code we input T = 1 au,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𝑑𝑒𝑡𝑢𝑛𝑖𝑛𝑔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= </a:t>
                </a:r>
                <a:r>
                  <a:rPr lang="de-DE" sz="1200" dirty="0" err="1"/>
                  <a:t>Ef</a:t>
                </a:r>
                <a:r>
                  <a:rPr lang="de-DE" sz="1200" dirty="0"/>
                  <a:t> – Ei – </a:t>
                </a:r>
                <a:r>
                  <a:rPr lang="de-DE" sz="1200" dirty="0" err="1"/>
                  <a:t>omega</a:t>
                </a:r>
                <a:r>
                  <a:rPr lang="de-DE" sz="1200" dirty="0"/>
                  <a:t> = 0 </a:t>
                </a:r>
                <a:r>
                  <a:rPr lang="de-DE" sz="1200" dirty="0" err="1"/>
                  <a:t>eV.</a:t>
                </a:r>
                <a:endParaRPr lang="de-DE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Analytically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obtain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1200" dirty="0"/>
                  <a:t>1.7724538509055159. and </a:t>
                </a:r>
                <a:r>
                  <a:rPr lang="de-DE" sz="1200" dirty="0" err="1"/>
                  <a:t>through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two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point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gauss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quadrature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integration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algorithm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obtain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same </a:t>
                </a:r>
                <a:r>
                  <a:rPr lang="de-DE" sz="1200" dirty="0" err="1"/>
                  <a:t>result</a:t>
                </a:r>
                <a:r>
                  <a:rPr lang="de-DE" sz="1200" dirty="0"/>
                  <a:t>.</a:t>
                </a:r>
                <a:endParaRPr lang="en-DE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7DDB6-BA77-88A0-5D7F-AFDC2DEF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01" y="2758214"/>
                <a:ext cx="6696744" cy="647741"/>
              </a:xfrm>
              <a:prstGeom prst="rect">
                <a:avLst/>
              </a:prstGeom>
              <a:blipFill>
                <a:blip r:embed="rId2"/>
                <a:stretch>
                  <a:fillRect t="-935" b="-56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C32077D-6161-15CC-7EFD-66761FB6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48" y="2291486"/>
            <a:ext cx="2462231" cy="4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62E93C-CB54-5156-6574-B041F448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48330"/>
            <a:ext cx="6912768" cy="3404536"/>
          </a:xfrm>
          <a:prstGeom prst="rect">
            <a:avLst/>
          </a:prstGeom>
          <a:noFill/>
        </p:spPr>
      </p:pic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37DD27D4-2507-773A-78D0-FBC168C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>
            <a:normAutofit/>
          </a:bodyPr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A4A07-8192-5CBB-455D-EC2698BB15D7}"/>
                  </a:ext>
                </a:extLst>
              </p:cNvPr>
              <p:cNvSpPr txBox="1"/>
              <p:nvPr/>
            </p:nvSpPr>
            <p:spPr>
              <a:xfrm>
                <a:off x="323850" y="987796"/>
                <a:ext cx="8496300" cy="503833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 lnSpcReduction="10000"/>
              </a:bodyPr>
              <a:lstStyle/>
              <a:p>
                <a:pPr defTabSz="914400">
                  <a:spcBef>
                    <a:spcPts val="1200"/>
                  </a:spcBef>
                  <a:buClr>
                    <a:schemeClr val="tx2"/>
                  </a:buClr>
                </a:pPr>
                <a:r>
                  <a:rPr lang="en-US" sz="1600" kern="1200" dirty="0">
                    <a:latin typeface="+mn-lt"/>
                    <a:ea typeface="+mn-ea"/>
                    <a:cs typeface="+mn-cs"/>
                  </a:rPr>
                  <a:t>One more </a:t>
                </a:r>
                <a:r>
                  <a:rPr lang="en-US" sz="1600" kern="1200" dirty="0" err="1">
                    <a:latin typeface="+mn-lt"/>
                    <a:ea typeface="+mn-ea"/>
                    <a:cs typeface="+mn-cs"/>
                  </a:rPr>
                  <a:t>varifivation</a:t>
                </a:r>
                <a:r>
                  <a:rPr lang="en-US" sz="1600" kern="1200" dirty="0">
                    <a:latin typeface="+mn-lt"/>
                    <a:ea typeface="+mn-ea"/>
                    <a:cs typeface="+mn-cs"/>
                  </a:rPr>
                  <a:t> example of the code </a:t>
                </a:r>
                <a:r>
                  <a:rPr lang="en-US" sz="1600" kern="1200" dirty="0" err="1">
                    <a:latin typeface="+mn-lt"/>
                    <a:ea typeface="+mn-ea"/>
                    <a:cs typeface="+mn-cs"/>
                  </a:rPr>
                  <a:t>implemenation</a:t>
                </a:r>
                <a:r>
                  <a:rPr lang="en-US" sz="1600" kern="1200" dirty="0">
                    <a:latin typeface="+mn-lt"/>
                    <a:ea typeface="+mn-ea"/>
                    <a:cs typeface="+mn-cs"/>
                  </a:rPr>
                  <a:t> when T = 1 au,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600" b="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p>
                        <m:r>
                          <a:rPr lang="en-US" sz="1600" b="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lang="en-US" sz="16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r>
                      <a:rPr lang="en-US" sz="16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𝑑𝑒𝑡𝑢𝑛𝑖𝑛𝑔</m:t>
                    </m:r>
                    <m:r>
                      <a:rPr lang="en-US" sz="16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lang="en-US" sz="1600" b="1" kern="1200" dirty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>
                    <a:latin typeface="+mn-lt"/>
                    <a:ea typeface="+mn-ea"/>
                    <a:cs typeface="+mn-cs"/>
                  </a:rPr>
                  <a:t>= Ef – Ei – omega = 3 eV.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A4A07-8192-5CBB-455D-EC2698BB1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987796"/>
                <a:ext cx="8496300" cy="503833"/>
              </a:xfrm>
              <a:prstGeom prst="rect">
                <a:avLst/>
              </a:prstGeom>
              <a:blipFill>
                <a:blip r:embed="rId2"/>
                <a:stretch>
                  <a:fillRect l="-1363" t="-6024" b="-132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6E7EA27-5B70-9F1B-348E-BA8D5F94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9622"/>
            <a:ext cx="6425479" cy="3392787"/>
          </a:xfrm>
          <a:prstGeom prst="rect">
            <a:avLst/>
          </a:prstGeom>
          <a:noFill/>
        </p:spPr>
      </p:pic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3DE2C2E-8B13-9071-2784-6853E044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352606" cy="576263"/>
          </a:xfrm>
        </p:spPr>
        <p:txBody>
          <a:bodyPr>
            <a:normAutofit/>
          </a:bodyPr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0CDB41-E0F1-B8CD-8BAB-490F49256EFD}"/>
                  </a:ext>
                </a:extLst>
              </p:cNvPr>
              <p:cNvSpPr txBox="1"/>
              <p:nvPr/>
            </p:nvSpPr>
            <p:spPr>
              <a:xfrm>
                <a:off x="775725" y="1087378"/>
                <a:ext cx="6600563" cy="2896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After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varifying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our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approiach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to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integration</a:t>
                </a:r>
                <a:r>
                  <a:rPr lang="de-DE" sz="1400" dirty="0">
                    <a:latin typeface="TheSans UHH" panose="020B0502050302020203" pitchFamily="34" charset="77"/>
                  </a:rPr>
                  <a:t>,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we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define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gaussian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with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given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parameters</a:t>
                </a:r>
                <a:r>
                  <a:rPr lang="de-DE" sz="1400" dirty="0">
                    <a:latin typeface="TheSans UHH" panose="020B0502050302020203" pitchFamily="34" charset="77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Below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graph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is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the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occupation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probability</a:t>
                </a:r>
                <a:r>
                  <a:rPr lang="de-DE" sz="1400" dirty="0">
                    <a:latin typeface="TheSans UHH" panose="020B0502050302020203" pitchFamily="34" charset="77"/>
                  </a:rPr>
                  <a:t> after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applying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squire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pulse…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with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parameters</a:t>
                </a:r>
                <a:r>
                  <a:rPr lang="de-DE" sz="1400" dirty="0">
                    <a:latin typeface="TheSans UHH" panose="020B0502050302020203" pitchFamily="34" charset="7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Width(T) = #energy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gap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between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two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levels</a:t>
                </a:r>
                <a:r>
                  <a:rPr lang="de-DE" sz="1400" dirty="0">
                    <a:latin typeface="TheSans UHH" panose="020B0502050302020203" pitchFamily="34" charset="77"/>
                  </a:rPr>
                  <a:t> in 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>
                    <a:latin typeface="TheSans UHH" panose="020B0502050302020203" pitchFamily="34" charset="77"/>
                  </a:rPr>
                  <a:t>E_if</a:t>
                </a:r>
                <a:r>
                  <a:rPr lang="de-DE" sz="1400" dirty="0">
                    <a:latin typeface="TheSans UHH" panose="020B0502050302020203" pitchFamily="34" charset="77"/>
                  </a:rPr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#prefactor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/>
                  <a:t>factor</a:t>
                </a:r>
                <a:r>
                  <a:rPr lang="de-DE" sz="1400" dirty="0"/>
                  <a:t> </a:t>
                </a:r>
                <a:r>
                  <a:rPr lang="de-DE" sz="1400" dirty="0">
                    <a:latin typeface="TheSans UHH" panose="020B0502050302020203" pitchFamily="34" charset="77"/>
                  </a:rPr>
                  <a:t>= </a:t>
                </a:r>
                <a:r>
                  <a:rPr lang="en-GB" sz="1400" dirty="0">
                    <a:latin typeface="TheSans UHH" panose="020B0502050302020203" pitchFamily="34" charset="77"/>
                  </a:rPr>
                  <a:t>2π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df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|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TheSans UHH" panose="020B0502050302020203" pitchFamily="34" charset="77"/>
                  </a:rPr>
                  <a:t>/c to be 10−8 atomic units</a:t>
                </a:r>
                <a:r>
                  <a:rPr lang="de-DE" sz="1400" dirty="0">
                    <a:latin typeface="TheSans UHH" panose="020B0502050302020203" pitchFamily="34" charset="77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T_= 0.1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parameter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for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gaussian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pulse(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ditermines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width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of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gaussin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pulse) in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fs</a:t>
                </a:r>
                <a:endParaRPr lang="de-DE" sz="1400" dirty="0">
                  <a:latin typeface="TheSans UHH" panose="020B0502050302020203" pitchFamily="34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t0 = -0.15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>
                    <a:latin typeface="TheSans UHH" panose="020B0502050302020203" pitchFamily="34" charset="77"/>
                  </a:rPr>
                  <a:t>t_final</a:t>
                </a:r>
                <a:r>
                  <a:rPr lang="de-DE" sz="1400" dirty="0">
                    <a:latin typeface="TheSans UHH" panose="020B0502050302020203" pitchFamily="34" charset="77"/>
                  </a:rPr>
                  <a:t> = 0.15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fs</a:t>
                </a:r>
                <a:endParaRPr lang="de-DE" sz="1400" dirty="0">
                  <a:latin typeface="TheSans UHH" panose="020B0502050302020203" pitchFamily="34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>
                    <a:latin typeface="TheSans UHH" panose="020B0502050302020203" pitchFamily="34" charset="77"/>
                  </a:rPr>
                  <a:t>num_points</a:t>
                </a:r>
                <a:r>
                  <a:rPr lang="de-DE" sz="1400" dirty="0">
                    <a:latin typeface="TheSans UHH" panose="020B0502050302020203" pitchFamily="34" charset="77"/>
                  </a:rPr>
                  <a:t> = 10000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In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below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graphs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frequency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offset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is</a:t>
                </a:r>
                <a:r>
                  <a:rPr lang="de-DE" sz="1400" dirty="0">
                    <a:latin typeface="TheSans UHH" panose="020B0502050302020203" pitchFamily="34" charset="77"/>
                  </a:rPr>
                  <a:t> in </a:t>
                </a:r>
                <a:r>
                  <a:rPr lang="de-DE" sz="1400" dirty="0" err="1"/>
                  <a:t>omega</a:t>
                </a:r>
                <a:r>
                  <a:rPr lang="de-DE" sz="1400" dirty="0">
                    <a:latin typeface="TheSans UHH" panose="020B0502050302020203" pitchFamily="34" charset="77"/>
                  </a:rPr>
                  <a:t> in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eV.</a:t>
                </a:r>
                <a:endParaRPr lang="de-DE" sz="1400" dirty="0">
                  <a:latin typeface="TheSans UHH" panose="020B0502050302020203" pitchFamily="34" charset="7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0CDB41-E0F1-B8CD-8BAB-490F4925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5" y="1087378"/>
                <a:ext cx="6600563" cy="2896883"/>
              </a:xfrm>
              <a:prstGeom prst="rect">
                <a:avLst/>
              </a:prstGeom>
              <a:blipFill>
                <a:blip r:embed="rId2"/>
                <a:stretch>
                  <a:fillRect l="-92" t="-210" b="-12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3">
            <a:extLst>
              <a:ext uri="{FF2B5EF4-FFF2-40B4-BE49-F238E27FC236}">
                <a16:creationId xmlns:a16="http://schemas.microsoft.com/office/drawing/2014/main" id="{A1898A31-E95D-69E4-B123-03EB6B42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/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94A-CFFA-C346-5C41-E337FE86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Picture 5" descr="A graph of a graph">
            <a:extLst>
              <a:ext uri="{FF2B5EF4-FFF2-40B4-BE49-F238E27FC236}">
                <a16:creationId xmlns:a16="http://schemas.microsoft.com/office/drawing/2014/main" id="{5E4478CF-3452-9801-E871-622A152D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76" y="943238"/>
            <a:ext cx="6644208" cy="3694117"/>
          </a:xfrm>
          <a:prstGeom prst="rect">
            <a:avLst/>
          </a:prstGeom>
        </p:spPr>
      </p:pic>
      <p:sp>
        <p:nvSpPr>
          <p:cNvPr id="7" name="Titel 3">
            <a:extLst>
              <a:ext uri="{FF2B5EF4-FFF2-40B4-BE49-F238E27FC236}">
                <a16:creationId xmlns:a16="http://schemas.microsoft.com/office/drawing/2014/main" id="{01D083F6-042D-B745-30F3-1174731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/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9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09438-C475-0C53-0CE3-ACD1F1E0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6D5E7-302B-A949-030D-93CB34D5B1DE}"/>
                  </a:ext>
                </a:extLst>
              </p:cNvPr>
              <p:cNvSpPr txBox="1"/>
              <p:nvPr/>
            </p:nvSpPr>
            <p:spPr>
              <a:xfrm>
                <a:off x="755576" y="1491630"/>
                <a:ext cx="7272808" cy="2465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Below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graph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is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the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occupation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probability</a:t>
                </a:r>
                <a:r>
                  <a:rPr lang="de-DE" sz="1400" dirty="0">
                    <a:latin typeface="TheSans UHH" panose="020B0502050302020203" pitchFamily="34" charset="77"/>
                  </a:rPr>
                  <a:t> after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applying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gaussian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pulse…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with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parameters</a:t>
                </a:r>
                <a:r>
                  <a:rPr lang="de-DE" sz="1400" dirty="0">
                    <a:latin typeface="TheSans UHH" panose="020B0502050302020203" pitchFamily="34" charset="7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Width(T) = #energy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gap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between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two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levels</a:t>
                </a:r>
                <a:r>
                  <a:rPr lang="de-DE" sz="1400" dirty="0">
                    <a:latin typeface="TheSans UHH" panose="020B0502050302020203" pitchFamily="34" charset="77"/>
                  </a:rPr>
                  <a:t> in 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>
                    <a:latin typeface="TheSans UHH" panose="020B0502050302020203" pitchFamily="34" charset="77"/>
                  </a:rPr>
                  <a:t>E_if</a:t>
                </a:r>
                <a:r>
                  <a:rPr lang="de-DE" sz="1400" dirty="0">
                    <a:latin typeface="TheSans UHH" panose="020B0502050302020203" pitchFamily="34" charset="77"/>
                  </a:rPr>
                  <a:t> = 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#prefactor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/>
                  <a:t>factor</a:t>
                </a:r>
                <a:r>
                  <a:rPr lang="de-DE" sz="1400" dirty="0"/>
                  <a:t> </a:t>
                </a:r>
                <a:r>
                  <a:rPr lang="de-DE" sz="1400" dirty="0">
                    <a:latin typeface="TheSans UHH" panose="020B0502050302020203" pitchFamily="34" charset="77"/>
                  </a:rPr>
                  <a:t>= </a:t>
                </a:r>
                <a:r>
                  <a:rPr lang="en-GB" sz="1400" dirty="0">
                    <a:latin typeface="TheSans UHH" panose="020B0502050302020203" pitchFamily="34" charset="77"/>
                  </a:rPr>
                  <a:t>2π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df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TheSans UHH" panose="020B0502050302020203" pitchFamily="34" charset="77"/>
                          </a:rPr>
                          <m:t>|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TheSans UHH" panose="020B0502050302020203" pitchFamily="34" charset="77"/>
                  </a:rPr>
                  <a:t>/c to be 10−8 atomic units</a:t>
                </a:r>
                <a:r>
                  <a:rPr lang="de-DE" sz="1400" dirty="0">
                    <a:latin typeface="TheSans UHH" panose="020B0502050302020203" pitchFamily="34" charset="77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T_= 0.01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parameter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for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gaussian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pulse(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ditermines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width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of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gaussin</a:t>
                </a:r>
                <a:r>
                  <a:rPr lang="de-DE" sz="1400" dirty="0">
                    <a:latin typeface="TheSans UHH" panose="020B0502050302020203" pitchFamily="34" charset="77"/>
                  </a:rPr>
                  <a:t> pulse) in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fs</a:t>
                </a:r>
                <a:endParaRPr lang="de-DE" sz="1400" dirty="0">
                  <a:latin typeface="TheSans UHH" panose="020B0502050302020203" pitchFamily="34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t0 = -0.1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>
                    <a:latin typeface="TheSans UHH" panose="020B0502050302020203" pitchFamily="34" charset="77"/>
                  </a:rPr>
                  <a:t>t_final</a:t>
                </a:r>
                <a:r>
                  <a:rPr lang="de-DE" sz="1400" dirty="0">
                    <a:latin typeface="TheSans UHH" panose="020B0502050302020203" pitchFamily="34" charset="77"/>
                  </a:rPr>
                  <a:t> = 0.1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fs</a:t>
                </a:r>
                <a:endParaRPr lang="de-DE" sz="1400" dirty="0">
                  <a:latin typeface="TheSans UHH" panose="020B0502050302020203" pitchFamily="34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err="1">
                    <a:latin typeface="TheSans UHH" panose="020B0502050302020203" pitchFamily="34" charset="77"/>
                  </a:rPr>
                  <a:t>num_points</a:t>
                </a:r>
                <a:r>
                  <a:rPr lang="de-DE" sz="1400" dirty="0">
                    <a:latin typeface="TheSans UHH" panose="020B0502050302020203" pitchFamily="34" charset="77"/>
                  </a:rPr>
                  <a:t> = 10000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latin typeface="TheSans UHH" panose="020B0502050302020203" pitchFamily="34" charset="77"/>
                  </a:rPr>
                  <a:t>In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below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graphs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frequency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offset</a:t>
                </a:r>
                <a:r>
                  <a:rPr lang="de-DE" sz="1400" dirty="0">
                    <a:latin typeface="TheSans UHH" panose="020B0502050302020203" pitchFamily="34" charset="77"/>
                  </a:rPr>
                  <a:t>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is</a:t>
                </a:r>
                <a:r>
                  <a:rPr lang="de-DE" sz="1400" dirty="0">
                    <a:latin typeface="TheSans UHH" panose="020B0502050302020203" pitchFamily="34" charset="77"/>
                  </a:rPr>
                  <a:t> in </a:t>
                </a:r>
                <a:r>
                  <a:rPr lang="de-DE" sz="1400" dirty="0" err="1"/>
                  <a:t>omega</a:t>
                </a:r>
                <a:r>
                  <a:rPr lang="de-DE" sz="1400" dirty="0">
                    <a:latin typeface="TheSans UHH" panose="020B0502050302020203" pitchFamily="34" charset="77"/>
                  </a:rPr>
                  <a:t> in </a:t>
                </a:r>
                <a:r>
                  <a:rPr lang="de-DE" sz="1400" dirty="0" err="1">
                    <a:latin typeface="TheSans UHH" panose="020B0502050302020203" pitchFamily="34" charset="77"/>
                  </a:rPr>
                  <a:t>eV.</a:t>
                </a:r>
                <a:endParaRPr lang="de-DE" sz="1400" dirty="0">
                  <a:latin typeface="TheSans UHH" panose="020B0502050302020203" pitchFamily="34" charset="7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6D5E7-302B-A949-030D-93CB34D5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91630"/>
                <a:ext cx="7272808" cy="2465996"/>
              </a:xfrm>
              <a:prstGeom prst="rect">
                <a:avLst/>
              </a:prstGeom>
              <a:blipFill>
                <a:blip r:embed="rId2"/>
                <a:stretch>
                  <a:fillRect l="-168" t="-495" b="-17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el 3">
            <a:extLst>
              <a:ext uri="{FF2B5EF4-FFF2-40B4-BE49-F238E27FC236}">
                <a16:creationId xmlns:a16="http://schemas.microsoft.com/office/drawing/2014/main" id="{54C39190-C6C4-E227-F441-2D52412F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/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5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09438-C475-0C53-0CE3-ACD1F1E0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4" name="Picture 3" descr="A graph of a graph">
            <a:extLst>
              <a:ext uri="{FF2B5EF4-FFF2-40B4-BE49-F238E27FC236}">
                <a16:creationId xmlns:a16="http://schemas.microsoft.com/office/drawing/2014/main" id="{C635D510-588C-013D-EBC6-1418E0A2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95964"/>
            <a:ext cx="5832648" cy="3908034"/>
          </a:xfrm>
          <a:prstGeom prst="rect">
            <a:avLst/>
          </a:prstGeom>
        </p:spPr>
      </p:pic>
      <p:sp>
        <p:nvSpPr>
          <p:cNvPr id="6" name="Titel 3">
            <a:extLst>
              <a:ext uri="{FF2B5EF4-FFF2-40B4-BE49-F238E27FC236}">
                <a16:creationId xmlns:a16="http://schemas.microsoft.com/office/drawing/2014/main" id="{DD18B98D-81DA-69CC-E4E7-38844EF5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/>
          <a:lstStyle/>
          <a:p>
            <a:r>
              <a:rPr lang="en-GB" dirty="0"/>
              <a:t>Time-dependent perturbation theory and integration</a:t>
            </a:r>
            <a:endParaRPr lang="de-DE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2771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2(28-11-2023)</Template>
  <TotalTime>164</TotalTime>
  <Words>358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TheSans UHH</vt:lpstr>
      <vt:lpstr>Cambria Math</vt:lpstr>
      <vt:lpstr>Benutzerdefiniertes Design</vt:lpstr>
      <vt:lpstr>Time-dependent perturbation theory and integration</vt:lpstr>
      <vt:lpstr>Time-dependent perturbation theory and integration</vt:lpstr>
      <vt:lpstr>Time-dependent perturbation theory and integration</vt:lpstr>
      <vt:lpstr>Time-dependent perturbation theory and integration</vt:lpstr>
      <vt:lpstr>Time-dependent perturbation theory and integration</vt:lpstr>
      <vt:lpstr>Time-dependent perturbation theory and integration</vt:lpstr>
      <vt:lpstr>Time-dependent perturbation theory and integration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Crank-Nicolson algorithm</dc:title>
  <dc:subject/>
  <dc:creator>Mitulbhai Nandlal Akbari</dc:creator>
  <cp:keywords/>
  <dc:description/>
  <cp:lastModifiedBy>Mitulbhai Nandlal Akbari</cp:lastModifiedBy>
  <cp:revision>1</cp:revision>
  <dcterms:created xsi:type="dcterms:W3CDTF">2023-12-10T21:37:09Z</dcterms:created>
  <dcterms:modified xsi:type="dcterms:W3CDTF">2024-01-28T20:07:18Z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