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765" r:id="rId5"/>
    <p:sldId id="768" r:id="rId6"/>
    <p:sldId id="766" r:id="rId7"/>
    <p:sldId id="773" r:id="rId8"/>
    <p:sldId id="767" r:id="rId9"/>
    <p:sldId id="774" r:id="rId10"/>
  </p:sldIdLst>
  <p:sldSz cx="9144000" cy="5143500" type="screen16x9"/>
  <p:notesSz cx="6858000" cy="9144000"/>
  <p:embeddedFontLst>
    <p:embeddedFont>
      <p:font typeface="TheSans UHH" panose="020B060402020202020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41C84-A063-4E02-A6BF-064E8483F3B6}" v="5" dt="2024-01-28T22:01:35.748"/>
    <p1510:client id="{DB50B9B0-C09D-4F90-B098-1E79AA8DA652}" v="646" dt="2024-01-28T20:07:14.429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6327" autoAdjust="0"/>
  </p:normalViewPr>
  <p:slideViewPr>
    <p:cSldViewPr snapToObjects="1">
      <p:cViewPr varScale="1">
        <p:scale>
          <a:sx n="117" d="100"/>
          <a:sy n="117" d="100"/>
        </p:scale>
        <p:origin x="210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F33C3A1F-FD61-48BB-8216-DE866573C34D}"/>
    <pc:docChg chg="undo custSel addSld modSld">
      <pc:chgData name="Mitulbhai Nandlal Akbari" userId="0cec19f74f8cc2c8" providerId="LiveId" clId="{F33C3A1F-FD61-48BB-8216-DE866573C34D}" dt="2023-12-17T15:46:32.099" v="333" actId="20577"/>
      <pc:docMkLst>
        <pc:docMk/>
      </pc:docMkLst>
      <pc:sldChg chg="modSp mod">
        <pc:chgData name="Mitulbhai Nandlal Akbari" userId="0cec19f74f8cc2c8" providerId="LiveId" clId="{F33C3A1F-FD61-48BB-8216-DE866573C34D}" dt="2023-12-10T22:07:41.569" v="21" actId="20577"/>
        <pc:sldMkLst>
          <pc:docMk/>
          <pc:sldMk cId="1766244999" sldId="765"/>
        </pc:sldMkLst>
        <pc:spChg chg="mod">
          <ac:chgData name="Mitulbhai Nandlal Akbari" userId="0cec19f74f8cc2c8" providerId="LiveId" clId="{F33C3A1F-FD61-48BB-8216-DE866573C34D}" dt="2023-12-10T22:07:41.569" v="21" actId="20577"/>
          <ac:spMkLst>
            <pc:docMk/>
            <pc:sldMk cId="1766244999" sldId="765"/>
            <ac:spMk id="17" creationId="{5280EDE2-5184-0D7A-258D-03073F499780}"/>
          </ac:spMkLst>
        </pc:spChg>
      </pc:sldChg>
      <pc:sldChg chg="modSp mod modAnim">
        <pc:chgData name="Mitulbhai Nandlal Akbari" userId="0cec19f74f8cc2c8" providerId="LiveId" clId="{F33C3A1F-FD61-48BB-8216-DE866573C34D}" dt="2023-12-17T15:43:25.898" v="261" actId="1076"/>
        <pc:sldMkLst>
          <pc:docMk/>
          <pc:sldMk cId="567938468" sldId="766"/>
        </pc:sldMkLst>
        <pc:spChg chg="mod">
          <ac:chgData name="Mitulbhai Nandlal Akbari" userId="0cec19f74f8cc2c8" providerId="LiveId" clId="{F33C3A1F-FD61-48BB-8216-DE866573C34D}" dt="2023-12-17T15:43:14.657" v="260" actId="20577"/>
          <ac:spMkLst>
            <pc:docMk/>
            <pc:sldMk cId="567938468" sldId="766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3:25.898" v="261" actId="1076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delAnim modAnim">
        <pc:chgData name="Mitulbhai Nandlal Akbari" userId="0cec19f74f8cc2c8" providerId="LiveId" clId="{F33C3A1F-FD61-48BB-8216-DE866573C34D}" dt="2023-12-17T15:37:49.248" v="72" actId="1076"/>
        <pc:sldMkLst>
          <pc:docMk/>
          <pc:sldMk cId="1333698561" sldId="767"/>
        </pc:sldMkLst>
        <pc:picChg chg="add mod">
          <ac:chgData name="Mitulbhai Nandlal Akbari" userId="0cec19f74f8cc2c8" providerId="LiveId" clId="{F33C3A1F-FD61-48BB-8216-DE866573C34D}" dt="2023-12-17T15:37:49.248" v="72" actId="1076"/>
          <ac:picMkLst>
            <pc:docMk/>
            <pc:sldMk cId="1333698561" sldId="767"/>
            <ac:picMk id="3" creationId="{0F206494-6C68-22FD-B641-C795E8E420D4}"/>
          </ac:picMkLst>
        </pc:picChg>
        <pc:picChg chg="del">
          <ac:chgData name="Mitulbhai Nandlal Akbari" userId="0cec19f74f8cc2c8" providerId="LiveId" clId="{F33C3A1F-FD61-48BB-8216-DE866573C34D}" dt="2023-12-17T15:27:52.772" v="35" actId="478"/>
          <ac:picMkLst>
            <pc:docMk/>
            <pc:sldMk cId="1333698561" sldId="767"/>
            <ac:picMk id="7" creationId="{8ACECE4D-A62C-1BC6-54BE-209A394735E8}"/>
          </ac:picMkLst>
        </pc:picChg>
      </pc:sldChg>
      <pc:sldChg chg="addSp delSp modSp add mod modClrScheme delAnim modAnim chgLayout">
        <pc:chgData name="Mitulbhai Nandlal Akbari" userId="0cec19f74f8cc2c8" providerId="LiveId" clId="{F33C3A1F-FD61-48BB-8216-DE866573C34D}" dt="2023-12-17T15:41:16.737" v="125"/>
        <pc:sldMkLst>
          <pc:docMk/>
          <pc:sldMk cId="1026889657" sldId="768"/>
        </pc:sldMkLst>
        <pc:spChg chg="add del mod ord">
          <ac:chgData name="Mitulbhai Nandlal Akbari" userId="0cec19f74f8cc2c8" providerId="LiveId" clId="{F33C3A1F-FD61-48BB-8216-DE866573C34D}" dt="2023-12-17T15:36:32.723" v="61"/>
          <ac:spMkLst>
            <pc:docMk/>
            <pc:sldMk cId="1026889657" sldId="768"/>
            <ac:spMk id="2" creationId="{CC3A4FFB-CFD4-75A3-A48E-4AF08942D351}"/>
          </ac:spMkLst>
        </pc:spChg>
        <pc:spChg chg="del mod">
          <ac:chgData name="Mitulbhai Nandlal Akbari" userId="0cec19f74f8cc2c8" providerId="LiveId" clId="{F33C3A1F-FD61-48BB-8216-DE866573C34D}" dt="2023-12-17T15:35:58.639" v="51" actId="478"/>
          <ac:spMkLst>
            <pc:docMk/>
            <pc:sldMk cId="1026889657" sldId="768"/>
            <ac:spMk id="4" creationId="{680CDB41-E0F1-B8CD-8BAB-490F49256EFD}"/>
          </ac:spMkLst>
        </pc:spChg>
        <pc:spChg chg="mod ord">
          <ac:chgData name="Mitulbhai Nandlal Akbari" userId="0cec19f74f8cc2c8" providerId="LiveId" clId="{F33C3A1F-FD61-48BB-8216-DE866573C34D}" dt="2023-12-17T15:41:16.737" v="125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45" creationId="{31E790E4-0AF1-2147-3EF0-DDF17542DDF5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0" creationId="{50D82448-B95A-A66B-105D-4443E7121799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2" creationId="{41395C50-BFA7-BF07-CB09-3857FB7571E5}"/>
          </ac:spMkLst>
        </pc:spChg>
        <pc:graphicFrameChg chg="del">
          <ac:chgData name="Mitulbhai Nandlal Akbari" userId="0cec19f74f8cc2c8" providerId="LiveId" clId="{F33C3A1F-FD61-48BB-8216-DE866573C34D}" dt="2023-12-17T15:35:45.645" v="44" actId="478"/>
          <ac:graphicFrameMkLst>
            <pc:docMk/>
            <pc:sldMk cId="1026889657" sldId="768"/>
            <ac:graphicFrameMk id="3" creationId="{9503C3B4-D23B-7405-7482-B80A39610361}"/>
          </ac:graphicFrameMkLst>
        </pc:graphicFrameChg>
        <pc:picChg chg="add mod ord">
          <ac:chgData name="Mitulbhai Nandlal Akbari" userId="0cec19f74f8cc2c8" providerId="LiveId" clId="{F33C3A1F-FD61-48BB-8216-DE866573C34D}" dt="2023-12-17T15:37:32.668" v="70" actId="14100"/>
          <ac:picMkLst>
            <pc:docMk/>
            <pc:sldMk cId="1026889657" sldId="768"/>
            <ac:picMk id="5" creationId="{84819148-A985-469D-0591-6E6428A3DB76}"/>
          </ac:picMkLst>
        </pc:picChg>
      </pc:sldChg>
      <pc:sldChg chg="modSp add mod">
        <pc:chgData name="Mitulbhai Nandlal Akbari" userId="0cec19f74f8cc2c8" providerId="LiveId" clId="{F33C3A1F-FD61-48BB-8216-DE866573C34D}" dt="2023-12-17T15:46:32.099" v="333" actId="20577"/>
        <pc:sldMkLst>
          <pc:docMk/>
          <pc:sldMk cId="4153125319" sldId="769"/>
        </pc:sldMkLst>
        <pc:spChg chg="mod">
          <ac:chgData name="Mitulbhai Nandlal Akbari" userId="0cec19f74f8cc2c8" providerId="LiveId" clId="{F33C3A1F-FD61-48BB-8216-DE866573C34D}" dt="2023-12-17T15:44:42.643" v="283" actId="20577"/>
          <ac:spMkLst>
            <pc:docMk/>
            <pc:sldMk cId="4153125319" sldId="769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6:32.099" v="333" actId="20577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</pc:docChg>
  </pc:docChgLst>
  <pc:docChgLst>
    <pc:chgData name="Mitulbhai Nandlal Akbari" userId="0cec19f74f8cc2c8" providerId="LiveId" clId="{4F141C84-A063-4E02-A6BF-064E8483F3B6}"/>
    <pc:docChg chg="undo custSel addSld delSld modSld sldOrd">
      <pc:chgData name="Mitulbhai Nandlal Akbari" userId="0cec19f74f8cc2c8" providerId="LiveId" clId="{4F141C84-A063-4E02-A6BF-064E8483F3B6}" dt="2024-01-28T22:02:03.113" v="147" actId="12"/>
      <pc:docMkLst>
        <pc:docMk/>
      </pc:docMkLst>
      <pc:sldChg chg="delSp modSp mod delAnim">
        <pc:chgData name="Mitulbhai Nandlal Akbari" userId="0cec19f74f8cc2c8" providerId="LiveId" clId="{4F141C84-A063-4E02-A6BF-064E8483F3B6}" dt="2024-01-28T21:56:48.133" v="5" actId="478"/>
        <pc:sldMkLst>
          <pc:docMk/>
          <pc:sldMk cId="1766244999" sldId="765"/>
        </pc:sldMkLst>
        <pc:spChg chg="mod">
          <ac:chgData name="Mitulbhai Nandlal Akbari" userId="0cec19f74f8cc2c8" providerId="LiveId" clId="{4F141C84-A063-4E02-A6BF-064E8483F3B6}" dt="2024-01-28T21:56:38.909" v="2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4F141C84-A063-4E02-A6BF-064E8483F3B6}" dt="2024-01-28T21:56:35.544" v="0"/>
          <ac:spMkLst>
            <pc:docMk/>
            <pc:sldMk cId="1766244999" sldId="765"/>
            <ac:spMk id="4" creationId="{33842CE5-7CCC-D947-6372-30E436BA96AA}"/>
          </ac:spMkLst>
        </pc:spChg>
        <pc:spChg chg="del">
          <ac:chgData name="Mitulbhai Nandlal Akbari" userId="0cec19f74f8cc2c8" providerId="LiveId" clId="{4F141C84-A063-4E02-A6BF-064E8483F3B6}" dt="2024-01-28T21:56:43.598" v="3" actId="478"/>
          <ac:spMkLst>
            <pc:docMk/>
            <pc:sldMk cId="1766244999" sldId="765"/>
            <ac:spMk id="8" creationId="{69E35B34-7E75-794A-CB4C-2F3222B0C990}"/>
          </ac:spMkLst>
        </pc:spChg>
        <pc:spChg chg="del">
          <ac:chgData name="Mitulbhai Nandlal Akbari" userId="0cec19f74f8cc2c8" providerId="LiveId" clId="{4F141C84-A063-4E02-A6BF-064E8483F3B6}" dt="2024-01-28T21:56:48.133" v="5" actId="478"/>
          <ac:spMkLst>
            <pc:docMk/>
            <pc:sldMk cId="1766244999" sldId="765"/>
            <ac:spMk id="12" creationId="{5CF7DDB6-BA77-88A0-5D7F-AFDC2DEFF8F1}"/>
          </ac:spMkLst>
        </pc:spChg>
        <pc:picChg chg="del">
          <ac:chgData name="Mitulbhai Nandlal Akbari" userId="0cec19f74f8cc2c8" providerId="LiveId" clId="{4F141C84-A063-4E02-A6BF-064E8483F3B6}" dt="2024-01-28T21:56:45.638" v="4" actId="478"/>
          <ac:picMkLst>
            <pc:docMk/>
            <pc:sldMk cId="1766244999" sldId="765"/>
            <ac:picMk id="6" creationId="{9C32077D-6161-15CC-7EFD-66761FB63C26}"/>
          </ac:picMkLst>
        </pc:picChg>
      </pc:sldChg>
      <pc:sldChg chg="addSp delSp modSp mod modClrScheme chgLayout">
        <pc:chgData name="Mitulbhai Nandlal Akbari" userId="0cec19f74f8cc2c8" providerId="LiveId" clId="{4F141C84-A063-4E02-A6BF-064E8483F3B6}" dt="2024-01-28T21:57:32.149" v="16" actId="1076"/>
        <pc:sldMkLst>
          <pc:docMk/>
          <pc:sldMk cId="567938468" sldId="766"/>
        </pc:sldMkLst>
        <pc:spChg chg="mod">
          <ac:chgData name="Mitulbhai Nandlal Akbari" userId="0cec19f74f8cc2c8" providerId="LiveId" clId="{4F141C84-A063-4E02-A6BF-064E8483F3B6}" dt="2024-01-28T21:57:22.172" v="14" actId="26606"/>
          <ac:spMkLst>
            <pc:docMk/>
            <pc:sldMk cId="567938468" sldId="766"/>
            <ac:spMk id="11" creationId="{37DD27D4-2507-773A-78D0-FBC168CEC289}"/>
          </ac:spMkLst>
        </pc:spChg>
        <pc:spChg chg="mod">
          <ac:chgData name="Mitulbhai Nandlal Akbari" userId="0cec19f74f8cc2c8" providerId="LiveId" clId="{4F141C84-A063-4E02-A6BF-064E8483F3B6}" dt="2024-01-28T21:57:22.172" v="14" actId="26606"/>
          <ac:spMkLst>
            <pc:docMk/>
            <pc:sldMk cId="567938468" sldId="766"/>
            <ac:spMk id="45" creationId="{31E790E4-0AF1-2147-3EF0-DDF17542DDF5}"/>
          </ac:spMkLst>
        </pc:spChg>
        <pc:picChg chg="add mod ord">
          <ac:chgData name="Mitulbhai Nandlal Akbari" userId="0cec19f74f8cc2c8" providerId="LiveId" clId="{4F141C84-A063-4E02-A6BF-064E8483F3B6}" dt="2024-01-28T21:57:32.149" v="16" actId="1076"/>
          <ac:picMkLst>
            <pc:docMk/>
            <pc:sldMk cId="567938468" sldId="766"/>
            <ac:picMk id="3" creationId="{A57CA1C3-93CC-A9C0-1286-EB50871C59A4}"/>
          </ac:picMkLst>
        </pc:picChg>
        <pc:picChg chg="del">
          <ac:chgData name="Mitulbhai Nandlal Akbari" userId="0cec19f74f8cc2c8" providerId="LiveId" clId="{4F141C84-A063-4E02-A6BF-064E8483F3B6}" dt="2024-01-28T21:57:01.816" v="8" actId="478"/>
          <ac:picMkLst>
            <pc:docMk/>
            <pc:sldMk cId="567938468" sldId="766"/>
            <ac:picMk id="6" creationId="{CF62E93C-CB54-5156-6574-B041F44873F7}"/>
          </ac:picMkLst>
        </pc:picChg>
      </pc:sldChg>
      <pc:sldChg chg="addSp delSp modSp mod">
        <pc:chgData name="Mitulbhai Nandlal Akbari" userId="0cec19f74f8cc2c8" providerId="LiveId" clId="{4F141C84-A063-4E02-A6BF-064E8483F3B6}" dt="2024-01-28T22:01:21.569" v="65" actId="22"/>
        <pc:sldMkLst>
          <pc:docMk/>
          <pc:sldMk cId="1333698561" sldId="767"/>
        </pc:sldMkLst>
        <pc:spChg chg="mod">
          <ac:chgData name="Mitulbhai Nandlal Akbari" userId="0cec19f74f8cc2c8" providerId="LiveId" clId="{4F141C84-A063-4E02-A6BF-064E8483F3B6}" dt="2024-01-28T21:58:24.443" v="26"/>
          <ac:spMkLst>
            <pc:docMk/>
            <pc:sldMk cId="1333698561" sldId="767"/>
            <ac:spMk id="7" creationId="{01D083F6-042D-B745-30F3-117473182E0F}"/>
          </ac:spMkLst>
        </pc:spChg>
        <pc:spChg chg="add del">
          <ac:chgData name="Mitulbhai Nandlal Akbari" userId="0cec19f74f8cc2c8" providerId="LiveId" clId="{4F141C84-A063-4E02-A6BF-064E8483F3B6}" dt="2024-01-28T22:01:21.569" v="65" actId="22"/>
          <ac:spMkLst>
            <pc:docMk/>
            <pc:sldMk cId="1333698561" sldId="767"/>
            <ac:spMk id="8" creationId="{FC07C176-5DC3-F783-9146-AA58AB31A879}"/>
          </ac:spMkLst>
        </pc:spChg>
        <pc:picChg chg="add mod">
          <ac:chgData name="Mitulbhai Nandlal Akbari" userId="0cec19f74f8cc2c8" providerId="LiveId" clId="{4F141C84-A063-4E02-A6BF-064E8483F3B6}" dt="2024-01-28T21:59:50.508" v="37" actId="14100"/>
          <ac:picMkLst>
            <pc:docMk/>
            <pc:sldMk cId="1333698561" sldId="767"/>
            <ac:picMk id="3" creationId="{8DCB7F08-8425-3C25-9FA7-442D4C51AC13}"/>
          </ac:picMkLst>
        </pc:picChg>
        <pc:picChg chg="del">
          <ac:chgData name="Mitulbhai Nandlal Akbari" userId="0cec19f74f8cc2c8" providerId="LiveId" clId="{4F141C84-A063-4E02-A6BF-064E8483F3B6}" dt="2024-01-28T21:58:13.640" v="25" actId="478"/>
          <ac:picMkLst>
            <pc:docMk/>
            <pc:sldMk cId="1333698561" sldId="767"/>
            <ac:picMk id="6" creationId="{5E4478CF-3452-9801-E871-622A152DAF22}"/>
          </ac:picMkLst>
        </pc:picChg>
      </pc:sldChg>
      <pc:sldChg chg="addSp delSp modSp mod ord">
        <pc:chgData name="Mitulbhai Nandlal Akbari" userId="0cec19f74f8cc2c8" providerId="LiveId" clId="{4F141C84-A063-4E02-A6BF-064E8483F3B6}" dt="2024-01-28T22:00:41.849" v="57" actId="404"/>
        <pc:sldMkLst>
          <pc:docMk/>
          <pc:sldMk cId="1026889657" sldId="768"/>
        </pc:sldMkLst>
        <pc:spChg chg="del">
          <ac:chgData name="Mitulbhai Nandlal Akbari" userId="0cec19f74f8cc2c8" providerId="LiveId" clId="{4F141C84-A063-4E02-A6BF-064E8483F3B6}" dt="2024-01-28T21:57:40.311" v="17" actId="478"/>
          <ac:spMkLst>
            <pc:docMk/>
            <pc:sldMk cId="1026889657" sldId="768"/>
            <ac:spMk id="2" creationId="{C93A4A07-8192-5CBB-455D-EC2698BB15D7}"/>
          </ac:spMkLst>
        </pc:spChg>
        <pc:spChg chg="add del">
          <ac:chgData name="Mitulbhai Nandlal Akbari" userId="0cec19f74f8cc2c8" providerId="LiveId" clId="{4F141C84-A063-4E02-A6BF-064E8483F3B6}" dt="2024-01-28T21:58:03.905" v="22" actId="22"/>
          <ac:spMkLst>
            <pc:docMk/>
            <pc:sldMk cId="1026889657" sldId="768"/>
            <ac:spMk id="5" creationId="{14F8AFA0-09D3-C204-A76F-19EB0FEF1784}"/>
          </ac:spMkLst>
        </pc:spChg>
        <pc:spChg chg="add mod">
          <ac:chgData name="Mitulbhai Nandlal Akbari" userId="0cec19f74f8cc2c8" providerId="LiveId" clId="{4F141C84-A063-4E02-A6BF-064E8483F3B6}" dt="2024-01-28T22:00:41.849" v="57" actId="404"/>
          <ac:spMkLst>
            <pc:docMk/>
            <pc:sldMk cId="1026889657" sldId="768"/>
            <ac:spMk id="7" creationId="{8DDA91BB-E32D-B122-CAA9-135D20337B91}"/>
          </ac:spMkLst>
        </pc:spChg>
        <pc:spChg chg="mod">
          <ac:chgData name="Mitulbhai Nandlal Akbari" userId="0cec19f74f8cc2c8" providerId="LiveId" clId="{4F141C84-A063-4E02-A6BF-064E8483F3B6}" dt="2024-01-28T21:56:58.617" v="7"/>
          <ac:spMkLst>
            <pc:docMk/>
            <pc:sldMk cId="1026889657" sldId="768"/>
            <ac:spMk id="10" creationId="{23DE2C2E-8B13-9071-2784-6853E0444D67}"/>
          </ac:spMkLst>
        </pc:spChg>
        <pc:picChg chg="del">
          <ac:chgData name="Mitulbhai Nandlal Akbari" userId="0cec19f74f8cc2c8" providerId="LiveId" clId="{4F141C84-A063-4E02-A6BF-064E8483F3B6}" dt="2024-01-28T21:57:41.645" v="18" actId="478"/>
          <ac:picMkLst>
            <pc:docMk/>
            <pc:sldMk cId="1026889657" sldId="768"/>
            <ac:picMk id="4" creationId="{B6E7EA27-5B70-9F1B-348E-BA8D5F948265}"/>
          </ac:picMkLst>
        </pc:picChg>
      </pc:sldChg>
      <pc:sldChg chg="del">
        <pc:chgData name="Mitulbhai Nandlal Akbari" userId="0cec19f74f8cc2c8" providerId="LiveId" clId="{4F141C84-A063-4E02-A6BF-064E8483F3B6}" dt="2024-01-28T21:58:10.734" v="24" actId="47"/>
        <pc:sldMkLst>
          <pc:docMk/>
          <pc:sldMk cId="4153125319" sldId="769"/>
        </pc:sldMkLst>
      </pc:sldChg>
      <pc:sldChg chg="del">
        <pc:chgData name="Mitulbhai Nandlal Akbari" userId="0cec19f74f8cc2c8" providerId="LiveId" clId="{4F141C84-A063-4E02-A6BF-064E8483F3B6}" dt="2024-01-28T21:58:27.277" v="27" actId="47"/>
        <pc:sldMkLst>
          <pc:docMk/>
          <pc:sldMk cId="2374958368" sldId="770"/>
        </pc:sldMkLst>
      </pc:sldChg>
      <pc:sldChg chg="del">
        <pc:chgData name="Mitulbhai Nandlal Akbari" userId="0cec19f74f8cc2c8" providerId="LiveId" clId="{4F141C84-A063-4E02-A6BF-064E8483F3B6}" dt="2024-01-28T21:58:28.553" v="28" actId="47"/>
        <pc:sldMkLst>
          <pc:docMk/>
          <pc:sldMk cId="1670727710" sldId="772"/>
        </pc:sldMkLst>
      </pc:sldChg>
      <pc:sldChg chg="addSp delSp modSp add mod">
        <pc:chgData name="Mitulbhai Nandlal Akbari" userId="0cec19f74f8cc2c8" providerId="LiveId" clId="{4F141C84-A063-4E02-A6BF-064E8483F3B6}" dt="2024-01-28T22:01:28.543" v="68" actId="1076"/>
        <pc:sldMkLst>
          <pc:docMk/>
          <pc:sldMk cId="1834578518" sldId="773"/>
        </pc:sldMkLst>
        <pc:spChg chg="add mod">
          <ac:chgData name="Mitulbhai Nandlal Akbari" userId="0cec19f74f8cc2c8" providerId="LiveId" clId="{4F141C84-A063-4E02-A6BF-064E8483F3B6}" dt="2024-01-28T22:01:28.543" v="68" actId="1076"/>
          <ac:spMkLst>
            <pc:docMk/>
            <pc:sldMk cId="1834578518" sldId="773"/>
            <ac:spMk id="3" creationId="{1D8D10D8-3C6D-CB78-D386-46C1D68FC6AC}"/>
          </ac:spMkLst>
        </pc:spChg>
        <pc:spChg chg="add del">
          <ac:chgData name="Mitulbhai Nandlal Akbari" userId="0cec19f74f8cc2c8" providerId="LiveId" clId="{4F141C84-A063-4E02-A6BF-064E8483F3B6}" dt="2024-01-28T22:01:23.095" v="66" actId="22"/>
          <ac:spMkLst>
            <pc:docMk/>
            <pc:sldMk cId="1834578518" sldId="773"/>
            <ac:spMk id="5" creationId="{436B91CD-0AFA-D0B7-6411-E1678F80D749}"/>
          </ac:spMkLst>
        </pc:spChg>
      </pc:sldChg>
      <pc:sldChg chg="modSp add mod">
        <pc:chgData name="Mitulbhai Nandlal Akbari" userId="0cec19f74f8cc2c8" providerId="LiveId" clId="{4F141C84-A063-4E02-A6BF-064E8483F3B6}" dt="2024-01-28T22:02:03.113" v="147" actId="12"/>
        <pc:sldMkLst>
          <pc:docMk/>
          <pc:sldMk cId="3555542008" sldId="774"/>
        </pc:sldMkLst>
        <pc:spChg chg="mod">
          <ac:chgData name="Mitulbhai Nandlal Akbari" userId="0cec19f74f8cc2c8" providerId="LiveId" clId="{4F141C84-A063-4E02-A6BF-064E8483F3B6}" dt="2024-01-28T22:02:03.113" v="147" actId="12"/>
          <ac:spMkLst>
            <pc:docMk/>
            <pc:sldMk cId="3555542008" sldId="774"/>
            <ac:spMk id="3" creationId="{1D8D10D8-3C6D-CB78-D386-46C1D68FC6AC}"/>
          </ac:spMkLst>
        </pc:spChg>
      </pc:sldChg>
    </pc:docChg>
  </pc:docChgLst>
  <pc:docChgLst>
    <pc:chgData name="Mitulbhai Nandlal Akbari" userId="0cec19f74f8cc2c8" providerId="LiveId" clId="{DB50B9B0-C09D-4F90-B098-1E79AA8DA652}"/>
    <pc:docChg chg="undo redo custSel addSld delSld modSld">
      <pc:chgData name="Mitulbhai Nandlal Akbari" userId="0cec19f74f8cc2c8" providerId="LiveId" clId="{DB50B9B0-C09D-4F90-B098-1E79AA8DA652}" dt="2024-01-28T20:07:14.429" v="938"/>
      <pc:docMkLst>
        <pc:docMk/>
      </pc:docMkLst>
      <pc:sldChg chg="addSp delSp modSp mod addAnim delAnim modAnim">
        <pc:chgData name="Mitulbhai Nandlal Akbari" userId="0cec19f74f8cc2c8" providerId="LiveId" clId="{DB50B9B0-C09D-4F90-B098-1E79AA8DA652}" dt="2024-01-28T20:05:57.413" v="909" actId="20577"/>
        <pc:sldMkLst>
          <pc:docMk/>
          <pc:sldMk cId="1766244999" sldId="765"/>
        </pc:sldMkLst>
        <pc:spChg chg="mod">
          <ac:chgData name="Mitulbhai Nandlal Akbari" userId="0cec19f74f8cc2c8" providerId="LiveId" clId="{DB50B9B0-C09D-4F90-B098-1E79AA8DA652}" dt="2024-01-28T20:05:57.413" v="909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DB50B9B0-C09D-4F90-B098-1E79AA8DA652}" dt="2024-01-28T20:05:47.085" v="907"/>
          <ac:spMkLst>
            <pc:docMk/>
            <pc:sldMk cId="1766244999" sldId="765"/>
            <ac:spMk id="4" creationId="{33842CE5-7CCC-D947-6372-30E436BA96AA}"/>
          </ac:spMkLst>
        </pc:spChg>
        <pc:spChg chg="add del mod">
          <ac:chgData name="Mitulbhai Nandlal Akbari" userId="0cec19f74f8cc2c8" providerId="LiveId" clId="{DB50B9B0-C09D-4F90-B098-1E79AA8DA652}" dt="2024-01-28T18:16:32.747" v="166" actId="20577"/>
          <ac:spMkLst>
            <pc:docMk/>
            <pc:sldMk cId="1766244999" sldId="765"/>
            <ac:spMk id="8" creationId="{69E35B34-7E75-794A-CB4C-2F3222B0C990}"/>
          </ac:spMkLst>
        </pc:spChg>
        <pc:spChg chg="add del mod">
          <ac:chgData name="Mitulbhai Nandlal Akbari" userId="0cec19f74f8cc2c8" providerId="LiveId" clId="{DB50B9B0-C09D-4F90-B098-1E79AA8DA652}" dt="2024-01-28T18:26:48.660" v="505" actId="20577"/>
          <ac:spMkLst>
            <pc:docMk/>
            <pc:sldMk cId="1766244999" sldId="765"/>
            <ac:spMk id="12" creationId="{5CF7DDB6-BA77-88A0-5D7F-AFDC2DEFF8F1}"/>
          </ac:spMkLst>
        </pc:spChg>
        <pc:picChg chg="add mod">
          <ac:chgData name="Mitulbhai Nandlal Akbari" userId="0cec19f74f8cc2c8" providerId="LiveId" clId="{DB50B9B0-C09D-4F90-B098-1E79AA8DA652}" dt="2024-01-28T18:16:48.564" v="170" actId="1076"/>
          <ac:picMkLst>
            <pc:docMk/>
            <pc:sldMk cId="1766244999" sldId="765"/>
            <ac:picMk id="6" creationId="{9C32077D-6161-15CC-7EFD-66761FB63C26}"/>
          </ac:picMkLst>
        </pc:picChg>
      </pc:sldChg>
      <pc:sldChg chg="addSp delSp modSp mod modClrScheme addAnim delAnim modAnim chgLayout">
        <pc:chgData name="Mitulbhai Nandlal Akbari" userId="0cec19f74f8cc2c8" providerId="LiveId" clId="{DB50B9B0-C09D-4F90-B098-1E79AA8DA652}" dt="2024-01-28T20:06:27.714" v="918" actId="27636"/>
        <pc:sldMkLst>
          <pc:docMk/>
          <pc:sldMk cId="567938468" sldId="766"/>
        </pc:sldMkLst>
        <pc:spChg chg="add del mod">
          <ac:chgData name="Mitulbhai Nandlal Akbari" userId="0cec19f74f8cc2c8" providerId="LiveId" clId="{DB50B9B0-C09D-4F90-B098-1E79AA8DA652}" dt="2024-01-28T18:23:14.225" v="418" actId="478"/>
          <ac:spMkLst>
            <pc:docMk/>
            <pc:sldMk cId="567938468" sldId="766"/>
            <ac:spMk id="4" creationId="{680CDB41-E0F1-B8CD-8BAB-490F49256EFD}"/>
          </ac:spMkLst>
        </pc:spChg>
        <pc:spChg chg="add mod">
          <ac:chgData name="Mitulbhai Nandlal Akbari" userId="0cec19f74f8cc2c8" providerId="LiveId" clId="{DB50B9B0-C09D-4F90-B098-1E79AA8DA652}" dt="2024-01-28T20:06:11.996" v="911"/>
          <ac:spMkLst>
            <pc:docMk/>
            <pc:sldMk cId="567938468" sldId="766"/>
            <ac:spMk id="7" creationId="{54E3F34C-DFCB-6E07-EEFA-65C93BCCBDFF}"/>
          </ac:spMkLst>
        </pc:spChg>
        <pc:spChg chg="add mod">
          <ac:chgData name="Mitulbhai Nandlal Akbari" userId="0cec19f74f8cc2c8" providerId="LiveId" clId="{DB50B9B0-C09D-4F90-B098-1E79AA8DA652}" dt="2024-01-28T20:06:18.561" v="913"/>
          <ac:spMkLst>
            <pc:docMk/>
            <pc:sldMk cId="567938468" sldId="766"/>
            <ac:spMk id="8" creationId="{4F88CDC5-EEE8-3EE1-7A0B-A1B1132AE415}"/>
          </ac:spMkLst>
        </pc:spChg>
        <pc:spChg chg="add del mod">
          <ac:chgData name="Mitulbhai Nandlal Akbari" userId="0cec19f74f8cc2c8" providerId="LiveId" clId="{DB50B9B0-C09D-4F90-B098-1E79AA8DA652}" dt="2024-01-28T20:06:23.885" v="915"/>
          <ac:spMkLst>
            <pc:docMk/>
            <pc:sldMk cId="567938468" sldId="766"/>
            <ac:spMk id="10" creationId="{7AF1F31E-4E3C-81F3-B40C-7F143C6330EA}"/>
          </ac:spMkLst>
        </pc:spChg>
        <pc:spChg chg="add mod">
          <ac:chgData name="Mitulbhai Nandlal Akbari" userId="0cec19f74f8cc2c8" providerId="LiveId" clId="{DB50B9B0-C09D-4F90-B098-1E79AA8DA652}" dt="2024-01-28T20:06:27.714" v="918" actId="27636"/>
          <ac:spMkLst>
            <pc:docMk/>
            <pc:sldMk cId="567938468" sldId="766"/>
            <ac:spMk id="11" creationId="{37DD27D4-2507-773A-78D0-FBC168CEC289}"/>
          </ac:spMkLst>
        </pc:spChg>
        <pc:spChg chg="del mod">
          <ac:chgData name="Mitulbhai Nandlal Akbari" userId="0cec19f74f8cc2c8" providerId="LiveId" clId="{DB50B9B0-C09D-4F90-B098-1E79AA8DA652}" dt="2024-01-28T20:06:21.318" v="914" actId="478"/>
          <ac:spMkLst>
            <pc:docMk/>
            <pc:sldMk cId="567938468" sldId="766"/>
            <ac:spMk id="26" creationId="{ED9760C9-D2CF-F04B-124F-9E5DBAE28103}"/>
          </ac:spMkLst>
        </pc:spChg>
        <pc:spChg chg="mod ord">
          <ac:chgData name="Mitulbhai Nandlal Akbari" userId="0cec19f74f8cc2c8" providerId="LiveId" clId="{DB50B9B0-C09D-4F90-B098-1E79AA8DA652}" dt="2024-01-28T18:22:37.751" v="411" actId="26606"/>
          <ac:spMkLst>
            <pc:docMk/>
            <pc:sldMk cId="567938468" sldId="766"/>
            <ac:spMk id="45" creationId="{31E790E4-0AF1-2147-3EF0-DDF17542DDF5}"/>
          </ac:spMkLst>
        </pc:spChg>
        <pc:graphicFrameChg chg="add del mod">
          <ac:chgData name="Mitulbhai Nandlal Akbari" userId="0cec19f74f8cc2c8" providerId="LiveId" clId="{DB50B9B0-C09D-4F90-B098-1E79AA8DA652}" dt="2024-01-28T18:21:59.275" v="402" actId="478"/>
          <ac:graphicFrameMkLst>
            <pc:docMk/>
            <pc:sldMk cId="567938468" sldId="766"/>
            <ac:graphicFrameMk id="2" creationId="{2B005E84-5352-4D24-3EF8-DABEFF9CF61D}"/>
          </ac:graphicFrameMkLst>
        </pc:graphicFrameChg>
        <pc:graphicFrameChg chg="del modGraphic">
          <ac:chgData name="Mitulbhai Nandlal Akbari" userId="0cec19f74f8cc2c8" providerId="LiveId" clId="{DB50B9B0-C09D-4F90-B098-1E79AA8DA652}" dt="2024-01-28T18:22:02.542" v="403" actId="478"/>
          <ac:graphicFrameMkLst>
            <pc:docMk/>
            <pc:sldMk cId="567938468" sldId="766"/>
            <ac:graphicFrameMk id="3" creationId="{9503C3B4-D23B-7405-7482-B80A39610361}"/>
          </ac:graphicFrameMkLst>
        </pc:graphicFrameChg>
        <pc:picChg chg="add mod">
          <ac:chgData name="Mitulbhai Nandlal Akbari" userId="0cec19f74f8cc2c8" providerId="LiveId" clId="{DB50B9B0-C09D-4F90-B098-1E79AA8DA652}" dt="2024-01-28T18:25:35.351" v="424" actId="1076"/>
          <ac:picMkLst>
            <pc:docMk/>
            <pc:sldMk cId="567938468" sldId="766"/>
            <ac:picMk id="6" creationId="{CF62E93C-CB54-5156-6574-B041F44873F7}"/>
          </ac:picMkLst>
        </pc:picChg>
      </pc:sldChg>
      <pc:sldChg chg="addSp delSp modSp mod delAnim">
        <pc:chgData name="Mitulbhai Nandlal Akbari" userId="0cec19f74f8cc2c8" providerId="LiveId" clId="{DB50B9B0-C09D-4F90-B098-1E79AA8DA652}" dt="2024-01-28T20:07:06.577" v="934"/>
        <pc:sldMkLst>
          <pc:docMk/>
          <pc:sldMk cId="1333698561" sldId="767"/>
        </pc:sldMkLst>
        <pc:spChg chg="del mod">
          <ac:chgData name="Mitulbhai Nandlal Akbari" userId="0cec19f74f8cc2c8" providerId="LiveId" clId="{DB50B9B0-C09D-4F90-B098-1E79AA8DA652}" dt="2024-01-28T20:07:06.577" v="934"/>
          <ac:spMkLst>
            <pc:docMk/>
            <pc:sldMk cId="1333698561" sldId="767"/>
            <ac:spMk id="2" creationId="{66E02BAC-51D7-BFE3-FED5-424DA3F710A2}"/>
          </ac:spMkLst>
        </pc:spChg>
        <pc:spChg chg="add mod">
          <ac:chgData name="Mitulbhai Nandlal Akbari" userId="0cec19f74f8cc2c8" providerId="LiveId" clId="{DB50B9B0-C09D-4F90-B098-1E79AA8DA652}" dt="2024-01-28T20:07:06.577" v="934"/>
          <ac:spMkLst>
            <pc:docMk/>
            <pc:sldMk cId="1333698561" sldId="767"/>
            <ac:spMk id="7" creationId="{01D083F6-042D-B745-30F3-117473182E0F}"/>
          </ac:spMkLst>
        </pc:spChg>
        <pc:picChg chg="del">
          <ac:chgData name="Mitulbhai Nandlal Akbari" userId="0cec19f74f8cc2c8" providerId="LiveId" clId="{DB50B9B0-C09D-4F90-B098-1E79AA8DA652}" dt="2024-01-28T19:41:40.749" v="649" actId="478"/>
          <ac:picMkLst>
            <pc:docMk/>
            <pc:sldMk cId="1333698561" sldId="767"/>
            <ac:picMk id="3" creationId="{0F206494-6C68-22FD-B641-C795E8E420D4}"/>
          </ac:picMkLst>
        </pc:picChg>
        <pc:picChg chg="add mod">
          <ac:chgData name="Mitulbhai Nandlal Akbari" userId="0cec19f74f8cc2c8" providerId="LiveId" clId="{DB50B9B0-C09D-4F90-B098-1E79AA8DA652}" dt="2024-01-28T19:43:19.347" v="658" actId="1076"/>
          <ac:picMkLst>
            <pc:docMk/>
            <pc:sldMk cId="1333698561" sldId="767"/>
            <ac:picMk id="6" creationId="{5E4478CF-3452-9801-E871-622A152DAF22}"/>
          </ac:picMkLst>
        </pc:picChg>
      </pc:sldChg>
      <pc:sldChg chg="addSp delSp modSp mod modClrScheme addAnim delAnim chgLayout">
        <pc:chgData name="Mitulbhai Nandlal Akbari" userId="0cec19f74f8cc2c8" providerId="LiveId" clId="{DB50B9B0-C09D-4F90-B098-1E79AA8DA652}" dt="2024-01-28T20:06:51.519" v="928" actId="27636"/>
        <pc:sldMkLst>
          <pc:docMk/>
          <pc:sldMk cId="1026889657" sldId="768"/>
        </pc:sldMkLst>
        <pc:spChg chg="add mod">
          <ac:chgData name="Mitulbhai Nandlal Akbari" userId="0cec19f74f8cc2c8" providerId="LiveId" clId="{DB50B9B0-C09D-4F90-B098-1E79AA8DA652}" dt="2024-01-28T18:27:40.033" v="523" actId="27636"/>
          <ac:spMkLst>
            <pc:docMk/>
            <pc:sldMk cId="1026889657" sldId="768"/>
            <ac:spMk id="2" creationId="{C93A4A07-8192-5CBB-455D-EC2698BB15D7}"/>
          </ac:spMkLst>
        </pc:spChg>
        <pc:spChg chg="add mod">
          <ac:chgData name="Mitulbhai Nandlal Akbari" userId="0cec19f74f8cc2c8" providerId="LiveId" clId="{DB50B9B0-C09D-4F90-B098-1E79AA8DA652}" dt="2024-01-28T20:06:40.480" v="921"/>
          <ac:spMkLst>
            <pc:docMk/>
            <pc:sldMk cId="1026889657" sldId="768"/>
            <ac:spMk id="6" creationId="{A632BD3E-BEAE-71E4-4DBA-A783FCDECDC9}"/>
          </ac:spMkLst>
        </pc:spChg>
        <pc:spChg chg="add del mod">
          <ac:chgData name="Mitulbhai Nandlal Akbari" userId="0cec19f74f8cc2c8" providerId="LiveId" clId="{DB50B9B0-C09D-4F90-B098-1E79AA8DA652}" dt="2024-01-28T20:06:48.215" v="925"/>
          <ac:spMkLst>
            <pc:docMk/>
            <pc:sldMk cId="1026889657" sldId="768"/>
            <ac:spMk id="8" creationId="{235386B6-3B32-A868-BECF-D27DC03ACBF0}"/>
          </ac:spMkLst>
        </pc:spChg>
        <pc:spChg chg="add mod">
          <ac:chgData name="Mitulbhai Nandlal Akbari" userId="0cec19f74f8cc2c8" providerId="LiveId" clId="{DB50B9B0-C09D-4F90-B098-1E79AA8DA652}" dt="2024-01-28T20:06:45.674" v="924"/>
          <ac:spMkLst>
            <pc:docMk/>
            <pc:sldMk cId="1026889657" sldId="768"/>
            <ac:spMk id="9" creationId="{EDB9BDE8-DE63-D587-726E-6F1A7F040B4B}"/>
          </ac:spMkLst>
        </pc:spChg>
        <pc:spChg chg="add mod">
          <ac:chgData name="Mitulbhai Nandlal Akbari" userId="0cec19f74f8cc2c8" providerId="LiveId" clId="{DB50B9B0-C09D-4F90-B098-1E79AA8DA652}" dt="2024-01-28T20:06:51.519" v="928" actId="27636"/>
          <ac:spMkLst>
            <pc:docMk/>
            <pc:sldMk cId="1026889657" sldId="768"/>
            <ac:spMk id="10" creationId="{23DE2C2E-8B13-9071-2784-6853E0444D67}"/>
          </ac:spMkLst>
        </pc:spChg>
        <pc:spChg chg="del mod">
          <ac:chgData name="Mitulbhai Nandlal Akbari" userId="0cec19f74f8cc2c8" providerId="LiveId" clId="{DB50B9B0-C09D-4F90-B098-1E79AA8DA652}" dt="2024-01-28T20:06:42.920" v="922" actId="478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DB50B9B0-C09D-4F90-B098-1E79AA8DA652}" dt="2024-01-28T18:27:12.634" v="513" actId="26606"/>
          <ac:spMkLst>
            <pc:docMk/>
            <pc:sldMk cId="1026889657" sldId="768"/>
            <ac:spMk id="45" creationId="{31E790E4-0AF1-2147-3EF0-DDF17542DDF5}"/>
          </ac:spMkLst>
        </pc:spChg>
        <pc:picChg chg="add mod">
          <ac:chgData name="Mitulbhai Nandlal Akbari" userId="0cec19f74f8cc2c8" providerId="LiveId" clId="{DB50B9B0-C09D-4F90-B098-1E79AA8DA652}" dt="2024-01-28T18:27:48.572" v="526" actId="14100"/>
          <ac:picMkLst>
            <pc:docMk/>
            <pc:sldMk cId="1026889657" sldId="768"/>
            <ac:picMk id="4" creationId="{B6E7EA27-5B70-9F1B-348E-BA8D5F948265}"/>
          </ac:picMkLst>
        </pc:picChg>
        <pc:picChg chg="add del">
          <ac:chgData name="Mitulbhai Nandlal Akbari" userId="0cec19f74f8cc2c8" providerId="LiveId" clId="{DB50B9B0-C09D-4F90-B098-1E79AA8DA652}" dt="2024-01-28T18:25:36.457" v="425" actId="478"/>
          <ac:picMkLst>
            <pc:docMk/>
            <pc:sldMk cId="1026889657" sldId="768"/>
            <ac:picMk id="5" creationId="{84819148-A985-469D-0591-6E6428A3DB76}"/>
          </ac:picMkLst>
        </pc:picChg>
      </pc:sldChg>
      <pc:sldChg chg="addSp delSp modSp mod addAnim delAnim modAnim">
        <pc:chgData name="Mitulbhai Nandlal Akbari" userId="0cec19f74f8cc2c8" providerId="LiveId" clId="{DB50B9B0-C09D-4F90-B098-1E79AA8DA652}" dt="2024-01-28T20:07:01.906" v="932"/>
        <pc:sldMkLst>
          <pc:docMk/>
          <pc:sldMk cId="4153125319" sldId="769"/>
        </pc:sldMkLst>
        <pc:spChg chg="add mod">
          <ac:chgData name="Mitulbhai Nandlal Akbari" userId="0cec19f74f8cc2c8" providerId="LiveId" clId="{DB50B9B0-C09D-4F90-B098-1E79AA8DA652}" dt="2024-01-28T20:06:58.917" v="930"/>
          <ac:spMkLst>
            <pc:docMk/>
            <pc:sldMk cId="4153125319" sldId="769"/>
            <ac:spMk id="2" creationId="{7747FF68-288D-5D4A-C896-C5A6C0F6F63E}"/>
          </ac:spMkLst>
        </pc:spChg>
        <pc:spChg chg="add del mod">
          <ac:chgData name="Mitulbhai Nandlal Akbari" userId="0cec19f74f8cc2c8" providerId="LiveId" clId="{DB50B9B0-C09D-4F90-B098-1E79AA8DA652}" dt="2024-01-28T20:04:49.629" v="903"/>
          <ac:spMkLst>
            <pc:docMk/>
            <pc:sldMk cId="4153125319" sldId="769"/>
            <ac:spMk id="4" creationId="{680CDB41-E0F1-B8CD-8BAB-490F49256EFD}"/>
          </ac:spMkLst>
        </pc:spChg>
        <pc:spChg chg="add mod">
          <ac:chgData name="Mitulbhai Nandlal Akbari" userId="0cec19f74f8cc2c8" providerId="LiveId" clId="{DB50B9B0-C09D-4F90-B098-1E79AA8DA652}" dt="2024-01-28T20:07:01.906" v="932"/>
          <ac:spMkLst>
            <pc:docMk/>
            <pc:sldMk cId="4153125319" sldId="769"/>
            <ac:spMk id="5" creationId="{A1898A31-E95D-69E4-B123-03EB6B42ECA1}"/>
          </ac:spMkLst>
        </pc:spChg>
        <pc:spChg chg="del mod">
          <ac:chgData name="Mitulbhai Nandlal Akbari" userId="0cec19f74f8cc2c8" providerId="LiveId" clId="{DB50B9B0-C09D-4F90-B098-1E79AA8DA652}" dt="2024-01-28T20:07:01.906" v="932"/>
          <ac:spMkLst>
            <pc:docMk/>
            <pc:sldMk cId="4153125319" sldId="769"/>
            <ac:spMk id="26" creationId="{ED9760C9-D2CF-F04B-124F-9E5DBAE28103}"/>
          </ac:spMkLst>
        </pc:spChg>
        <pc:graphicFrameChg chg="del">
          <ac:chgData name="Mitulbhai Nandlal Akbari" userId="0cec19f74f8cc2c8" providerId="LiveId" clId="{DB50B9B0-C09D-4F90-B098-1E79AA8DA652}" dt="2024-01-28T18:28:00.516" v="527" actId="478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  <pc:sldChg chg="addSp delSp modSp new mod">
        <pc:chgData name="Mitulbhai Nandlal Akbari" userId="0cec19f74f8cc2c8" providerId="LiveId" clId="{DB50B9B0-C09D-4F90-B098-1E79AA8DA652}" dt="2024-01-28T20:07:10.373" v="936"/>
        <pc:sldMkLst>
          <pc:docMk/>
          <pc:sldMk cId="2374958368" sldId="770"/>
        </pc:sldMkLst>
        <pc:spChg chg="del mod">
          <ac:chgData name="Mitulbhai Nandlal Akbari" userId="0cec19f74f8cc2c8" providerId="LiveId" clId="{DB50B9B0-C09D-4F90-B098-1E79AA8DA652}" dt="2024-01-28T20:07:10.373" v="936"/>
          <ac:spMkLst>
            <pc:docMk/>
            <pc:sldMk cId="2374958368" sldId="770"/>
            <ac:spMk id="2" creationId="{721F3548-FA99-B8C2-A3F8-0F022CC74A54}"/>
          </ac:spMkLst>
        </pc:spChg>
        <pc:spChg chg="del mod">
          <ac:chgData name="Mitulbhai Nandlal Akbari" userId="0cec19f74f8cc2c8" providerId="LiveId" clId="{DB50B9B0-C09D-4F90-B098-1E79AA8DA652}" dt="2024-01-28T19:51:18.748" v="746" actId="478"/>
          <ac:spMkLst>
            <pc:docMk/>
            <pc:sldMk cId="2374958368" sldId="770"/>
            <ac:spMk id="3" creationId="{2BDD5065-0220-5337-23A5-9FDA9E48333F}"/>
          </ac:spMkLst>
        </pc:spChg>
        <pc:spChg chg="del">
          <ac:chgData name="Mitulbhai Nandlal Akbari" userId="0cec19f74f8cc2c8" providerId="LiveId" clId="{DB50B9B0-C09D-4F90-B098-1E79AA8DA652}" dt="2024-01-28T19:51:21.139" v="747" actId="478"/>
          <ac:spMkLst>
            <pc:docMk/>
            <pc:sldMk cId="2374958368" sldId="770"/>
            <ac:spMk id="4" creationId="{8AA75A4A-109C-38F0-7BBB-DBD9DC8907A7}"/>
          </ac:spMkLst>
        </pc:spChg>
        <pc:spChg chg="add mod">
          <ac:chgData name="Mitulbhai Nandlal Akbari" userId="0cec19f74f8cc2c8" providerId="LiveId" clId="{DB50B9B0-C09D-4F90-B098-1E79AA8DA652}" dt="2024-01-28T20:05:09.714" v="906" actId="1076"/>
          <ac:spMkLst>
            <pc:docMk/>
            <pc:sldMk cId="2374958368" sldId="770"/>
            <ac:spMk id="7" creationId="{CD16D5E7-302B-A949-030D-93CB34D5B1DE}"/>
          </ac:spMkLst>
        </pc:spChg>
        <pc:spChg chg="add mod">
          <ac:chgData name="Mitulbhai Nandlal Akbari" userId="0cec19f74f8cc2c8" providerId="LiveId" clId="{DB50B9B0-C09D-4F90-B098-1E79AA8DA652}" dt="2024-01-28T20:07:10.373" v="936"/>
          <ac:spMkLst>
            <pc:docMk/>
            <pc:sldMk cId="2374958368" sldId="770"/>
            <ac:spMk id="8" creationId="{54C39190-C6C4-E227-F441-2D52412FD336}"/>
          </ac:spMkLst>
        </pc:spChg>
      </pc:sldChg>
      <pc:sldChg chg="new del">
        <pc:chgData name="Mitulbhai Nandlal Akbari" userId="0cec19f74f8cc2c8" providerId="LiveId" clId="{DB50B9B0-C09D-4F90-B098-1E79AA8DA652}" dt="2024-01-28T20:01:50.508" v="751" actId="47"/>
        <pc:sldMkLst>
          <pc:docMk/>
          <pc:sldMk cId="3588725273" sldId="771"/>
        </pc:sldMkLst>
      </pc:sldChg>
      <pc:sldChg chg="addSp delSp modSp add mod">
        <pc:chgData name="Mitulbhai Nandlal Akbari" userId="0cec19f74f8cc2c8" providerId="LiveId" clId="{DB50B9B0-C09D-4F90-B098-1E79AA8DA652}" dt="2024-01-28T20:07:14.429" v="938"/>
        <pc:sldMkLst>
          <pc:docMk/>
          <pc:sldMk cId="1670727710" sldId="772"/>
        </pc:sldMkLst>
        <pc:spChg chg="del mod">
          <ac:chgData name="Mitulbhai Nandlal Akbari" userId="0cec19f74f8cc2c8" providerId="LiveId" clId="{DB50B9B0-C09D-4F90-B098-1E79AA8DA652}" dt="2024-01-28T20:07:14.429" v="938"/>
          <ac:spMkLst>
            <pc:docMk/>
            <pc:sldMk cId="1670727710" sldId="772"/>
            <ac:spMk id="2" creationId="{721F3548-FA99-B8C2-A3F8-0F022CC74A54}"/>
          </ac:spMkLst>
        </pc:spChg>
        <pc:spChg chg="add mod">
          <ac:chgData name="Mitulbhai Nandlal Akbari" userId="0cec19f74f8cc2c8" providerId="LiveId" clId="{DB50B9B0-C09D-4F90-B098-1E79AA8DA652}" dt="2024-01-28T20:07:14.429" v="938"/>
          <ac:spMkLst>
            <pc:docMk/>
            <pc:sldMk cId="1670727710" sldId="772"/>
            <ac:spMk id="6" creationId="{DD18B98D-81DA-69CC-E4E7-38844EF58A77}"/>
          </ac:spMkLst>
        </pc:spChg>
        <pc:picChg chg="add mod">
          <ac:chgData name="Mitulbhai Nandlal Akbari" userId="0cec19f74f8cc2c8" providerId="LiveId" clId="{DB50B9B0-C09D-4F90-B098-1E79AA8DA652}" dt="2024-01-28T20:02:21.566" v="760" actId="1076"/>
          <ac:picMkLst>
            <pc:docMk/>
            <pc:sldMk cId="1670727710" sldId="772"/>
            <ac:picMk id="4" creationId="{C635D510-588C-013D-EBC6-1418E0A2AF4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28.01.2024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28.01.2024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Homework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Problem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5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en-GB" dirty="0" err="1"/>
              <a:t>Numerov’s</a:t>
            </a:r>
            <a:r>
              <a:rPr lang="en-GB" dirty="0"/>
              <a:t> method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en-GB" sz="90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>
                    <a:lumMod val="50000"/>
                  </a:schemeClr>
                </a:solidFill>
              </a:rPr>
              <a:t>- Prof. Dr. Daria </a:t>
            </a:r>
            <a:r>
              <a:rPr lang="de-DE" sz="1100" b="1" dirty="0" err="1">
                <a:solidFill>
                  <a:schemeClr val="tx1">
                    <a:lumMod val="50000"/>
                  </a:schemeClr>
                </a:solidFill>
              </a:rPr>
              <a:t>Gorelova</a:t>
            </a:r>
            <a:endParaRPr lang="en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3DE2C2E-8B13-9071-2784-6853E044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352606" cy="576263"/>
          </a:xfrm>
        </p:spPr>
        <p:txBody>
          <a:bodyPr>
            <a:normAutofit/>
          </a:bodyPr>
          <a:lstStyle/>
          <a:p>
            <a:r>
              <a:rPr lang="de-DE" dirty="0" err="1"/>
              <a:t>Numerov’s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A91BB-E32D-B122-CAA9-135D20337B91}"/>
              </a:ext>
            </a:extLst>
          </p:cNvPr>
          <p:cNvSpPr txBox="1"/>
          <p:nvPr/>
        </p:nvSpPr>
        <p:spPr>
          <a:xfrm>
            <a:off x="971600" y="987574"/>
            <a:ext cx="63904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/>
              <a:t>#mass of the particle in atomic units</a:t>
            </a:r>
          </a:p>
          <a:p>
            <a:r>
              <a:rPr lang="en-DE" sz="1200" dirty="0"/>
              <a:t>m = 1.0</a:t>
            </a:r>
          </a:p>
          <a:p>
            <a:r>
              <a:rPr lang="en-DE" sz="1200" dirty="0"/>
              <a:t>#Potential coefficient</a:t>
            </a:r>
          </a:p>
          <a:p>
            <a:r>
              <a:rPr lang="en-DE" sz="1200" dirty="0"/>
              <a:t>C = 1</a:t>
            </a:r>
          </a:p>
          <a:p>
            <a:r>
              <a:rPr lang="en-DE" sz="1200" dirty="0"/>
              <a:t># Potential coefficient</a:t>
            </a:r>
          </a:p>
          <a:p>
            <a:r>
              <a:rPr lang="en-DE" sz="1200" dirty="0"/>
              <a:t>D = 0</a:t>
            </a:r>
          </a:p>
          <a:p>
            <a:r>
              <a:rPr lang="en-DE" sz="1200" dirty="0"/>
              <a:t># Potential coefficient</a:t>
            </a:r>
          </a:p>
          <a:p>
            <a:r>
              <a:rPr lang="en-DE" sz="1200" dirty="0"/>
              <a:t>E = 0</a:t>
            </a:r>
          </a:p>
          <a:p>
            <a:r>
              <a:rPr lang="en-DE" sz="1200" dirty="0"/>
              <a:t># </a:t>
            </a:r>
            <a:r>
              <a:rPr lang="en-DE" sz="1200" dirty="0" err="1"/>
              <a:t>dimention</a:t>
            </a:r>
            <a:r>
              <a:rPr lang="en-DE" sz="1200" dirty="0"/>
              <a:t> of the simulation</a:t>
            </a:r>
          </a:p>
          <a:p>
            <a:r>
              <a:rPr lang="en-DE" sz="1200" dirty="0" err="1"/>
              <a:t>x_min</a:t>
            </a:r>
            <a:r>
              <a:rPr lang="en-DE" sz="1200" dirty="0"/>
              <a:t> = -10.0</a:t>
            </a:r>
          </a:p>
          <a:p>
            <a:r>
              <a:rPr lang="en-DE" sz="1200" dirty="0" err="1"/>
              <a:t>x_max</a:t>
            </a:r>
            <a:r>
              <a:rPr lang="en-DE" sz="1200" dirty="0"/>
              <a:t> = 10.0</a:t>
            </a:r>
          </a:p>
          <a:p>
            <a:r>
              <a:rPr lang="en-DE" sz="1200" dirty="0"/>
              <a:t># number of x steps</a:t>
            </a:r>
          </a:p>
          <a:p>
            <a:r>
              <a:rPr lang="en-DE" sz="1200" dirty="0" err="1"/>
              <a:t>num_points</a:t>
            </a:r>
            <a:r>
              <a:rPr lang="en-DE" sz="1200" dirty="0"/>
              <a:t> = 500</a:t>
            </a:r>
          </a:p>
        </p:txBody>
      </p:sp>
    </p:spTree>
    <p:extLst>
      <p:ext uri="{BB962C8B-B14F-4D97-AF65-F5344CB8AC3E}">
        <p14:creationId xmlns:p14="http://schemas.microsoft.com/office/powerpoint/2010/main" val="10268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A57CA1C3-93CC-A9C0-1286-EB50871C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9582"/>
            <a:ext cx="6385853" cy="3384503"/>
          </a:xfrm>
          <a:prstGeom prst="rect">
            <a:avLst/>
          </a:prstGeom>
          <a:noFill/>
        </p:spPr>
      </p:pic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2156" y="4615009"/>
            <a:ext cx="657994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37DD27D4-2507-773A-78D0-FBC168C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 anchor="t">
            <a:normAutofit/>
          </a:bodyPr>
          <a:lstStyle/>
          <a:p>
            <a:r>
              <a:rPr lang="de-DE" dirty="0" err="1"/>
              <a:t>Numerov’s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93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3DE2C2E-8B13-9071-2784-6853E044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352606" cy="576263"/>
          </a:xfrm>
        </p:spPr>
        <p:txBody>
          <a:bodyPr>
            <a:normAutofit/>
          </a:bodyPr>
          <a:lstStyle/>
          <a:p>
            <a:r>
              <a:rPr lang="de-DE" dirty="0" err="1"/>
              <a:t>Numerov’s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D10D8-3C6D-CB78-D386-46C1D68FC6AC}"/>
              </a:ext>
            </a:extLst>
          </p:cNvPr>
          <p:cNvSpPr txBox="1"/>
          <p:nvPr/>
        </p:nvSpPr>
        <p:spPr>
          <a:xfrm>
            <a:off x="1043608" y="1325255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/>
              <a:t>#mass of the particle in atomic units</a:t>
            </a:r>
          </a:p>
          <a:p>
            <a:r>
              <a:rPr lang="en-DE" sz="1200" dirty="0"/>
              <a:t>m = 1.0</a:t>
            </a:r>
          </a:p>
          <a:p>
            <a:r>
              <a:rPr lang="en-DE" sz="1200" dirty="0"/>
              <a:t>#Potential coefficient</a:t>
            </a:r>
          </a:p>
          <a:p>
            <a:r>
              <a:rPr lang="en-DE" sz="1200" dirty="0"/>
              <a:t>C = 1</a:t>
            </a:r>
          </a:p>
          <a:p>
            <a:r>
              <a:rPr lang="en-DE" sz="1200" dirty="0"/>
              <a:t># Potential coefficient</a:t>
            </a:r>
          </a:p>
          <a:p>
            <a:r>
              <a:rPr lang="en-DE" sz="1200" dirty="0"/>
              <a:t>D = 0</a:t>
            </a:r>
          </a:p>
          <a:p>
            <a:r>
              <a:rPr lang="en-DE" sz="1200" dirty="0"/>
              <a:t># Potential coefficient</a:t>
            </a:r>
          </a:p>
          <a:p>
            <a:r>
              <a:rPr lang="en-DE" sz="1200" dirty="0"/>
              <a:t>E = 0</a:t>
            </a:r>
          </a:p>
          <a:p>
            <a:r>
              <a:rPr lang="en-DE" sz="1200" dirty="0"/>
              <a:t># </a:t>
            </a:r>
            <a:r>
              <a:rPr lang="en-DE" sz="1200" dirty="0" err="1"/>
              <a:t>dimention</a:t>
            </a:r>
            <a:r>
              <a:rPr lang="en-DE" sz="1200" dirty="0"/>
              <a:t> of the simulation</a:t>
            </a:r>
          </a:p>
          <a:p>
            <a:r>
              <a:rPr lang="en-DE" sz="1200" dirty="0" err="1"/>
              <a:t>x_min</a:t>
            </a:r>
            <a:r>
              <a:rPr lang="en-DE" sz="1200" dirty="0"/>
              <a:t> = -10.0</a:t>
            </a:r>
          </a:p>
          <a:p>
            <a:r>
              <a:rPr lang="en-DE" sz="1200" dirty="0" err="1"/>
              <a:t>x_max</a:t>
            </a:r>
            <a:r>
              <a:rPr lang="en-DE" sz="1200" dirty="0"/>
              <a:t> = 10.0</a:t>
            </a:r>
          </a:p>
          <a:p>
            <a:r>
              <a:rPr lang="en-DE" sz="1200" dirty="0"/>
              <a:t># number of x steps</a:t>
            </a:r>
          </a:p>
          <a:p>
            <a:r>
              <a:rPr lang="en-DE" sz="1200" dirty="0" err="1"/>
              <a:t>num_points</a:t>
            </a:r>
            <a:r>
              <a:rPr lang="en-DE" sz="1200" dirty="0"/>
              <a:t> = 500</a:t>
            </a:r>
          </a:p>
        </p:txBody>
      </p:sp>
    </p:spTree>
    <p:extLst>
      <p:ext uri="{BB962C8B-B14F-4D97-AF65-F5344CB8AC3E}">
        <p14:creationId xmlns:p14="http://schemas.microsoft.com/office/powerpoint/2010/main" val="18345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94A-CFFA-C346-5C41-E337FE86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01D083F6-042D-B745-30F3-1174731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496300" cy="576263"/>
          </a:xfrm>
        </p:spPr>
        <p:txBody>
          <a:bodyPr/>
          <a:lstStyle/>
          <a:p>
            <a:r>
              <a:rPr lang="de-DE" dirty="0" err="1"/>
              <a:t>Numerov’s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B7F08-8425-3C25-9FA7-442D4C51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5617" y="1059582"/>
            <a:ext cx="7272808" cy="32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3DE2C2E-8B13-9071-2784-6853E044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725"/>
            <a:ext cx="8352606" cy="576263"/>
          </a:xfrm>
        </p:spPr>
        <p:txBody>
          <a:bodyPr>
            <a:normAutofit/>
          </a:bodyPr>
          <a:lstStyle/>
          <a:p>
            <a:r>
              <a:rPr lang="de-DE" dirty="0" err="1"/>
              <a:t>Numerov’s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D10D8-3C6D-CB78-D386-46C1D68FC6AC}"/>
              </a:ext>
            </a:extLst>
          </p:cNvPr>
          <p:cNvSpPr txBox="1"/>
          <p:nvPr/>
        </p:nvSpPr>
        <p:spPr>
          <a:xfrm>
            <a:off x="1043608" y="13252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Eigen </a:t>
            </a:r>
            <a:r>
              <a:rPr lang="de-DE" sz="1200" dirty="0" err="1"/>
              <a:t>energies</a:t>
            </a:r>
            <a:r>
              <a:rPr lang="de-DE" sz="1200" dirty="0"/>
              <a:t> do not </a:t>
            </a:r>
            <a:r>
              <a:rPr lang="de-DE" sz="1200" dirty="0" err="1"/>
              <a:t>change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even</a:t>
            </a:r>
            <a:r>
              <a:rPr lang="de-DE" sz="1200" dirty="0"/>
              <a:t> in </a:t>
            </a:r>
            <a:r>
              <a:rPr lang="de-DE" sz="1200" dirty="0" err="1"/>
              <a:t>presence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anharmonic</a:t>
            </a:r>
            <a:r>
              <a:rPr lang="de-DE" sz="1200" dirty="0"/>
              <a:t> </a:t>
            </a:r>
            <a:r>
              <a:rPr lang="de-DE" sz="1200" dirty="0" err="1"/>
              <a:t>term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55554200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2(28-11-2023)</Template>
  <TotalTime>169</TotalTime>
  <Words>170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TheSans UHH</vt:lpstr>
      <vt:lpstr>Benutzerdefiniertes Design</vt:lpstr>
      <vt:lpstr>Numerov’s method</vt:lpstr>
      <vt:lpstr>Numerov’s method</vt:lpstr>
      <vt:lpstr>Numerov’s method</vt:lpstr>
      <vt:lpstr>Numerov’s method</vt:lpstr>
      <vt:lpstr>Numerov’s method</vt:lpstr>
      <vt:lpstr>Numerov’s method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Crank-Nicolson algorithm</dc:title>
  <dc:subject/>
  <dc:creator>Mitulbhai Nandlal Akbari</dc:creator>
  <cp:keywords/>
  <dc:description/>
  <cp:lastModifiedBy>Mitulbhai Nandlal Akbari</cp:lastModifiedBy>
  <cp:revision>1</cp:revision>
  <dcterms:created xsi:type="dcterms:W3CDTF">2023-12-10T21:37:09Z</dcterms:created>
  <dcterms:modified xsi:type="dcterms:W3CDTF">2024-01-28T22:02:04Z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