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8" r:id="rId4"/>
  </p:sldMasterIdLst>
  <p:notesMasterIdLst>
    <p:notesMasterId r:id="rId13"/>
  </p:notesMasterIdLst>
  <p:handoutMasterIdLst>
    <p:handoutMasterId r:id="rId14"/>
  </p:handoutMasterIdLst>
  <p:sldIdLst>
    <p:sldId id="765" r:id="rId5"/>
    <p:sldId id="766" r:id="rId6"/>
    <p:sldId id="767" r:id="rId7"/>
    <p:sldId id="771" r:id="rId8"/>
    <p:sldId id="770" r:id="rId9"/>
    <p:sldId id="769" r:id="rId10"/>
    <p:sldId id="768" r:id="rId11"/>
    <p:sldId id="772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TheSans UHH" panose="020B0604020202020204" charset="0"/>
      <p:regular r:id="rId16"/>
      <p:bold r:id="rId17"/>
      <p:italic r:id="rId18"/>
      <p:boldItalic r:id="rId19"/>
    </p:embeddedFont>
  </p:embeddedFont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312597-6606-9E3A-D41D-F5C602AFE954}" name="Tobias Wegener" initials="TW" userId="S::tobias.wegener@uni-hamburg.de::6b6b4fba-7ccc-4b6b-a6f1-d5cf079027d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ane Neumann" initials="AN" lastIdx="3" clrIdx="0">
    <p:extLst>
      <p:ext uri="{19B8F6BF-5375-455C-9EA6-DF929625EA0E}">
        <p15:presenceInfo xmlns:p15="http://schemas.microsoft.com/office/powerpoint/2012/main" userId="Ariane Neu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1A"/>
    <a:srgbClr val="333333"/>
    <a:srgbClr val="0271BB"/>
    <a:srgbClr val="3B515B"/>
    <a:srgbClr val="3C515B"/>
    <a:srgbClr val="80B8DD"/>
    <a:srgbClr val="E5F5FA"/>
    <a:srgbClr val="000000"/>
    <a:srgbClr val="9DA8AD"/>
    <a:srgbClr val="B6B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99D17A-4C9A-440A-BA94-17A9A244707B}" v="170" dt="2024-01-28T21:11:59.029"/>
  </p1510:revLst>
</p1510:revInfo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6327" autoAdjust="0"/>
  </p:normalViewPr>
  <p:slideViewPr>
    <p:cSldViewPr snapToObjects="1">
      <p:cViewPr varScale="1">
        <p:scale>
          <a:sx n="116" d="100"/>
          <a:sy n="116" d="100"/>
        </p:scale>
        <p:origin x="20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4984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ulbhai Nandlal Akbari" userId="0cec19f74f8cc2c8" providerId="LiveId" clId="{B599D17A-4C9A-440A-BA94-17A9A244707B}"/>
    <pc:docChg chg="undo redo custSel addSld modSld sldOrd">
      <pc:chgData name="Mitulbhai Nandlal Akbari" userId="0cec19f74f8cc2c8" providerId="LiveId" clId="{B599D17A-4C9A-440A-BA94-17A9A244707B}" dt="2024-01-28T21:14:02.936" v="687"/>
      <pc:docMkLst>
        <pc:docMk/>
      </pc:docMkLst>
      <pc:sldChg chg="addSp modSp mod">
        <pc:chgData name="Mitulbhai Nandlal Akbari" userId="0cec19f74f8cc2c8" providerId="LiveId" clId="{B599D17A-4C9A-440A-BA94-17A9A244707B}" dt="2024-01-28T20:53:35.005" v="68" actId="1076"/>
        <pc:sldMkLst>
          <pc:docMk/>
          <pc:sldMk cId="1766244999" sldId="765"/>
        </pc:sldMkLst>
        <pc:spChg chg="mod">
          <ac:chgData name="Mitulbhai Nandlal Akbari" userId="0cec19f74f8cc2c8" providerId="LiveId" clId="{B599D17A-4C9A-440A-BA94-17A9A244707B}" dt="2024-01-28T20:51:23.213" v="2" actId="20577"/>
          <ac:spMkLst>
            <pc:docMk/>
            <pc:sldMk cId="1766244999" sldId="765"/>
            <ac:spMk id="2" creationId="{4ED97EFA-323F-86C0-8127-E8A0C4B4978C}"/>
          </ac:spMkLst>
        </pc:spChg>
        <pc:spChg chg="mod">
          <ac:chgData name="Mitulbhai Nandlal Akbari" userId="0cec19f74f8cc2c8" providerId="LiveId" clId="{B599D17A-4C9A-440A-BA94-17A9A244707B}" dt="2024-01-28T20:51:19.333" v="0"/>
          <ac:spMkLst>
            <pc:docMk/>
            <pc:sldMk cId="1766244999" sldId="765"/>
            <ac:spMk id="4" creationId="{33842CE5-7CCC-D947-6372-30E436BA96AA}"/>
          </ac:spMkLst>
        </pc:spChg>
        <pc:spChg chg="mod">
          <ac:chgData name="Mitulbhai Nandlal Akbari" userId="0cec19f74f8cc2c8" providerId="LiveId" clId="{B599D17A-4C9A-440A-BA94-17A9A244707B}" dt="2024-01-28T20:51:35.915" v="30" actId="20577"/>
          <ac:spMkLst>
            <pc:docMk/>
            <pc:sldMk cId="1766244999" sldId="765"/>
            <ac:spMk id="8" creationId="{69E35B34-7E75-794A-CB4C-2F3222B0C990}"/>
          </ac:spMkLst>
        </pc:spChg>
        <pc:spChg chg="mod">
          <ac:chgData name="Mitulbhai Nandlal Akbari" userId="0cec19f74f8cc2c8" providerId="LiveId" clId="{B599D17A-4C9A-440A-BA94-17A9A244707B}" dt="2024-01-28T20:53:35.005" v="68" actId="1076"/>
          <ac:spMkLst>
            <pc:docMk/>
            <pc:sldMk cId="1766244999" sldId="765"/>
            <ac:spMk id="12" creationId="{5CF7DDB6-BA77-88A0-5D7F-AFDC2DEFF8F1}"/>
          </ac:spMkLst>
        </pc:spChg>
        <pc:picChg chg="add mod">
          <ac:chgData name="Mitulbhai Nandlal Akbari" userId="0cec19f74f8cc2c8" providerId="LiveId" clId="{B599D17A-4C9A-440A-BA94-17A9A244707B}" dt="2024-01-28T20:52:51.483" v="37" actId="962"/>
          <ac:picMkLst>
            <pc:docMk/>
            <pc:sldMk cId="1766244999" sldId="765"/>
            <ac:picMk id="6" creationId="{7CFA5E2B-5C2F-1D7B-3D98-663EECC7F430}"/>
          </ac:picMkLst>
        </pc:picChg>
      </pc:sldChg>
      <pc:sldChg chg="addSp delSp modSp mod delAnim">
        <pc:chgData name="Mitulbhai Nandlal Akbari" userId="0cec19f74f8cc2c8" providerId="LiveId" clId="{B599D17A-4C9A-440A-BA94-17A9A244707B}" dt="2024-01-28T21:13:40.924" v="681"/>
        <pc:sldMkLst>
          <pc:docMk/>
          <pc:sldMk cId="567938468" sldId="766"/>
        </pc:sldMkLst>
        <pc:spChg chg="add mod">
          <ac:chgData name="Mitulbhai Nandlal Akbari" userId="0cec19f74f8cc2c8" providerId="LiveId" clId="{B599D17A-4C9A-440A-BA94-17A9A244707B}" dt="2024-01-28T21:07:34.138" v="400" actId="1076"/>
          <ac:spMkLst>
            <pc:docMk/>
            <pc:sldMk cId="567938468" sldId="766"/>
            <ac:spMk id="2" creationId="{B8931A2A-894A-2CEA-8FA2-087489793EE7}"/>
          </ac:spMkLst>
        </pc:spChg>
        <pc:spChg chg="mod">
          <ac:chgData name="Mitulbhai Nandlal Akbari" userId="0cec19f74f8cc2c8" providerId="LiveId" clId="{B599D17A-4C9A-440A-BA94-17A9A244707B}" dt="2024-01-28T21:07:28.523" v="399" actId="20577"/>
          <ac:spMkLst>
            <pc:docMk/>
            <pc:sldMk cId="567938468" sldId="766"/>
            <ac:spMk id="4" creationId="{680CDB41-E0F1-B8CD-8BAB-490F49256EFD}"/>
          </ac:spMkLst>
        </pc:spChg>
        <pc:spChg chg="mod">
          <ac:chgData name="Mitulbhai Nandlal Akbari" userId="0cec19f74f8cc2c8" providerId="LiveId" clId="{B599D17A-4C9A-440A-BA94-17A9A244707B}" dt="2024-01-28T21:13:40.924" v="681"/>
          <ac:spMkLst>
            <pc:docMk/>
            <pc:sldMk cId="567938468" sldId="766"/>
            <ac:spMk id="26" creationId="{ED9760C9-D2CF-F04B-124F-9E5DBAE28103}"/>
          </ac:spMkLst>
        </pc:spChg>
        <pc:graphicFrameChg chg="del">
          <ac:chgData name="Mitulbhai Nandlal Akbari" userId="0cec19f74f8cc2c8" providerId="LiveId" clId="{B599D17A-4C9A-440A-BA94-17A9A244707B}" dt="2024-01-28T21:01:34.786" v="113" actId="478"/>
          <ac:graphicFrameMkLst>
            <pc:docMk/>
            <pc:sldMk cId="567938468" sldId="766"/>
            <ac:graphicFrameMk id="3" creationId="{9503C3B4-D23B-7405-7482-B80A39610361}"/>
          </ac:graphicFrameMkLst>
        </pc:graphicFrameChg>
      </pc:sldChg>
      <pc:sldChg chg="addSp delSp modSp mod ord delAnim modAnim">
        <pc:chgData name="Mitulbhai Nandlal Akbari" userId="0cec19f74f8cc2c8" providerId="LiveId" clId="{B599D17A-4C9A-440A-BA94-17A9A244707B}" dt="2024-01-28T21:13:43.798" v="682"/>
        <pc:sldMkLst>
          <pc:docMk/>
          <pc:sldMk cId="1333698561" sldId="767"/>
        </pc:sldMkLst>
        <pc:spChg chg="mod">
          <ac:chgData name="Mitulbhai Nandlal Akbari" userId="0cec19f74f8cc2c8" providerId="LiveId" clId="{B599D17A-4C9A-440A-BA94-17A9A244707B}" dt="2024-01-28T21:13:43.798" v="682"/>
          <ac:spMkLst>
            <pc:docMk/>
            <pc:sldMk cId="1333698561" sldId="767"/>
            <ac:spMk id="2" creationId="{66E02BAC-51D7-BFE3-FED5-424DA3F710A2}"/>
          </ac:spMkLst>
        </pc:spChg>
        <pc:spChg chg="add mod">
          <ac:chgData name="Mitulbhai Nandlal Akbari" userId="0cec19f74f8cc2c8" providerId="LiveId" clId="{B599D17A-4C9A-440A-BA94-17A9A244707B}" dt="2024-01-28T21:04:01.473" v="158" actId="14100"/>
          <ac:spMkLst>
            <pc:docMk/>
            <pc:sldMk cId="1333698561" sldId="767"/>
            <ac:spMk id="6" creationId="{08A2E2AF-2932-0E3B-79E4-3677BBCC9291}"/>
          </ac:spMkLst>
        </pc:spChg>
        <pc:picChg chg="del">
          <ac:chgData name="Mitulbhai Nandlal Akbari" userId="0cec19f74f8cc2c8" providerId="LiveId" clId="{B599D17A-4C9A-440A-BA94-17A9A244707B}" dt="2024-01-28T21:00:59.804" v="105" actId="478"/>
          <ac:picMkLst>
            <pc:docMk/>
            <pc:sldMk cId="1333698561" sldId="767"/>
            <ac:picMk id="3" creationId="{0F206494-6C68-22FD-B641-C795E8E420D4}"/>
          </ac:picMkLst>
        </pc:picChg>
        <pc:picChg chg="add mod">
          <ac:chgData name="Mitulbhai Nandlal Akbari" userId="0cec19f74f8cc2c8" providerId="LiveId" clId="{B599D17A-4C9A-440A-BA94-17A9A244707B}" dt="2024-01-28T21:02:53.470" v="123" actId="1076"/>
          <ac:picMkLst>
            <pc:docMk/>
            <pc:sldMk cId="1333698561" sldId="767"/>
            <ac:picMk id="4" creationId="{ACCC7A30-B2B4-5951-E9E5-43536951F38A}"/>
          </ac:picMkLst>
        </pc:picChg>
      </pc:sldChg>
      <pc:sldChg chg="addSp delSp modSp mod ord delAnim modAnim">
        <pc:chgData name="Mitulbhai Nandlal Akbari" userId="0cec19f74f8cc2c8" providerId="LiveId" clId="{B599D17A-4C9A-440A-BA94-17A9A244707B}" dt="2024-01-28T21:13:59.117" v="686"/>
        <pc:sldMkLst>
          <pc:docMk/>
          <pc:sldMk cId="1026889657" sldId="768"/>
        </pc:sldMkLst>
        <pc:spChg chg="add mod">
          <ac:chgData name="Mitulbhai Nandlal Akbari" userId="0cec19f74f8cc2c8" providerId="LiveId" clId="{B599D17A-4C9A-440A-BA94-17A9A244707B}" dt="2024-01-28T21:04:15.865" v="160" actId="1076"/>
          <ac:spMkLst>
            <pc:docMk/>
            <pc:sldMk cId="1026889657" sldId="768"/>
            <ac:spMk id="4" creationId="{404F633D-9D6A-A664-FF9D-22E538475BB2}"/>
          </ac:spMkLst>
        </pc:spChg>
        <pc:spChg chg="add mod">
          <ac:chgData name="Mitulbhai Nandlal Akbari" userId="0cec19f74f8cc2c8" providerId="LiveId" clId="{B599D17A-4C9A-440A-BA94-17A9A244707B}" dt="2024-01-28T21:11:38.953" v="436"/>
          <ac:spMkLst>
            <pc:docMk/>
            <pc:sldMk cId="1026889657" sldId="768"/>
            <ac:spMk id="6" creationId="{5A6FBF20-455D-5BD6-CD0A-39FFD33BC4FF}"/>
          </ac:spMkLst>
        </pc:spChg>
        <pc:spChg chg="mod">
          <ac:chgData name="Mitulbhai Nandlal Akbari" userId="0cec19f74f8cc2c8" providerId="LiveId" clId="{B599D17A-4C9A-440A-BA94-17A9A244707B}" dt="2024-01-28T21:13:59.117" v="686"/>
          <ac:spMkLst>
            <pc:docMk/>
            <pc:sldMk cId="1026889657" sldId="768"/>
            <ac:spMk id="26" creationId="{ED9760C9-D2CF-F04B-124F-9E5DBAE28103}"/>
          </ac:spMkLst>
        </pc:spChg>
        <pc:picChg chg="add del mod">
          <ac:chgData name="Mitulbhai Nandlal Akbari" userId="0cec19f74f8cc2c8" providerId="LiveId" clId="{B599D17A-4C9A-440A-BA94-17A9A244707B}" dt="2024-01-28T20:55:23.543" v="94" actId="478"/>
          <ac:picMkLst>
            <pc:docMk/>
            <pc:sldMk cId="1026889657" sldId="768"/>
            <ac:picMk id="2" creationId="{5DAC8FE6-AD28-442D-6215-F661725C5BA2}"/>
          </ac:picMkLst>
        </pc:picChg>
        <pc:picChg chg="add mod">
          <ac:chgData name="Mitulbhai Nandlal Akbari" userId="0cec19f74f8cc2c8" providerId="LiveId" clId="{B599D17A-4C9A-440A-BA94-17A9A244707B}" dt="2024-01-28T20:58:32.272" v="100" actId="14100"/>
          <ac:picMkLst>
            <pc:docMk/>
            <pc:sldMk cId="1026889657" sldId="768"/>
            <ac:picMk id="3" creationId="{39267094-365D-6382-D508-5B82CD9B5FE6}"/>
          </ac:picMkLst>
        </pc:picChg>
        <pc:picChg chg="del">
          <ac:chgData name="Mitulbhai Nandlal Akbari" userId="0cec19f74f8cc2c8" providerId="LiveId" clId="{B599D17A-4C9A-440A-BA94-17A9A244707B}" dt="2024-01-28T20:54:37.627" v="87" actId="478"/>
          <ac:picMkLst>
            <pc:docMk/>
            <pc:sldMk cId="1026889657" sldId="768"/>
            <ac:picMk id="5" creationId="{84819148-A985-469D-0591-6E6428A3DB76}"/>
          </ac:picMkLst>
        </pc:picChg>
      </pc:sldChg>
      <pc:sldChg chg="addSp delSp modSp mod delAnim">
        <pc:chgData name="Mitulbhai Nandlal Akbari" userId="0cec19f74f8cc2c8" providerId="LiveId" clId="{B599D17A-4C9A-440A-BA94-17A9A244707B}" dt="2024-01-28T21:13:54.756" v="685"/>
        <pc:sldMkLst>
          <pc:docMk/>
          <pc:sldMk cId="4153125319" sldId="769"/>
        </pc:sldMkLst>
        <pc:spChg chg="add mod">
          <ac:chgData name="Mitulbhai Nandlal Akbari" userId="0cec19f74f8cc2c8" providerId="LiveId" clId="{B599D17A-4C9A-440A-BA94-17A9A244707B}" dt="2024-01-28T21:08:46.430" v="418" actId="20577"/>
          <ac:spMkLst>
            <pc:docMk/>
            <pc:sldMk cId="4153125319" sldId="769"/>
            <ac:spMk id="2" creationId="{B9C82D2B-762C-8702-8088-EFF55469B4A8}"/>
          </ac:spMkLst>
        </pc:spChg>
        <pc:spChg chg="del">
          <ac:chgData name="Mitulbhai Nandlal Akbari" userId="0cec19f74f8cc2c8" providerId="LiveId" clId="{B599D17A-4C9A-440A-BA94-17A9A244707B}" dt="2024-01-28T21:08:07.987" v="407" actId="478"/>
          <ac:spMkLst>
            <pc:docMk/>
            <pc:sldMk cId="4153125319" sldId="769"/>
            <ac:spMk id="4" creationId="{680CDB41-E0F1-B8CD-8BAB-490F49256EFD}"/>
          </ac:spMkLst>
        </pc:spChg>
        <pc:spChg chg="add mod">
          <ac:chgData name="Mitulbhai Nandlal Akbari" userId="0cec19f74f8cc2c8" providerId="LiveId" clId="{B599D17A-4C9A-440A-BA94-17A9A244707B}" dt="2024-01-28T21:08:13.100" v="408" actId="1076"/>
          <ac:spMkLst>
            <pc:docMk/>
            <pc:sldMk cId="4153125319" sldId="769"/>
            <ac:spMk id="6" creationId="{36EAC179-61D0-976A-D1BA-1C136FD47CC2}"/>
          </ac:spMkLst>
        </pc:spChg>
        <pc:spChg chg="mod">
          <ac:chgData name="Mitulbhai Nandlal Akbari" userId="0cec19f74f8cc2c8" providerId="LiveId" clId="{B599D17A-4C9A-440A-BA94-17A9A244707B}" dt="2024-01-28T21:13:54.756" v="685"/>
          <ac:spMkLst>
            <pc:docMk/>
            <pc:sldMk cId="4153125319" sldId="769"/>
            <ac:spMk id="26" creationId="{ED9760C9-D2CF-F04B-124F-9E5DBAE28103}"/>
          </ac:spMkLst>
        </pc:spChg>
        <pc:graphicFrameChg chg="del">
          <ac:chgData name="Mitulbhai Nandlal Akbari" userId="0cec19f74f8cc2c8" providerId="LiveId" clId="{B599D17A-4C9A-440A-BA94-17A9A244707B}" dt="2024-01-28T21:01:42.152" v="114" actId="478"/>
          <ac:graphicFrameMkLst>
            <pc:docMk/>
            <pc:sldMk cId="4153125319" sldId="769"/>
            <ac:graphicFrameMk id="3" creationId="{9503C3B4-D23B-7405-7482-B80A39610361}"/>
          </ac:graphicFrameMkLst>
        </pc:graphicFrameChg>
      </pc:sldChg>
      <pc:sldChg chg="addSp delSp modSp add mod ord modAnim">
        <pc:chgData name="Mitulbhai Nandlal Akbari" userId="0cec19f74f8cc2c8" providerId="LiveId" clId="{B599D17A-4C9A-440A-BA94-17A9A244707B}" dt="2024-01-28T21:13:51.031" v="684"/>
        <pc:sldMkLst>
          <pc:docMk/>
          <pc:sldMk cId="509625294" sldId="770"/>
        </pc:sldMkLst>
        <pc:spChg chg="del mod">
          <ac:chgData name="Mitulbhai Nandlal Akbari" userId="0cec19f74f8cc2c8" providerId="LiveId" clId="{B599D17A-4C9A-440A-BA94-17A9A244707B}" dt="2024-01-28T21:08:36.086" v="412" actId="478"/>
          <ac:spMkLst>
            <pc:docMk/>
            <pc:sldMk cId="509625294" sldId="770"/>
            <ac:spMk id="2" creationId="{B9C82D2B-762C-8702-8088-EFF55469B4A8}"/>
          </ac:spMkLst>
        </pc:spChg>
        <pc:spChg chg="add mod">
          <ac:chgData name="Mitulbhai Nandlal Akbari" userId="0cec19f74f8cc2c8" providerId="LiveId" clId="{B599D17A-4C9A-440A-BA94-17A9A244707B}" dt="2024-01-28T21:11:14.896" v="429" actId="1076"/>
          <ac:spMkLst>
            <pc:docMk/>
            <pc:sldMk cId="509625294" sldId="770"/>
            <ac:spMk id="4" creationId="{9F3228A6-A541-F1F1-3652-23FED91EB04F}"/>
          </ac:spMkLst>
        </pc:spChg>
        <pc:spChg chg="del mod">
          <ac:chgData name="Mitulbhai Nandlal Akbari" userId="0cec19f74f8cc2c8" providerId="LiveId" clId="{B599D17A-4C9A-440A-BA94-17A9A244707B}" dt="2024-01-28T21:08:43.125" v="417"/>
          <ac:spMkLst>
            <pc:docMk/>
            <pc:sldMk cId="509625294" sldId="770"/>
            <ac:spMk id="6" creationId="{36EAC179-61D0-976A-D1BA-1C136FD47CC2}"/>
          </ac:spMkLst>
        </pc:spChg>
        <pc:spChg chg="mod">
          <ac:chgData name="Mitulbhai Nandlal Akbari" userId="0cec19f74f8cc2c8" providerId="LiveId" clId="{B599D17A-4C9A-440A-BA94-17A9A244707B}" dt="2024-01-28T21:13:51.031" v="684"/>
          <ac:spMkLst>
            <pc:docMk/>
            <pc:sldMk cId="509625294" sldId="770"/>
            <ac:spMk id="26" creationId="{ED9760C9-D2CF-F04B-124F-9E5DBAE28103}"/>
          </ac:spMkLst>
        </pc:spChg>
        <pc:picChg chg="add mod">
          <ac:chgData name="Mitulbhai Nandlal Akbari" userId="0cec19f74f8cc2c8" providerId="LiveId" clId="{B599D17A-4C9A-440A-BA94-17A9A244707B}" dt="2024-01-28T21:11:18.452" v="430" actId="14100"/>
          <ac:picMkLst>
            <pc:docMk/>
            <pc:sldMk cId="509625294" sldId="770"/>
            <ac:picMk id="3" creationId="{7E698145-4600-8C7B-1D7A-25A9B4D3074E}"/>
          </ac:picMkLst>
        </pc:picChg>
      </pc:sldChg>
      <pc:sldChg chg="modSp add mod">
        <pc:chgData name="Mitulbhai Nandlal Akbari" userId="0cec19f74f8cc2c8" providerId="LiveId" clId="{B599D17A-4C9A-440A-BA94-17A9A244707B}" dt="2024-01-28T21:13:47.458" v="683"/>
        <pc:sldMkLst>
          <pc:docMk/>
          <pc:sldMk cId="1722867537" sldId="771"/>
        </pc:sldMkLst>
        <pc:spChg chg="mod">
          <ac:chgData name="Mitulbhai Nandlal Akbari" userId="0cec19f74f8cc2c8" providerId="LiveId" clId="{B599D17A-4C9A-440A-BA94-17A9A244707B}" dt="2024-01-28T21:11:52.707" v="438" actId="20577"/>
          <ac:spMkLst>
            <pc:docMk/>
            <pc:sldMk cId="1722867537" sldId="771"/>
            <ac:spMk id="2" creationId="{B9C82D2B-762C-8702-8088-EFF55469B4A8}"/>
          </ac:spMkLst>
        </pc:spChg>
        <pc:spChg chg="mod">
          <ac:chgData name="Mitulbhai Nandlal Akbari" userId="0cec19f74f8cc2c8" providerId="LiveId" clId="{B599D17A-4C9A-440A-BA94-17A9A244707B}" dt="2024-01-28T21:13:47.458" v="683"/>
          <ac:spMkLst>
            <pc:docMk/>
            <pc:sldMk cId="1722867537" sldId="771"/>
            <ac:spMk id="26" creationId="{ED9760C9-D2CF-F04B-124F-9E5DBAE28103}"/>
          </ac:spMkLst>
        </pc:spChg>
      </pc:sldChg>
      <pc:sldChg chg="delSp modSp add mod">
        <pc:chgData name="Mitulbhai Nandlal Akbari" userId="0cec19f74f8cc2c8" providerId="LiveId" clId="{B599D17A-4C9A-440A-BA94-17A9A244707B}" dt="2024-01-28T21:14:02.936" v="687"/>
        <pc:sldMkLst>
          <pc:docMk/>
          <pc:sldMk cId="702291610" sldId="772"/>
        </pc:sldMkLst>
        <pc:spChg chg="del mod">
          <ac:chgData name="Mitulbhai Nandlal Akbari" userId="0cec19f74f8cc2c8" providerId="LiveId" clId="{B599D17A-4C9A-440A-BA94-17A9A244707B}" dt="2024-01-28T21:13:25.820" v="680"/>
          <ac:spMkLst>
            <pc:docMk/>
            <pc:sldMk cId="702291610" sldId="772"/>
            <ac:spMk id="2" creationId="{B9C82D2B-762C-8702-8088-EFF55469B4A8}"/>
          </ac:spMkLst>
        </pc:spChg>
        <pc:spChg chg="mod">
          <ac:chgData name="Mitulbhai Nandlal Akbari" userId="0cec19f74f8cc2c8" providerId="LiveId" clId="{B599D17A-4C9A-440A-BA94-17A9A244707B}" dt="2024-01-28T21:13:23.301" v="678" actId="20577"/>
          <ac:spMkLst>
            <pc:docMk/>
            <pc:sldMk cId="702291610" sldId="772"/>
            <ac:spMk id="6" creationId="{36EAC179-61D0-976A-D1BA-1C136FD47CC2}"/>
          </ac:spMkLst>
        </pc:spChg>
        <pc:spChg chg="mod">
          <ac:chgData name="Mitulbhai Nandlal Akbari" userId="0cec19f74f8cc2c8" providerId="LiveId" clId="{B599D17A-4C9A-440A-BA94-17A9A244707B}" dt="2024-01-28T21:14:02.936" v="687"/>
          <ac:spMkLst>
            <pc:docMk/>
            <pc:sldMk cId="702291610" sldId="772"/>
            <ac:spMk id="26" creationId="{ED9760C9-D2CF-F04B-124F-9E5DBAE28103}"/>
          </ac:spMkLst>
        </pc:spChg>
      </pc:sldChg>
    </pc:docChg>
  </pc:docChgLst>
  <pc:docChgLst>
    <pc:chgData name="Mitulbhai Nandlal Akbari" userId="0cec19f74f8cc2c8" providerId="LiveId" clId="{F33C3A1F-FD61-48BB-8216-DE866573C34D}"/>
    <pc:docChg chg="undo custSel addSld modSld">
      <pc:chgData name="Mitulbhai Nandlal Akbari" userId="0cec19f74f8cc2c8" providerId="LiveId" clId="{F33C3A1F-FD61-48BB-8216-DE866573C34D}" dt="2023-12-17T15:46:32.099" v="333" actId="20577"/>
      <pc:docMkLst>
        <pc:docMk/>
      </pc:docMkLst>
      <pc:sldChg chg="modSp mod">
        <pc:chgData name="Mitulbhai Nandlal Akbari" userId="0cec19f74f8cc2c8" providerId="LiveId" clId="{F33C3A1F-FD61-48BB-8216-DE866573C34D}" dt="2023-12-10T22:07:41.569" v="21" actId="20577"/>
        <pc:sldMkLst>
          <pc:docMk/>
          <pc:sldMk cId="1766244999" sldId="765"/>
        </pc:sldMkLst>
        <pc:spChg chg="mod">
          <ac:chgData name="Mitulbhai Nandlal Akbari" userId="0cec19f74f8cc2c8" providerId="LiveId" clId="{F33C3A1F-FD61-48BB-8216-DE866573C34D}" dt="2023-12-10T22:07:41.569" v="21" actId="20577"/>
          <ac:spMkLst>
            <pc:docMk/>
            <pc:sldMk cId="1766244999" sldId="765"/>
            <ac:spMk id="17" creationId="{5280EDE2-5184-0D7A-258D-03073F499780}"/>
          </ac:spMkLst>
        </pc:spChg>
      </pc:sldChg>
      <pc:sldChg chg="modSp mod modAnim">
        <pc:chgData name="Mitulbhai Nandlal Akbari" userId="0cec19f74f8cc2c8" providerId="LiveId" clId="{F33C3A1F-FD61-48BB-8216-DE866573C34D}" dt="2023-12-17T15:43:25.898" v="261" actId="1076"/>
        <pc:sldMkLst>
          <pc:docMk/>
          <pc:sldMk cId="567938468" sldId="766"/>
        </pc:sldMkLst>
        <pc:spChg chg="mod">
          <ac:chgData name="Mitulbhai Nandlal Akbari" userId="0cec19f74f8cc2c8" providerId="LiveId" clId="{F33C3A1F-FD61-48BB-8216-DE866573C34D}" dt="2023-12-17T15:43:14.657" v="260" actId="20577"/>
          <ac:spMkLst>
            <pc:docMk/>
            <pc:sldMk cId="567938468" sldId="766"/>
            <ac:spMk id="4" creationId="{680CDB41-E0F1-B8CD-8BAB-490F49256EFD}"/>
          </ac:spMkLst>
        </pc:spChg>
        <pc:graphicFrameChg chg="mod modGraphic">
          <ac:chgData name="Mitulbhai Nandlal Akbari" userId="0cec19f74f8cc2c8" providerId="LiveId" clId="{F33C3A1F-FD61-48BB-8216-DE866573C34D}" dt="2023-12-17T15:43:25.898" v="261" actId="1076"/>
          <ac:graphicFrameMkLst>
            <pc:docMk/>
            <pc:sldMk cId="567938468" sldId="766"/>
            <ac:graphicFrameMk id="3" creationId="{9503C3B4-D23B-7405-7482-B80A39610361}"/>
          </ac:graphicFrameMkLst>
        </pc:graphicFrameChg>
      </pc:sldChg>
      <pc:sldChg chg="addSp delSp modSp mod delAnim modAnim">
        <pc:chgData name="Mitulbhai Nandlal Akbari" userId="0cec19f74f8cc2c8" providerId="LiveId" clId="{F33C3A1F-FD61-48BB-8216-DE866573C34D}" dt="2023-12-17T15:37:49.248" v="72" actId="1076"/>
        <pc:sldMkLst>
          <pc:docMk/>
          <pc:sldMk cId="1333698561" sldId="767"/>
        </pc:sldMkLst>
        <pc:picChg chg="add mod">
          <ac:chgData name="Mitulbhai Nandlal Akbari" userId="0cec19f74f8cc2c8" providerId="LiveId" clId="{F33C3A1F-FD61-48BB-8216-DE866573C34D}" dt="2023-12-17T15:37:49.248" v="72" actId="1076"/>
          <ac:picMkLst>
            <pc:docMk/>
            <pc:sldMk cId="1333698561" sldId="767"/>
            <ac:picMk id="3" creationId="{0F206494-6C68-22FD-B641-C795E8E420D4}"/>
          </ac:picMkLst>
        </pc:picChg>
        <pc:picChg chg="del">
          <ac:chgData name="Mitulbhai Nandlal Akbari" userId="0cec19f74f8cc2c8" providerId="LiveId" clId="{F33C3A1F-FD61-48BB-8216-DE866573C34D}" dt="2023-12-17T15:27:52.772" v="35" actId="478"/>
          <ac:picMkLst>
            <pc:docMk/>
            <pc:sldMk cId="1333698561" sldId="767"/>
            <ac:picMk id="7" creationId="{8ACECE4D-A62C-1BC6-54BE-209A394735E8}"/>
          </ac:picMkLst>
        </pc:picChg>
      </pc:sldChg>
      <pc:sldChg chg="addSp delSp modSp add mod modClrScheme delAnim modAnim chgLayout">
        <pc:chgData name="Mitulbhai Nandlal Akbari" userId="0cec19f74f8cc2c8" providerId="LiveId" clId="{F33C3A1F-FD61-48BB-8216-DE866573C34D}" dt="2023-12-17T15:41:16.737" v="125"/>
        <pc:sldMkLst>
          <pc:docMk/>
          <pc:sldMk cId="1026889657" sldId="768"/>
        </pc:sldMkLst>
        <pc:spChg chg="add del mod ord">
          <ac:chgData name="Mitulbhai Nandlal Akbari" userId="0cec19f74f8cc2c8" providerId="LiveId" clId="{F33C3A1F-FD61-48BB-8216-DE866573C34D}" dt="2023-12-17T15:36:32.723" v="61"/>
          <ac:spMkLst>
            <pc:docMk/>
            <pc:sldMk cId="1026889657" sldId="768"/>
            <ac:spMk id="2" creationId="{CC3A4FFB-CFD4-75A3-A48E-4AF08942D351}"/>
          </ac:spMkLst>
        </pc:spChg>
        <pc:spChg chg="del mod">
          <ac:chgData name="Mitulbhai Nandlal Akbari" userId="0cec19f74f8cc2c8" providerId="LiveId" clId="{F33C3A1F-FD61-48BB-8216-DE866573C34D}" dt="2023-12-17T15:35:58.639" v="51" actId="478"/>
          <ac:spMkLst>
            <pc:docMk/>
            <pc:sldMk cId="1026889657" sldId="768"/>
            <ac:spMk id="4" creationId="{680CDB41-E0F1-B8CD-8BAB-490F49256EFD}"/>
          </ac:spMkLst>
        </pc:spChg>
        <pc:spChg chg="mod ord">
          <ac:chgData name="Mitulbhai Nandlal Akbari" userId="0cec19f74f8cc2c8" providerId="LiveId" clId="{F33C3A1F-FD61-48BB-8216-DE866573C34D}" dt="2023-12-17T15:41:16.737" v="125"/>
          <ac:spMkLst>
            <pc:docMk/>
            <pc:sldMk cId="1026889657" sldId="768"/>
            <ac:spMk id="26" creationId="{ED9760C9-D2CF-F04B-124F-9E5DBAE28103}"/>
          </ac:spMkLst>
        </pc:spChg>
        <pc:spChg chg="mod ord">
          <ac:chgData name="Mitulbhai Nandlal Akbari" userId="0cec19f74f8cc2c8" providerId="LiveId" clId="{F33C3A1F-FD61-48BB-8216-DE866573C34D}" dt="2023-12-17T15:36:51.432" v="63" actId="26606"/>
          <ac:spMkLst>
            <pc:docMk/>
            <pc:sldMk cId="1026889657" sldId="768"/>
            <ac:spMk id="45" creationId="{31E790E4-0AF1-2147-3EF0-DDF17542DDF5}"/>
          </ac:spMkLst>
        </pc:spChg>
        <pc:spChg chg="add del mod">
          <ac:chgData name="Mitulbhai Nandlal Akbari" userId="0cec19f74f8cc2c8" providerId="LiveId" clId="{F33C3A1F-FD61-48BB-8216-DE866573C34D}" dt="2023-12-17T15:36:51.432" v="63" actId="26606"/>
          <ac:spMkLst>
            <pc:docMk/>
            <pc:sldMk cId="1026889657" sldId="768"/>
            <ac:spMk id="50" creationId="{50D82448-B95A-A66B-105D-4443E7121799}"/>
          </ac:spMkLst>
        </pc:spChg>
        <pc:spChg chg="add del mod">
          <ac:chgData name="Mitulbhai Nandlal Akbari" userId="0cec19f74f8cc2c8" providerId="LiveId" clId="{F33C3A1F-FD61-48BB-8216-DE866573C34D}" dt="2023-12-17T15:36:51.432" v="63" actId="26606"/>
          <ac:spMkLst>
            <pc:docMk/>
            <pc:sldMk cId="1026889657" sldId="768"/>
            <ac:spMk id="52" creationId="{41395C50-BFA7-BF07-CB09-3857FB7571E5}"/>
          </ac:spMkLst>
        </pc:spChg>
        <pc:graphicFrameChg chg="del">
          <ac:chgData name="Mitulbhai Nandlal Akbari" userId="0cec19f74f8cc2c8" providerId="LiveId" clId="{F33C3A1F-FD61-48BB-8216-DE866573C34D}" dt="2023-12-17T15:35:45.645" v="44" actId="478"/>
          <ac:graphicFrameMkLst>
            <pc:docMk/>
            <pc:sldMk cId="1026889657" sldId="768"/>
            <ac:graphicFrameMk id="3" creationId="{9503C3B4-D23B-7405-7482-B80A39610361}"/>
          </ac:graphicFrameMkLst>
        </pc:graphicFrameChg>
        <pc:picChg chg="add mod ord">
          <ac:chgData name="Mitulbhai Nandlal Akbari" userId="0cec19f74f8cc2c8" providerId="LiveId" clId="{F33C3A1F-FD61-48BB-8216-DE866573C34D}" dt="2023-12-17T15:37:32.668" v="70" actId="14100"/>
          <ac:picMkLst>
            <pc:docMk/>
            <pc:sldMk cId="1026889657" sldId="768"/>
            <ac:picMk id="5" creationId="{84819148-A985-469D-0591-6E6428A3DB76}"/>
          </ac:picMkLst>
        </pc:picChg>
      </pc:sldChg>
      <pc:sldChg chg="modSp add mod">
        <pc:chgData name="Mitulbhai Nandlal Akbari" userId="0cec19f74f8cc2c8" providerId="LiveId" clId="{F33C3A1F-FD61-48BB-8216-DE866573C34D}" dt="2023-12-17T15:46:32.099" v="333" actId="20577"/>
        <pc:sldMkLst>
          <pc:docMk/>
          <pc:sldMk cId="4153125319" sldId="769"/>
        </pc:sldMkLst>
        <pc:spChg chg="mod">
          <ac:chgData name="Mitulbhai Nandlal Akbari" userId="0cec19f74f8cc2c8" providerId="LiveId" clId="{F33C3A1F-FD61-48BB-8216-DE866573C34D}" dt="2023-12-17T15:44:42.643" v="283" actId="20577"/>
          <ac:spMkLst>
            <pc:docMk/>
            <pc:sldMk cId="4153125319" sldId="769"/>
            <ac:spMk id="4" creationId="{680CDB41-E0F1-B8CD-8BAB-490F49256EFD}"/>
          </ac:spMkLst>
        </pc:spChg>
        <pc:graphicFrameChg chg="mod modGraphic">
          <ac:chgData name="Mitulbhai Nandlal Akbari" userId="0cec19f74f8cc2c8" providerId="LiveId" clId="{F33C3A1F-FD61-48BB-8216-DE866573C34D}" dt="2023-12-17T15:46:32.099" v="333" actId="20577"/>
          <ac:graphicFrameMkLst>
            <pc:docMk/>
            <pc:sldMk cId="4153125319" sldId="769"/>
            <ac:graphicFrameMk id="3" creationId="{9503C3B4-D23B-7405-7482-B80A3961036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22579-3BCF-D748-A2B1-13C370832227}" type="datetimeFigureOut">
              <a:rPr lang="de-DE" smtClean="0">
                <a:latin typeface="TheSans UHH" panose="020B0502050302020203" pitchFamily="34" charset="0"/>
              </a:rPr>
              <a:t>28.01.2024</a:t>
            </a:fld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D7AD7-FD44-8444-A38A-7B8FFD50E3B1}" type="slidenum">
              <a:rPr lang="de-DE" smtClean="0">
                <a:latin typeface="TheSans UHH" panose="020B0502050302020203" pitchFamily="34" charset="0"/>
              </a:rPr>
              <a:t>‹#›</a:t>
            </a:fld>
            <a:endParaRPr lang="de-DE" dirty="0">
              <a:latin typeface="TheSans UHH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26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eSans UHH" panose="020B0502050302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eSans UHH" panose="020B0502050302020203" pitchFamily="34" charset="0"/>
              </a:defRPr>
            </a:lvl1pPr>
          </a:lstStyle>
          <a:p>
            <a:fld id="{B2E59258-C19A-D949-846D-8B6CB38182F3}" type="datetimeFigureOut">
              <a:rPr lang="de-DE" smtClean="0"/>
              <a:pPr/>
              <a:t>28.01.2024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eSans UHH" panose="020B0502050302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eSans UHH" panose="020B0502050302020203" pitchFamily="34" charset="0"/>
              </a:defRPr>
            </a:lvl1pPr>
          </a:lstStyle>
          <a:p>
            <a:fld id="{3C606240-9D1C-3843-B28E-77756B6151F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271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HH-Logo" descr="Logo der Universität Hamburg">
            <a:extLst>
              <a:ext uri="{FF2B5EF4-FFF2-40B4-BE49-F238E27FC236}">
                <a16:creationId xmlns:a16="http://schemas.microsoft.com/office/drawing/2014/main" id="{7B0EE754-E1E0-A5A0-D9D1-3B741E903E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212D9A33-9A12-B80E-DCB8-72E1ADC3E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303444"/>
            <a:ext cx="4824536" cy="492443"/>
          </a:xfrm>
        </p:spPr>
        <p:txBody>
          <a:bodyPr wrap="square" lIns="0" anchor="b" anchorCtr="0">
            <a:spAutoFit/>
          </a:bodyPr>
          <a:lstStyle>
            <a:lvl1pPr algn="l">
              <a:lnSpc>
                <a:spcPct val="100000"/>
              </a:lnSpc>
              <a:defRPr sz="260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11" name="Person">
            <a:extLst>
              <a:ext uri="{FF2B5EF4-FFF2-40B4-BE49-F238E27FC236}">
                <a16:creationId xmlns:a16="http://schemas.microsoft.com/office/drawing/2014/main" id="{D42A4AC9-20EE-7518-5501-9C75AFE90B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535" y="4083918"/>
            <a:ext cx="4824536" cy="354896"/>
          </a:xfrm>
        </p:spPr>
        <p:txBody>
          <a:bodyPr wrap="square" lIns="0" tIns="36000" bIns="3600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  <a:latin typeface="TheSans UHH" panose="020B050205030202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(Titel) Vorname Nachname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FCBF30C3-33D1-752C-FC76-BA17BF1B52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371950"/>
            <a:ext cx="4824536" cy="431800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905ACCED-057A-5F1D-E5CC-5F73BBA4A6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6264" y="0"/>
            <a:ext cx="3482192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0E1FD2E4-6DF4-BF5A-4349-163545BE0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58404" y="4869835"/>
            <a:ext cx="490052" cy="273665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</a:t>
            </a:r>
          </a:p>
        </p:txBody>
      </p:sp>
    </p:spTree>
    <p:extLst>
      <p:ext uri="{BB962C8B-B14F-4D97-AF65-F5344CB8AC3E}">
        <p14:creationId xmlns:p14="http://schemas.microsoft.com/office/powerpoint/2010/main" val="272586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blau/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">
            <a:extLst>
              <a:ext uri="{FF2B5EF4-FFF2-40B4-BE49-F238E27FC236}">
                <a16:creationId xmlns:a16="http://schemas.microsoft.com/office/drawing/2014/main" id="{5AFF9095-81B9-BCB9-F995-76D7A95E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3507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375967"/>
          </a:xfrm>
        </p:spPr>
        <p:txBody>
          <a:bodyPr lIns="0"/>
          <a:lstStyle>
            <a:lvl1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1A332F47-736B-CDE0-6752-F10D3D68B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5C11D619-E32A-2CEE-9965-9C829412B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41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mit schmalem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4968230" cy="575841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4608190" cy="2952750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C35977E2-0412-120B-2CE6-634B43C86E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9901" y="0"/>
            <a:ext cx="3481933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36C21B6C-1199-7410-D70C-DF13D6B43E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338EC3EA-D4DA-303C-806E-472FC6B32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9AAC19B7-37FD-AA89-39AA-F7DF9419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4BFEEC7F-37CA-96F1-CC3A-8A300A1C2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49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mit breitem Foto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>
            <a:extLst>
              <a:ext uri="{FF2B5EF4-FFF2-40B4-BE49-F238E27FC236}">
                <a16:creationId xmlns:a16="http://schemas.microsoft.com/office/drawing/2014/main" id="{E58634C5-D0B6-1717-8CE0-5AE7DF487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2807990" cy="575841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2807990" cy="2952750"/>
          </a:xfrm>
        </p:spPr>
        <p:txBody>
          <a:bodyPr lIns="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C35977E2-0412-120B-2CE6-634B43C86E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0"/>
            <a:ext cx="56517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6F379341-4B7C-56ED-E5CE-3AF27C9C07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69835"/>
            <a:ext cx="786607" cy="273665"/>
          </a:xfrm>
          <a:solidFill>
            <a:schemeClr val="tx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pic>
        <p:nvPicPr>
          <p:cNvPr id="9" name="UHH-Logo">
            <a:extLst>
              <a:ext uri="{FF2B5EF4-FFF2-40B4-BE49-F238E27FC236}">
                <a16:creationId xmlns:a16="http://schemas.microsoft.com/office/drawing/2014/main" id="{3BDE8800-7D43-0D06-238E-1FA0D202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3850" y="4381726"/>
            <a:ext cx="1295822" cy="422049"/>
          </a:xfrm>
          <a:prstGeom prst="rect">
            <a:avLst/>
          </a:prstGeom>
        </p:spPr>
      </p:pic>
      <p:sp>
        <p:nvSpPr>
          <p:cNvPr id="11" name="Datumsplatzhalter">
            <a:extLst>
              <a:ext uri="{FF2B5EF4-FFF2-40B4-BE49-F238E27FC236}">
                <a16:creationId xmlns:a16="http://schemas.microsoft.com/office/drawing/2014/main" id="{7D88BC12-8F4E-BFC6-264F-89270375E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ußzeilenplatzhalter">
            <a:extLst>
              <a:ext uri="{FF2B5EF4-FFF2-40B4-BE49-F238E27FC236}">
                <a16:creationId xmlns:a16="http://schemas.microsoft.com/office/drawing/2014/main" id="{F86D739E-9299-6C18-D483-F75B8037A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83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Inhalt (mit Beschreibu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ues Rechteck">
            <a:extLst>
              <a:ext uri="{FF2B5EF4-FFF2-40B4-BE49-F238E27FC236}">
                <a16:creationId xmlns:a16="http://schemas.microsoft.com/office/drawing/2014/main" id="{14BDBED3-5910-DE22-D9E0-EF5709BC0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62364" y="0"/>
            <a:ext cx="348163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5256262" cy="2952750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B799E1F-ECFF-810B-2A66-CDC2F619B9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50074" y="1131888"/>
            <a:ext cx="2870076" cy="1922866"/>
          </a:xfrm>
        </p:spPr>
        <p:txBody>
          <a:bodyPr lIns="0" anchor="t" anchorCtr="0">
            <a:normAutofit/>
          </a:bodyPr>
          <a:lstStyle>
            <a:lvl1pPr marL="285750" indent="-285750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</p:txBody>
      </p:sp>
      <p:sp>
        <p:nvSpPr>
          <p:cNvPr id="9" name="Foliennummernplatzhalter">
            <a:extLst>
              <a:ext uri="{FF2B5EF4-FFF2-40B4-BE49-F238E27FC236}">
                <a16:creationId xmlns:a16="http://schemas.microsoft.com/office/drawing/2014/main" id="{F6365823-088A-8693-C71E-3BE224B7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0406DA75-B94C-88A6-DC22-02C95D67C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1670BC1F-CA78-59FB-8906-557B8A8BB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62364" y="4615010"/>
            <a:ext cx="249979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24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4964934C-EA16-90F9-FF01-DDA26AEA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8A498CDC-352F-BF56-E3E4-9366FD040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3" name="Datumsplatzhalter">
            <a:extLst>
              <a:ext uri="{FF2B5EF4-FFF2-40B4-BE49-F238E27FC236}">
                <a16:creationId xmlns:a16="http://schemas.microsoft.com/office/drawing/2014/main" id="{B324906E-3EC6-43D0-38B0-7F3BC8939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ußzeilenplatzhalter">
            <a:extLst>
              <a:ext uri="{FF2B5EF4-FFF2-40B4-BE49-F238E27FC236}">
                <a16:creationId xmlns:a16="http://schemas.microsoft.com/office/drawing/2014/main" id="{511DF910-5AC6-4699-67BD-422B03AEE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949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">
            <a:extLst>
              <a:ext uri="{FF2B5EF4-FFF2-40B4-BE49-F238E27FC236}">
                <a16:creationId xmlns:a16="http://schemas.microsoft.com/office/drawing/2014/main" id="{A6F2484B-6A49-A01C-CB00-04C3C61D9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A6EB1508-E0F4-F09F-03BC-AA73731C5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Fußzeilenplatzhalter">
            <a:extLst>
              <a:ext uri="{FF2B5EF4-FFF2-40B4-BE49-F238E27FC236}">
                <a16:creationId xmlns:a16="http://schemas.microsoft.com/office/drawing/2014/main" id="{AA413CEF-D37C-976C-E37F-68A4D6D80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775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4994"/>
            <a:ext cx="3960118" cy="2949644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B799E1F-ECFF-810B-2A66-CDC2F619B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032" y="1134994"/>
            <a:ext cx="3960118" cy="2949644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">
            <a:extLst>
              <a:ext uri="{FF2B5EF4-FFF2-40B4-BE49-F238E27FC236}">
                <a16:creationId xmlns:a16="http://schemas.microsoft.com/office/drawing/2014/main" id="{E58634C5-D0B6-1717-8CE0-5AE7DF487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256A2770-1A1F-77F6-78D7-E44AEAE9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1BB2272B-6D56-1FA3-D138-FFB24858D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11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">
            <a:extLst>
              <a:ext uri="{FF2B5EF4-FFF2-40B4-BE49-F238E27FC236}">
                <a16:creationId xmlns:a16="http://schemas.microsoft.com/office/drawing/2014/main" id="{CD2ED777-FF9B-1F8E-A73B-AE96714D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E37D0021-4AE9-12EF-77C5-6E40087C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33330"/>
            <a:ext cx="3960117" cy="61193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">
            <a:extLst>
              <a:ext uri="{FF2B5EF4-FFF2-40B4-BE49-F238E27FC236}">
                <a16:creationId xmlns:a16="http://schemas.microsoft.com/office/drawing/2014/main" id="{5A6B0E0E-75A2-F94A-0962-615DE4EB2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850" y="1879600"/>
            <a:ext cx="3960117" cy="22050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04117240-25E0-9C7E-438D-28789BCE676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860033" y="1133330"/>
            <a:ext cx="3960117" cy="619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CE98A3E-1FE1-0DB5-2352-C9DF207F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033" y="1879600"/>
            <a:ext cx="3960117" cy="22050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Foliennummernplatzhalter">
            <a:extLst>
              <a:ext uri="{FF2B5EF4-FFF2-40B4-BE49-F238E27FC236}">
                <a16:creationId xmlns:a16="http://schemas.microsoft.com/office/drawing/2014/main" id="{2D7E17B0-6C39-E84C-8C98-5FA3A41C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1D790461-F92A-CC5D-2798-7693BAA1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DDED3A4E-19FA-52ED-810A-479DD1F26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421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71CA5E38-AD06-052F-D243-EF2FC83E6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3168650" cy="575841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C6CD7452-71E2-D02E-ACAE-A574F4E5A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1" y="1131888"/>
            <a:ext cx="3168650" cy="29527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7610A72B-21A5-96FD-DCC8-D60D15D1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339503"/>
            <a:ext cx="4932362" cy="37451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Foliennummernplatzhalter">
            <a:extLst>
              <a:ext uri="{FF2B5EF4-FFF2-40B4-BE49-F238E27FC236}">
                <a16:creationId xmlns:a16="http://schemas.microsoft.com/office/drawing/2014/main" id="{32C229D4-8F43-CC72-97C2-B0866651D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AB98D548-7EFA-0993-27E3-142384E1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3A89B385-8C99-FB81-B57F-F3ED4EB9C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8536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">
            <a:extLst>
              <a:ext uri="{FF2B5EF4-FFF2-40B4-BE49-F238E27FC236}">
                <a16:creationId xmlns:a16="http://schemas.microsoft.com/office/drawing/2014/main" id="{A7BA631A-EF29-8182-4001-4759D6684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3168650" cy="575841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9690B3AD-4342-072E-81A9-FF969E28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1" y="1543050"/>
            <a:ext cx="3168650" cy="254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Bildplatzhalter">
            <a:extLst>
              <a:ext uri="{FF2B5EF4-FFF2-40B4-BE49-F238E27FC236}">
                <a16:creationId xmlns:a16="http://schemas.microsoft.com/office/drawing/2014/main" id="{2922ACD9-FFDA-7A98-706E-2EE5D82A6D4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67944" y="339725"/>
            <a:ext cx="4752206" cy="37449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2" name="Foliennummernplatzhalter">
            <a:extLst>
              <a:ext uri="{FF2B5EF4-FFF2-40B4-BE49-F238E27FC236}">
                <a16:creationId xmlns:a16="http://schemas.microsoft.com/office/drawing/2014/main" id="{42E28986-8242-C2CB-3C35-2C7D2E91C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38E4443A-0699-BA84-956E-50A918F28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2B7E7A43-F431-D033-68A6-04D5F8AE6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9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breites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HH-Logo" descr="Logo der Universität Hamburg">
            <a:extLst>
              <a:ext uri="{FF2B5EF4-FFF2-40B4-BE49-F238E27FC236}">
                <a16:creationId xmlns:a16="http://schemas.microsoft.com/office/drawing/2014/main" id="{85CCA211-4FA3-DE47-9381-1796FDA2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212D9A33-9A12-B80E-DCB8-72E1ADC3E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405505"/>
            <a:ext cx="2879996" cy="422039"/>
          </a:xfrm>
        </p:spPr>
        <p:txBody>
          <a:bodyPr wrap="square" lIns="0" anchor="b" anchorCtr="0">
            <a:spAutoFit/>
          </a:bodyPr>
          <a:lstStyle>
            <a:lvl1pPr algn="l">
              <a:lnSpc>
                <a:spcPct val="110000"/>
              </a:lnSpc>
              <a:defRPr sz="200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Person">
            <a:extLst>
              <a:ext uri="{FF2B5EF4-FFF2-40B4-BE49-F238E27FC236}">
                <a16:creationId xmlns:a16="http://schemas.microsoft.com/office/drawing/2014/main" id="{49607EE8-9A52-264C-0A8E-04314631BB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536" y="4083918"/>
            <a:ext cx="2879998" cy="354896"/>
          </a:xfrm>
        </p:spPr>
        <p:txBody>
          <a:bodyPr wrap="square" lIns="0" tIns="36000" bIns="36000" anchor="b" anchorCtr="0">
            <a:normAutofit/>
          </a:bodyPr>
          <a:lstStyle>
            <a:lvl1pPr marL="0" indent="0" algn="l">
              <a:buNone/>
              <a:defRPr sz="1400" b="1" i="0">
                <a:solidFill>
                  <a:schemeClr val="accent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(Titel) Vorname Nachname</a:t>
            </a:r>
          </a:p>
        </p:txBody>
      </p:sp>
      <p:sp>
        <p:nvSpPr>
          <p:cNvPr id="8" name="Datum">
            <a:extLst>
              <a:ext uri="{FF2B5EF4-FFF2-40B4-BE49-F238E27FC236}">
                <a16:creationId xmlns:a16="http://schemas.microsoft.com/office/drawing/2014/main" id="{DA956C75-6071-5A72-5101-E9E0F0B381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444206"/>
            <a:ext cx="2883933" cy="431800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latin typeface="+mn-lt"/>
              </a:defRPr>
            </a:lvl1pPr>
          </a:lstStyle>
          <a:p>
            <a:pPr lvl="0"/>
            <a:r>
              <a:rPr lang="de-DE"/>
              <a:t>Datum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905ACCED-057A-5F1D-E5CC-5F73BBA4A6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92501" y="0"/>
            <a:ext cx="5651499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75D257FE-24B9-E7DF-27AC-9DC6B024DE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88860" y="4869835"/>
            <a:ext cx="459596" cy="273665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</a:t>
            </a:r>
          </a:p>
        </p:txBody>
      </p:sp>
    </p:spTree>
    <p:extLst>
      <p:ext uri="{BB962C8B-B14F-4D97-AF65-F5344CB8AC3E}">
        <p14:creationId xmlns:p14="http://schemas.microsoft.com/office/powerpoint/2010/main" val="219927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43FE6B7B-AECD-5DB3-3C5A-BC472D3E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">
            <a:extLst>
              <a:ext uri="{FF2B5EF4-FFF2-40B4-BE49-F238E27FC236}">
                <a16:creationId xmlns:a16="http://schemas.microsoft.com/office/drawing/2014/main" id="{90EE0EAE-B40D-ABFA-DF3B-1E0A271EB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73D19A3A-9D19-25EC-0099-B725FA014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Datumsplatzhalter">
            <a:extLst>
              <a:ext uri="{FF2B5EF4-FFF2-40B4-BE49-F238E27FC236}">
                <a16:creationId xmlns:a16="http://schemas.microsoft.com/office/drawing/2014/main" id="{EAEFFCCA-FF96-1BD5-82EC-A8E5D8FC7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">
            <a:extLst>
              <a:ext uri="{FF2B5EF4-FFF2-40B4-BE49-F238E27FC236}">
                <a16:creationId xmlns:a16="http://schemas.microsoft.com/office/drawing/2014/main" id="{CC773BF3-EE87-D7D3-42AC-14118F40B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442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">
            <a:extLst>
              <a:ext uri="{FF2B5EF4-FFF2-40B4-BE49-F238E27FC236}">
                <a16:creationId xmlns:a16="http://schemas.microsoft.com/office/drawing/2014/main" id="{739204E3-4520-F5FE-68EE-32837232A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">
            <a:extLst>
              <a:ext uri="{FF2B5EF4-FFF2-40B4-BE49-F238E27FC236}">
                <a16:creationId xmlns:a16="http://schemas.microsoft.com/office/drawing/2014/main" id="{223D141D-59D3-B9C9-964F-A39EADF2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F81C2F92-9DFB-31EA-C968-2E1243100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Datumsplatzhalter">
            <a:extLst>
              <a:ext uri="{FF2B5EF4-FFF2-40B4-BE49-F238E27FC236}">
                <a16:creationId xmlns:a16="http://schemas.microsoft.com/office/drawing/2014/main" id="{B38C2671-C222-21BA-E35B-E77593FA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">
            <a:extLst>
              <a:ext uri="{FF2B5EF4-FFF2-40B4-BE49-F238E27FC236}">
                <a16:creationId xmlns:a16="http://schemas.microsoft.com/office/drawing/2014/main" id="{ADBC56CA-4587-858F-4917-69D3A260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61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HH-Logo" descr="Logo der Universität Hamburg">
            <a:extLst>
              <a:ext uri="{FF2B5EF4-FFF2-40B4-BE49-F238E27FC236}">
                <a16:creationId xmlns:a16="http://schemas.microsoft.com/office/drawing/2014/main" id="{A58A1DC7-81D7-0178-6AA2-CE7389355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5" name="Titel">
            <a:extLst>
              <a:ext uri="{FF2B5EF4-FFF2-40B4-BE49-F238E27FC236}">
                <a16:creationId xmlns:a16="http://schemas.microsoft.com/office/drawing/2014/main" id="{19332011-8135-2225-4921-150D6415C2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219822"/>
            <a:ext cx="6912768" cy="1027845"/>
          </a:xfrm>
        </p:spPr>
        <p:txBody>
          <a:bodyPr wrap="square" lIns="0" anchor="b" anchorCtr="0">
            <a:normAutofit/>
          </a:bodyPr>
          <a:lstStyle>
            <a:lvl1pPr algn="l">
              <a:lnSpc>
                <a:spcPct val="110000"/>
              </a:lnSpc>
              <a:defRPr sz="2400"/>
            </a:lvl1pPr>
          </a:lstStyle>
          <a:p>
            <a:r>
              <a:rPr lang="de-DE" dirty="0"/>
              <a:t>Vorstellung des neuen Exzellenzclusters „Understanding XYZ“</a:t>
            </a:r>
          </a:p>
        </p:txBody>
      </p:sp>
      <p:sp>
        <p:nvSpPr>
          <p:cNvPr id="9" name="Person">
            <a:extLst>
              <a:ext uri="{FF2B5EF4-FFF2-40B4-BE49-F238E27FC236}">
                <a16:creationId xmlns:a16="http://schemas.microsoft.com/office/drawing/2014/main" id="{6C7258FA-754E-8F00-113F-DF369E71B0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19672" y="4432093"/>
            <a:ext cx="5976664" cy="319630"/>
          </a:xfrm>
        </p:spPr>
        <p:txBody>
          <a:bodyPr wrap="none" t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(Titel) Vorname Nachname</a:t>
            </a: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561DAFA2-5F25-5D62-43E1-96363D6D69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443958"/>
            <a:ext cx="1084057" cy="441454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11467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1131887"/>
            <a:ext cx="6192366" cy="2952751"/>
          </a:xfrm>
        </p:spPr>
        <p:txBody>
          <a:bodyPr lIns="0">
            <a:normAutofit/>
          </a:bodyPr>
          <a:lstStyle>
            <a:lvl1pPr marL="342900" indent="-432000">
              <a:lnSpc>
                <a:spcPct val="110000"/>
              </a:lnSpc>
              <a:spcBef>
                <a:spcPts val="1800"/>
              </a:spcBef>
              <a:buSzPct val="180000"/>
              <a:buFont typeface="+mj-lt"/>
              <a:buAutoNum type="arabicPlain"/>
              <a:defRPr sz="2000"/>
            </a:lvl1pPr>
            <a:lvl2pPr marL="8001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2pPr>
            <a:lvl3pPr marL="12573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3pPr>
            <a:lvl4pPr marL="17145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4pPr>
            <a:lvl5pPr marL="21717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B159FC35-01D5-3D9B-4190-D9C5FC36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E4430A3C-2541-14FB-44D9-E3672892A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29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/>
          <a:p>
            <a:r>
              <a:rPr lang="de-DE" dirty="0"/>
              <a:t>Agenda (zweispaltig)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19622"/>
            <a:ext cx="8064574" cy="2448695"/>
          </a:xfrm>
        </p:spPr>
        <p:txBody>
          <a:bodyPr lIns="0" numCol="2" spcCol="180000"/>
          <a:lstStyle>
            <a:lvl1pPr marL="342900" indent="-342900">
              <a:lnSpc>
                <a:spcPct val="110000"/>
              </a:lnSpc>
              <a:buSzPct val="180000"/>
              <a:buFont typeface="+mj-lt"/>
              <a:buAutoNum type="arabicPlain"/>
              <a:defRPr/>
            </a:lvl1pPr>
            <a:lvl2pPr marL="742950" indent="-28575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2pPr>
            <a:lvl3pPr marL="12573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3pPr>
            <a:lvl4pPr marL="17145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4pPr>
            <a:lvl5pPr marL="21717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DA8BD811-AB80-6771-3C5B-8A71DDAD8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13CB44A2-3722-CFA6-C04F-90B773B51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28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1D405C45-0DD4-C48A-FA2D-9BDC7F7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25" y="2480009"/>
            <a:ext cx="4481836" cy="1027845"/>
          </a:xfrm>
        </p:spPr>
        <p:txBody>
          <a:bodyPr anchor="b">
            <a:spAutoFit/>
          </a:bodyPr>
          <a:lstStyle>
            <a:lvl1pPr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oliennummernplatzhalter">
            <a:extLst>
              <a:ext uri="{FF2B5EF4-FFF2-40B4-BE49-F238E27FC236}">
                <a16:creationId xmlns:a16="http://schemas.microsoft.com/office/drawing/2014/main" id="{17A60BCC-5616-273E-2AA8-BB9E0C10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FA120FAF-72E8-3893-7931-08E06A0777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2614" y="402468"/>
            <a:ext cx="4577458" cy="1987980"/>
          </a:xfrm>
        </p:spPr>
        <p:txBody>
          <a:bodyPr wrap="square" lIns="0">
            <a:spAutoFit/>
          </a:bodyPr>
          <a:lstStyle>
            <a:lvl1pPr marL="0" indent="0">
              <a:buNone/>
              <a:defRPr sz="115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1" name="Bildplatzhalter">
            <a:extLst>
              <a:ext uri="{FF2B5EF4-FFF2-40B4-BE49-F238E27FC236}">
                <a16:creationId xmlns:a16="http://schemas.microsoft.com/office/drawing/2014/main" id="{02B05530-5D4E-70F8-52DA-FDF69546DB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51500" y="0"/>
            <a:ext cx="34927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D440C51C-B06F-CB2E-ED83-8E483E7779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pic>
        <p:nvPicPr>
          <p:cNvPr id="4" name="UHH-Logo">
            <a:extLst>
              <a:ext uri="{FF2B5EF4-FFF2-40B4-BE49-F238E27FC236}">
                <a16:creationId xmlns:a16="http://schemas.microsoft.com/office/drawing/2014/main" id="{D9B3E6FA-960E-96B0-B53A-73021BB11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127776"/>
            <a:ext cx="1769139" cy="820237"/>
          </a:xfrm>
          <a:prstGeom prst="rect">
            <a:avLst/>
          </a:prstGeom>
        </p:spPr>
      </p:pic>
      <p:sp>
        <p:nvSpPr>
          <p:cNvPr id="6" name="Datumsplatzhalter">
            <a:extLst>
              <a:ext uri="{FF2B5EF4-FFF2-40B4-BE49-F238E27FC236}">
                <a16:creationId xmlns:a16="http://schemas.microsoft.com/office/drawing/2014/main" id="{6F15DAC3-6FD9-0866-D987-4FF0DF5E7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ußzeilenplatzhalter">
            <a:extLst>
              <a:ext uri="{FF2B5EF4-FFF2-40B4-BE49-F238E27FC236}">
                <a16:creationId xmlns:a16="http://schemas.microsoft.com/office/drawing/2014/main" id="{BE06C47F-82E8-8701-5EC1-831DF30A6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5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 (auf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">
            <a:extLst>
              <a:ext uri="{FF2B5EF4-FFF2-40B4-BE49-F238E27FC236}">
                <a16:creationId xmlns:a16="http://schemas.microsoft.com/office/drawing/2014/main" id="{9C441111-369E-A65C-85C0-6BD35550F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Bildplatzhalter">
            <a:extLst>
              <a:ext uri="{FF2B5EF4-FFF2-40B4-BE49-F238E27FC236}">
                <a16:creationId xmlns:a16="http://schemas.microsoft.com/office/drawing/2014/main" id="{02B05530-5D4E-70F8-52DA-FDF69546D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2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3" name="Copyright">
            <a:extLst>
              <a:ext uri="{FF2B5EF4-FFF2-40B4-BE49-F238E27FC236}">
                <a16:creationId xmlns:a16="http://schemas.microsoft.com/office/drawing/2014/main" id="{DF8F1031-7DA1-B48B-66B9-8557FAFE0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D405C45-0DD4-C48A-FA2D-9BDC7F7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499"/>
            <a:ext cx="3419872" cy="1283937"/>
          </a:xfrm>
          <a:solidFill>
            <a:schemeClr val="accent2"/>
          </a:solidFill>
        </p:spPr>
        <p:txBody>
          <a:bodyPr wrap="square" lIns="540000" tIns="270000" rIns="360000" bIns="270000" anchor="b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DB7858C6-DCA2-C893-3EE8-987458DD8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D369F843-3366-1209-6128-E5DC123E6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09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952751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9B302F5-284F-3079-6EAC-C920CD76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1C7B469-3DC0-7EC7-FA90-6C165FB1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9367073-303F-D294-FFA0-CB0A3A86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CEE53C70-75A7-A62E-53DB-69DDC21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23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blau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HH-Logo">
            <a:extLst>
              <a:ext uri="{FF2B5EF4-FFF2-40B4-BE49-F238E27FC236}">
                <a16:creationId xmlns:a16="http://schemas.microsoft.com/office/drawing/2014/main" id="{3CB7C4BB-7B9F-D5C9-4EC5-58F8D7EEA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3850" y="4381726"/>
            <a:ext cx="1295822" cy="42204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">
            <a:extLst>
              <a:ext uri="{FF2B5EF4-FFF2-40B4-BE49-F238E27FC236}">
                <a16:creationId xmlns:a16="http://schemas.microsoft.com/office/drawing/2014/main" id="{2060DD5D-EE2C-1DE9-17FB-CFD0B6F6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952751"/>
          </a:xfrm>
        </p:spPr>
        <p:txBody>
          <a:bodyPr lIns="0"/>
          <a:lstStyle>
            <a:lvl1pPr>
              <a:lnSpc>
                <a:spcPct val="110000"/>
              </a:lnSpc>
              <a:buClr>
                <a:schemeClr val="tx1"/>
              </a:buClr>
              <a:defRPr/>
            </a:lvl1pPr>
            <a:lvl2pPr>
              <a:lnSpc>
                <a:spcPct val="110000"/>
              </a:lnSpc>
              <a:buClr>
                <a:schemeClr val="tx1"/>
              </a:buClr>
              <a:defRPr/>
            </a:lvl2pPr>
            <a:lvl3pPr>
              <a:lnSpc>
                <a:spcPct val="110000"/>
              </a:lnSpc>
              <a:buClr>
                <a:schemeClr val="tx1"/>
              </a:buClr>
              <a:defRPr/>
            </a:lvl3pPr>
            <a:lvl4pPr>
              <a:lnSpc>
                <a:spcPct val="110000"/>
              </a:lnSpc>
              <a:buClr>
                <a:schemeClr val="tx1"/>
              </a:buClr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Datumsplatzhalter">
            <a:extLst>
              <a:ext uri="{FF2B5EF4-FFF2-40B4-BE49-F238E27FC236}">
                <a16:creationId xmlns:a16="http://schemas.microsoft.com/office/drawing/2014/main" id="{4587A11D-BE80-671B-6AF9-9C02BBFD0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F3FCC813-C10C-BF29-F6C2-5F382BA4E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F6114D8C-4BDC-53CF-1F7F-A0EAB3E23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72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">
            <a:extLst>
              <a:ext uri="{FF2B5EF4-FFF2-40B4-BE49-F238E27FC236}">
                <a16:creationId xmlns:a16="http://schemas.microsoft.com/office/drawing/2014/main" id="{42467729-862C-ACCE-B8E1-699AA571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EC447979-4F8F-513E-6D67-85083E82B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31887"/>
            <a:ext cx="8496300" cy="293334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A38D8480-7034-8749-BB95-7BE05B39A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C8655903-FC10-2F8E-CBB3-890499D62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0" name="UHH-Logo">
            <a:extLst>
              <a:ext uri="{FF2B5EF4-FFF2-40B4-BE49-F238E27FC236}">
                <a16:creationId xmlns:a16="http://schemas.microsoft.com/office/drawing/2014/main" id="{EA56778A-D8C2-3522-4BDE-8E5736FA4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127776"/>
            <a:ext cx="1769139" cy="820237"/>
          </a:xfrm>
          <a:prstGeom prst="rect">
            <a:avLst/>
          </a:prstGeom>
        </p:spPr>
      </p:pic>
      <p:sp>
        <p:nvSpPr>
          <p:cNvPr id="8" name="Foliennummernplatzhalter">
            <a:extLst>
              <a:ext uri="{FF2B5EF4-FFF2-40B4-BE49-F238E27FC236}">
                <a16:creationId xmlns:a16="http://schemas.microsoft.com/office/drawing/2014/main" id="{F0FD46E1-37CF-B929-B565-E8D8B2CAE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0" r:id="rId3"/>
    <p:sldLayoutId id="2147483738" r:id="rId4"/>
    <p:sldLayoutId id="2147483739" r:id="rId5"/>
    <p:sldLayoutId id="2147483711" r:id="rId6"/>
    <p:sldLayoutId id="2147483735" r:id="rId7"/>
    <p:sldLayoutId id="2147483710" r:id="rId8"/>
    <p:sldLayoutId id="2147483722" r:id="rId9"/>
    <p:sldLayoutId id="2147483740" r:id="rId10"/>
    <p:sldLayoutId id="2147483727" r:id="rId11"/>
    <p:sldLayoutId id="2147483728" r:id="rId12"/>
    <p:sldLayoutId id="2147483726" r:id="rId13"/>
    <p:sldLayoutId id="2147483714" r:id="rId14"/>
    <p:sldLayoutId id="2147483715" r:id="rId15"/>
    <p:sldLayoutId id="2147483712" r:id="rId16"/>
    <p:sldLayoutId id="2147483713" r:id="rId17"/>
    <p:sldLayoutId id="2147483716" r:id="rId18"/>
    <p:sldLayoutId id="2147483717" r:id="rId19"/>
    <p:sldLayoutId id="2147483718" r:id="rId20"/>
    <p:sldLayoutId id="2147483719" r:id="rId2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de-DE" sz="26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4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orient="horz" pos="3026" userDrawn="1">
          <p15:clr>
            <a:srgbClr val="F26B43"/>
          </p15:clr>
        </p15:guide>
        <p15:guide id="5" orient="horz" pos="2573" userDrawn="1">
          <p15:clr>
            <a:srgbClr val="F26B43"/>
          </p15:clr>
        </p15:guide>
        <p15:guide id="6" orient="horz" pos="713" userDrawn="1">
          <p15:clr>
            <a:srgbClr val="F26B43"/>
          </p15:clr>
        </p15:guide>
        <p15:guide id="7" pos="3560" userDrawn="1">
          <p15:clr>
            <a:srgbClr val="F26B43"/>
          </p15:clr>
        </p15:guide>
        <p15:guide id="8" pos="2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D97EFA-323F-86C0-8127-E8A0C4B4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59583"/>
            <a:ext cx="8208590" cy="3710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Mitul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 Akbari							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Homework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 Problem 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set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: 4</a:t>
            </a:r>
          </a:p>
          <a:p>
            <a:pPr marL="0" indent="0">
              <a:buNone/>
            </a:pPr>
            <a:endParaRPr lang="de-DE" sz="12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12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B95EC0-F695-04B6-6569-6C07E52A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50F-E03B-624E-B2AD-4F9591B58B11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842CE5-7CCC-D947-6372-30E436BA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3"/>
            <a:ext cx="8496300" cy="504056"/>
          </a:xfrm>
        </p:spPr>
        <p:txBody>
          <a:bodyPr/>
          <a:lstStyle/>
          <a:p>
            <a:r>
              <a:rPr lang="en-GB" dirty="0"/>
              <a:t>Split-operator method and fast Fourier transform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35B34-7E75-794A-CB4C-2F3222B0C990}"/>
              </a:ext>
            </a:extLst>
          </p:cNvPr>
          <p:cNvSpPr txBox="1"/>
          <p:nvPr/>
        </p:nvSpPr>
        <p:spPr>
          <a:xfrm>
            <a:off x="899592" y="1799345"/>
            <a:ext cx="6696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Solve computationally the 1D time-dependent Schrödinger equation for a particle in an infinite potential well using the split-operator algorithm.</a:t>
            </a:r>
            <a:endParaRPr lang="de-DE" sz="1200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280EDE2-5184-0D7A-258D-03073F49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9672" y="4615009"/>
            <a:ext cx="5400600" cy="274637"/>
          </a:xfrm>
        </p:spPr>
        <p:txBody>
          <a:bodyPr/>
          <a:lstStyle/>
          <a:p>
            <a:pPr algn="ctr"/>
            <a:r>
              <a:rPr lang="en-GB" sz="900">
                <a:solidFill>
                  <a:schemeClr val="tx1">
                    <a:lumMod val="60000"/>
                    <a:lumOff val="40000"/>
                  </a:schemeClr>
                </a:solidFill>
              </a:rPr>
              <a:t>Computational </a:t>
            </a:r>
            <a:r>
              <a:rPr lang="en-GB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physics with focus on time-dependent quantum mechanics</a:t>
            </a:r>
            <a:endParaRPr lang="de-DE" sz="9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3FCFA-D1B9-4148-C244-38F4F5DB2AAC}"/>
              </a:ext>
            </a:extLst>
          </p:cNvPr>
          <p:cNvSpPr txBox="1"/>
          <p:nvPr/>
        </p:nvSpPr>
        <p:spPr>
          <a:xfrm>
            <a:off x="251520" y="1242734"/>
            <a:ext cx="20159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>
                    <a:lumMod val="50000"/>
                  </a:schemeClr>
                </a:solidFill>
              </a:rPr>
              <a:t>- Prof. Dr. Daria </a:t>
            </a:r>
            <a:r>
              <a:rPr lang="de-DE" sz="1100" b="1" dirty="0" err="1">
                <a:solidFill>
                  <a:schemeClr val="tx1">
                    <a:lumMod val="50000"/>
                  </a:schemeClr>
                </a:solidFill>
              </a:rPr>
              <a:t>Gorelova</a:t>
            </a:r>
            <a:endParaRPr lang="en-DE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7DDB6-BA77-88A0-5D7F-AFDC2DEFF8F1}"/>
              </a:ext>
            </a:extLst>
          </p:cNvPr>
          <p:cNvSpPr txBox="1"/>
          <p:nvPr/>
        </p:nvSpPr>
        <p:spPr>
          <a:xfrm>
            <a:off x="903771" y="2627355"/>
            <a:ext cx="6696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 initial wave function is the Gaussian wave packet that is localized in the left side of the of the box.</a:t>
            </a:r>
          </a:p>
          <a:p>
            <a:pPr algn="ctr"/>
            <a:endParaRPr lang="en-GB" sz="1200" dirty="0"/>
          </a:p>
        </p:txBody>
      </p:sp>
      <p:pic>
        <p:nvPicPr>
          <p:cNvPr id="6" name="Picture 5" descr="A math equation with numbers and symbols">
            <a:extLst>
              <a:ext uri="{FF2B5EF4-FFF2-40B4-BE49-F238E27FC236}">
                <a16:creationId xmlns:a16="http://schemas.microsoft.com/office/drawing/2014/main" id="{7CFA5E2B-5C2F-1D7B-3D98-663EECC7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773" y="3338497"/>
            <a:ext cx="3000397" cy="7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4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D9760C9-D2CF-F04B-124F-9E5DBAE2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en-GB" dirty="0"/>
              <a:t>Split-operator method and fast Fourier transform</a:t>
            </a:r>
            <a:endParaRPr lang="de-DE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CDB41-E0F1-B8CD-8BAB-490F49256EFD}"/>
              </a:ext>
            </a:extLst>
          </p:cNvPr>
          <p:cNvSpPr txBox="1"/>
          <p:nvPr/>
        </p:nvSpPr>
        <p:spPr>
          <a:xfrm>
            <a:off x="899593" y="915850"/>
            <a:ext cx="6600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>
                <a:latin typeface="TheSans UHH" panose="020B0502050302020203" pitchFamily="34" charset="77"/>
              </a:rPr>
              <a:t>Here </a:t>
            </a:r>
            <a:r>
              <a:rPr lang="de-DE" sz="1600" dirty="0" err="1">
                <a:latin typeface="TheSans UHH" panose="020B0502050302020203" pitchFamily="34" charset="77"/>
              </a:rPr>
              <a:t>are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some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of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the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paraameters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used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for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generating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wavefunction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propogation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animation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with</a:t>
            </a:r>
            <a:r>
              <a:rPr lang="de-DE" sz="1600" dirty="0">
                <a:latin typeface="TheSans UHH" panose="020B0502050302020203" pitchFamily="34" charset="77"/>
              </a:rPr>
              <a:t> double </a:t>
            </a:r>
            <a:r>
              <a:rPr lang="de-DE" sz="1600" dirty="0" err="1">
                <a:latin typeface="TheSans UHH" panose="020B0502050302020203" pitchFamily="34" charset="77"/>
              </a:rPr>
              <a:t>well</a:t>
            </a:r>
            <a:r>
              <a:rPr lang="de-DE" sz="1600" dirty="0">
                <a:latin typeface="TheSans UHH" panose="020B0502050302020203" pitchFamily="34" charset="77"/>
              </a:rPr>
              <a:t> potential. And </a:t>
            </a:r>
            <a:r>
              <a:rPr lang="de-DE" sz="1600" dirty="0" err="1">
                <a:latin typeface="TheSans UHH" panose="020B0502050302020203" pitchFamily="34" charset="77"/>
              </a:rPr>
              <a:t>it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behaves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as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expected</a:t>
            </a:r>
            <a:r>
              <a:rPr lang="de-DE" sz="1600" dirty="0">
                <a:latin typeface="TheSans UHH" panose="020B0502050302020203" pitchFamily="34" charset="77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600" dirty="0">
              <a:latin typeface="TheSans UHH" panose="020B0502050302020203" pitchFamily="34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>
                <a:latin typeface="TheSans UHH" panose="020B0502050302020203" pitchFamily="34" charset="77"/>
              </a:rPr>
              <a:t>Here </a:t>
            </a:r>
            <a:r>
              <a:rPr lang="de-DE" sz="1600" dirty="0" err="1">
                <a:latin typeface="TheSans UHH" panose="020B0502050302020203" pitchFamily="34" charset="77"/>
              </a:rPr>
              <a:t>are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parameters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for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generated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animation</a:t>
            </a:r>
            <a:r>
              <a:rPr lang="de-DE" sz="1600" dirty="0">
                <a:latin typeface="TheSans UHH" panose="020B0502050302020203" pitchFamily="34" charset="77"/>
              </a:rPr>
              <a:t> </a:t>
            </a:r>
            <a:r>
              <a:rPr lang="de-DE" sz="1600" dirty="0" err="1">
                <a:latin typeface="TheSans UHH" panose="020B0502050302020203" pitchFamily="34" charset="77"/>
              </a:rPr>
              <a:t>below</a:t>
            </a:r>
            <a:r>
              <a:rPr lang="de-DE" sz="1600" dirty="0">
                <a:latin typeface="TheSans UHH" panose="020B0502050302020203" pitchFamily="34" charset="77"/>
              </a:rPr>
              <a:t>,</a:t>
            </a:r>
            <a:endParaRPr lang="en-DE" sz="1600" dirty="0">
              <a:latin typeface="TheSans UHH" panose="020B0502050302020203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931A2A-894A-2CEA-8FA2-087489793EE7}"/>
                  </a:ext>
                </a:extLst>
              </p:cNvPr>
              <p:cNvSpPr txBox="1"/>
              <p:nvPr/>
            </p:nvSpPr>
            <p:spPr>
              <a:xfrm>
                <a:off x="1283550" y="2355726"/>
                <a:ext cx="5832648" cy="1632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1200" dirty="0">
                    <a:latin typeface="TheSans UHH" panose="020B0502050302020203" pitchFamily="34" charset="77"/>
                  </a:rPr>
                  <a:t>time(fs), T=1</a:t>
                </a:r>
              </a:p>
              <a:p>
                <a:pPr algn="l"/>
                <a:r>
                  <a:rPr lang="en-GB" sz="1200" dirty="0">
                    <a:latin typeface="TheSans UHH" panose="020B0502050302020203" pitchFamily="34" charset="77"/>
                  </a:rPr>
                  <a:t>space coordinate(A°), x=4</a:t>
                </a:r>
              </a:p>
              <a:p>
                <a:pPr algn="l"/>
                <a:r>
                  <a:rPr lang="en-GB" sz="1200" dirty="0">
                    <a:latin typeface="TheSans UHH" panose="020B0502050302020203" pitchFamily="34" charset="77"/>
                  </a:rPr>
                  <a:t>Potential energy at centre of the potential in multiples of eigen energy of harmonic oscillator potential, n=10</a:t>
                </a:r>
              </a:p>
              <a:p>
                <a:pPr algn="l"/>
                <a:r>
                  <a:rPr lang="en-GB" sz="1200" dirty="0" err="1">
                    <a:latin typeface="TheSans UHH" panose="020B0502050302020203" pitchFamily="34" charset="77"/>
                  </a:rPr>
                  <a:t>spring_constant</a:t>
                </a:r>
                <a:r>
                  <a:rPr lang="en-GB" sz="1200" dirty="0">
                    <a:latin typeface="TheSans UHH" panose="020B0502050302020203" pitchFamily="34" charset="77"/>
                  </a:rPr>
                  <a:t>(N/m), C=1500</a:t>
                </a:r>
              </a:p>
              <a:p>
                <a:pPr algn="l"/>
                <a:r>
                  <a:rPr lang="en-GB" sz="1200" dirty="0">
                    <a:latin typeface="TheSans UHH" panose="020B0502050302020203" pitchFamily="34" charset="77"/>
                  </a:rPr>
                  <a:t>mass of particle, m=2000</a:t>
                </a:r>
              </a:p>
              <a:p>
                <a:pPr algn="l"/>
                <a:r>
                  <a:rPr lang="en-GB" sz="1200" dirty="0">
                    <a:latin typeface="TheSans UHH" panose="020B0502050302020203" pitchFamily="34" charset="77"/>
                  </a:rPr>
                  <a:t>number of time steps, </a:t>
                </a:r>
                <a:r>
                  <a:rPr lang="en-GB" sz="1200" dirty="0" err="1">
                    <a:latin typeface="TheSans UHH" panose="020B0502050302020203" pitchFamily="34" charset="77"/>
                  </a:rPr>
                  <a:t>number_of_steps_t</a:t>
                </a:r>
                <a:r>
                  <a:rPr lang="en-GB" sz="1200" dirty="0">
                    <a:latin typeface="TheSans UHH" panose="020B0502050302020203" pitchFamily="34" charset="77"/>
                  </a:rPr>
                  <a:t>=400</a:t>
                </a:r>
              </a:p>
              <a:p>
                <a:r>
                  <a:rPr lang="en-GB" sz="1200" dirty="0" err="1">
                    <a:latin typeface="TheSans UHH" panose="020B0502050302020203" pitchFamily="34" charset="77"/>
                  </a:rPr>
                  <a:t>number_of_space_steps</a:t>
                </a:r>
                <a:r>
                  <a:rPr lang="en-GB" sz="1200" dirty="0">
                    <a:latin typeface="TheSans UHH" panose="020B0502050302020203" pitchFamily="34" charset="77"/>
                  </a:rPr>
                  <a:t>(power of 2), </a:t>
                </a:r>
                <a:r>
                  <a:rPr lang="en-GB" sz="1200" dirty="0" err="1">
                    <a:latin typeface="TheSans UHH" panose="020B0502050302020203" pitchFamily="34" charset="77"/>
                  </a:rPr>
                  <a:t>number_of_space_steps</a:t>
                </a:r>
                <a:r>
                  <a:rPr lang="en-GB" sz="1200" dirty="0">
                    <a:latin typeface="TheSans UHH" panose="020B0502050302020203" pitchFamily="34" charset="77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GB" sz="1200" dirty="0">
                            <a:latin typeface="TheSans UHH" panose="020B0502050302020203" pitchFamily="34" charset="77"/>
                          </a:rPr>
                          <m:t>10</m:t>
                        </m:r>
                      </m:sup>
                    </m:sSup>
                  </m:oMath>
                </a14:m>
                <a:endParaRPr lang="en-DE" sz="1200" dirty="0">
                  <a:latin typeface="TheSans UHH" panose="020B0502050302020203" pitchFamily="34" charset="7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931A2A-894A-2CEA-8FA2-087489793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50" y="2355726"/>
                <a:ext cx="5832648" cy="1632178"/>
              </a:xfrm>
              <a:prstGeom prst="rect">
                <a:avLst/>
              </a:prstGeom>
              <a:blipFill>
                <a:blip r:embed="rId2"/>
                <a:stretch>
                  <a:fillRect l="-105" b="-3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9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2BAC-51D7-BFE3-FED5-424DA3F7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Split-operator method and fast Fourier transform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6C94A-CFFA-C346-5C41-E337FE86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5144-004E-1E45-907B-65C86CA25C3F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4" name="output">
            <a:hlinkClick r:id="" action="ppaction://media"/>
            <a:extLst>
              <a:ext uri="{FF2B5EF4-FFF2-40B4-BE49-F238E27FC236}">
                <a16:creationId xmlns:a16="http://schemas.microsoft.com/office/drawing/2014/main" id="{ACCC7A30-B2B4-5951-E9E5-43536951F38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3608" y="982489"/>
            <a:ext cx="6768752" cy="3312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2E2AF-2932-0E3B-79E4-3677BBCC9291}"/>
              </a:ext>
            </a:extLst>
          </p:cNvPr>
          <p:cNvSpPr txBox="1"/>
          <p:nvPr/>
        </p:nvSpPr>
        <p:spPr>
          <a:xfrm>
            <a:off x="7524328" y="2410273"/>
            <a:ext cx="7200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50" dirty="0" err="1">
                <a:latin typeface="TheSans UHH" panose="020B0502050302020203" pitchFamily="34" charset="77"/>
              </a:rPr>
              <a:t>Potential_energy_in</a:t>
            </a:r>
            <a:r>
              <a:rPr lang="de-DE" sz="1050" dirty="0">
                <a:latin typeface="TheSans UHH" panose="020B0502050302020203" pitchFamily="34" charset="77"/>
              </a:rPr>
              <a:t> eV</a:t>
            </a:r>
            <a:endParaRPr lang="en-DE" sz="1050" dirty="0">
              <a:latin typeface="TheSans UHH" panose="020B05020503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3369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D9760C9-D2CF-F04B-124F-9E5DBAE2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en-GB" dirty="0"/>
              <a:t>Split-operator method and fast Fourier transform</a:t>
            </a:r>
            <a:endParaRPr lang="de-DE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82D2B-762C-8702-8088-EFF55469B4A8}"/>
                  </a:ext>
                </a:extLst>
              </p:cNvPr>
              <p:cNvSpPr txBox="1"/>
              <p:nvPr/>
            </p:nvSpPr>
            <p:spPr>
              <a:xfrm>
                <a:off x="1249967" y="1848147"/>
                <a:ext cx="5832648" cy="1632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1200" dirty="0">
                    <a:latin typeface="TheSans UHH" panose="020B0502050302020203" pitchFamily="34" charset="77"/>
                  </a:rPr>
                  <a:t>time(fs), T=1</a:t>
                </a:r>
              </a:p>
              <a:p>
                <a:pPr algn="l"/>
                <a:r>
                  <a:rPr lang="en-GB" sz="1200" dirty="0">
                    <a:latin typeface="TheSans UHH" panose="020B0502050302020203" pitchFamily="34" charset="77"/>
                  </a:rPr>
                  <a:t>space coordinate(A°), x=4</a:t>
                </a:r>
              </a:p>
              <a:p>
                <a:pPr algn="l"/>
                <a:r>
                  <a:rPr lang="en-GB" sz="1200" dirty="0">
                    <a:latin typeface="TheSans UHH" panose="020B0502050302020203" pitchFamily="34" charset="77"/>
                  </a:rPr>
                  <a:t>Potential energy at centre of the potential in multiples of eigen energy of harmonic oscillator potential, n=30</a:t>
                </a:r>
              </a:p>
              <a:p>
                <a:pPr algn="l"/>
                <a:r>
                  <a:rPr lang="en-GB" sz="1200" dirty="0" err="1">
                    <a:latin typeface="TheSans UHH" panose="020B0502050302020203" pitchFamily="34" charset="77"/>
                  </a:rPr>
                  <a:t>spring_constant</a:t>
                </a:r>
                <a:r>
                  <a:rPr lang="en-GB" sz="1200" dirty="0">
                    <a:latin typeface="TheSans UHH" panose="020B0502050302020203" pitchFamily="34" charset="77"/>
                  </a:rPr>
                  <a:t>(N/m), C=1500</a:t>
                </a:r>
              </a:p>
              <a:p>
                <a:pPr algn="l"/>
                <a:r>
                  <a:rPr lang="en-GB" sz="1200" dirty="0">
                    <a:latin typeface="TheSans UHH" panose="020B0502050302020203" pitchFamily="34" charset="77"/>
                  </a:rPr>
                  <a:t>mass of particle, m=2000</a:t>
                </a:r>
              </a:p>
              <a:p>
                <a:pPr algn="l"/>
                <a:r>
                  <a:rPr lang="en-GB" sz="1200" dirty="0">
                    <a:latin typeface="TheSans UHH" panose="020B0502050302020203" pitchFamily="34" charset="77"/>
                  </a:rPr>
                  <a:t>number of time steps, </a:t>
                </a:r>
                <a:r>
                  <a:rPr lang="en-GB" sz="1200" dirty="0" err="1">
                    <a:latin typeface="TheSans UHH" panose="020B0502050302020203" pitchFamily="34" charset="77"/>
                  </a:rPr>
                  <a:t>number_of_steps_t</a:t>
                </a:r>
                <a:r>
                  <a:rPr lang="en-GB" sz="1200" dirty="0">
                    <a:latin typeface="TheSans UHH" panose="020B0502050302020203" pitchFamily="34" charset="77"/>
                  </a:rPr>
                  <a:t>=400</a:t>
                </a:r>
              </a:p>
              <a:p>
                <a:r>
                  <a:rPr lang="en-GB" sz="1200" dirty="0" err="1">
                    <a:latin typeface="TheSans UHH" panose="020B0502050302020203" pitchFamily="34" charset="77"/>
                  </a:rPr>
                  <a:t>number_of_space_steps</a:t>
                </a:r>
                <a:r>
                  <a:rPr lang="en-GB" sz="1200" dirty="0">
                    <a:latin typeface="TheSans UHH" panose="020B0502050302020203" pitchFamily="34" charset="77"/>
                  </a:rPr>
                  <a:t>(power of 2), </a:t>
                </a:r>
                <a:r>
                  <a:rPr lang="en-GB" sz="1200" dirty="0" err="1">
                    <a:latin typeface="TheSans UHH" panose="020B0502050302020203" pitchFamily="34" charset="77"/>
                  </a:rPr>
                  <a:t>number_of_space_steps</a:t>
                </a:r>
                <a:r>
                  <a:rPr lang="en-GB" sz="1200" dirty="0">
                    <a:latin typeface="TheSans UHH" panose="020B0502050302020203" pitchFamily="34" charset="77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GB" sz="1200" dirty="0">
                            <a:latin typeface="TheSans UHH" panose="020B0502050302020203" pitchFamily="34" charset="77"/>
                          </a:rPr>
                          <m:t>10</m:t>
                        </m:r>
                      </m:sup>
                    </m:sSup>
                  </m:oMath>
                </a14:m>
                <a:endParaRPr lang="en-DE" sz="1200" dirty="0">
                  <a:latin typeface="TheSans UHH" panose="020B0502050302020203" pitchFamily="34" charset="7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82D2B-762C-8702-8088-EFF55469B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67" y="1848147"/>
                <a:ext cx="5832648" cy="1632178"/>
              </a:xfrm>
              <a:prstGeom prst="rect">
                <a:avLst/>
              </a:prstGeom>
              <a:blipFill>
                <a:blip r:embed="rId2"/>
                <a:stretch>
                  <a:fillRect b="-3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6EAC179-61D0-976A-D1BA-1C136FD47CC2}"/>
              </a:ext>
            </a:extLst>
          </p:cNvPr>
          <p:cNvSpPr txBox="1"/>
          <p:nvPr/>
        </p:nvSpPr>
        <p:spPr>
          <a:xfrm>
            <a:off x="899592" y="1203598"/>
            <a:ext cx="6460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dirty="0">
                <a:latin typeface="TheSans UHH" panose="020B0502050302020203" pitchFamily="34" charset="77"/>
              </a:rPr>
              <a:t>Here </a:t>
            </a:r>
            <a:r>
              <a:rPr lang="de-DE" sz="1800" dirty="0" err="1">
                <a:latin typeface="TheSans UHH" panose="020B0502050302020203" pitchFamily="34" charset="77"/>
              </a:rPr>
              <a:t>are</a:t>
            </a:r>
            <a:r>
              <a:rPr lang="de-DE" sz="1800" dirty="0">
                <a:latin typeface="TheSans UHH" panose="020B0502050302020203" pitchFamily="34" charset="77"/>
              </a:rPr>
              <a:t> </a:t>
            </a:r>
            <a:r>
              <a:rPr lang="de-DE" sz="1800" dirty="0" err="1">
                <a:latin typeface="TheSans UHH" panose="020B0502050302020203" pitchFamily="34" charset="77"/>
              </a:rPr>
              <a:t>parameters</a:t>
            </a:r>
            <a:r>
              <a:rPr lang="de-DE" sz="1800" dirty="0">
                <a:latin typeface="TheSans UHH" panose="020B0502050302020203" pitchFamily="34" charset="77"/>
              </a:rPr>
              <a:t> </a:t>
            </a:r>
            <a:r>
              <a:rPr lang="de-DE" sz="1800" dirty="0" err="1">
                <a:latin typeface="TheSans UHH" panose="020B0502050302020203" pitchFamily="34" charset="77"/>
              </a:rPr>
              <a:t>for</a:t>
            </a:r>
            <a:r>
              <a:rPr lang="de-DE" sz="1800" dirty="0">
                <a:latin typeface="TheSans UHH" panose="020B0502050302020203" pitchFamily="34" charset="77"/>
              </a:rPr>
              <a:t> </a:t>
            </a:r>
            <a:r>
              <a:rPr lang="de-DE" sz="1800" dirty="0" err="1">
                <a:latin typeface="TheSans UHH" panose="020B0502050302020203" pitchFamily="34" charset="77"/>
              </a:rPr>
              <a:t>generated</a:t>
            </a:r>
            <a:r>
              <a:rPr lang="de-DE" sz="1800" dirty="0">
                <a:latin typeface="TheSans UHH" panose="020B0502050302020203" pitchFamily="34" charset="77"/>
              </a:rPr>
              <a:t> </a:t>
            </a:r>
            <a:r>
              <a:rPr lang="de-DE" sz="1800" dirty="0" err="1">
                <a:latin typeface="TheSans UHH" panose="020B0502050302020203" pitchFamily="34" charset="77"/>
              </a:rPr>
              <a:t>animation</a:t>
            </a:r>
            <a:r>
              <a:rPr lang="de-DE" sz="1800" dirty="0">
                <a:latin typeface="TheSans UHH" panose="020B0502050302020203" pitchFamily="34" charset="77"/>
              </a:rPr>
              <a:t> </a:t>
            </a:r>
            <a:r>
              <a:rPr lang="de-DE" sz="1800" dirty="0" err="1">
                <a:latin typeface="TheSans UHH" panose="020B0502050302020203" pitchFamily="34" charset="77"/>
              </a:rPr>
              <a:t>below</a:t>
            </a:r>
            <a:r>
              <a:rPr lang="de-DE" sz="1800" dirty="0">
                <a:latin typeface="TheSans UHH" panose="020B0502050302020203" pitchFamily="34" charset="77"/>
              </a:rPr>
              <a:t>,</a:t>
            </a:r>
            <a:endParaRPr lang="en-DE" sz="1800" dirty="0">
              <a:latin typeface="TheSans UHH" panose="020B05020503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2286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D9760C9-D2CF-F04B-124F-9E5DBAE2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en-GB" dirty="0"/>
              <a:t>Split-operator method and fast Fourier transform</a:t>
            </a:r>
            <a:endParaRPr lang="de-DE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pic>
        <p:nvPicPr>
          <p:cNvPr id="3" name="output">
            <a:hlinkClick r:id="" action="ppaction://media"/>
            <a:extLst>
              <a:ext uri="{FF2B5EF4-FFF2-40B4-BE49-F238E27FC236}">
                <a16:creationId xmlns:a16="http://schemas.microsoft.com/office/drawing/2014/main" id="{7E698145-4600-8C7B-1D7A-25A9B4D3074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47664" y="1203598"/>
            <a:ext cx="5760640" cy="29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3228A6-A541-F1F1-3652-23FED91EB04F}"/>
              </a:ext>
            </a:extLst>
          </p:cNvPr>
          <p:cNvSpPr txBox="1"/>
          <p:nvPr/>
        </p:nvSpPr>
        <p:spPr>
          <a:xfrm>
            <a:off x="7236296" y="2410273"/>
            <a:ext cx="7200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50" dirty="0" err="1">
                <a:latin typeface="TheSans UHH" panose="020B0502050302020203" pitchFamily="34" charset="77"/>
              </a:rPr>
              <a:t>Potential_energy_in</a:t>
            </a:r>
            <a:r>
              <a:rPr lang="de-DE" sz="1050" dirty="0">
                <a:latin typeface="TheSans UHH" panose="020B0502050302020203" pitchFamily="34" charset="77"/>
              </a:rPr>
              <a:t> eV</a:t>
            </a:r>
            <a:endParaRPr lang="en-DE" sz="1050" dirty="0">
              <a:latin typeface="TheSans UHH" panose="020B05020503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096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D9760C9-D2CF-F04B-124F-9E5DBAE2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en-GB" dirty="0"/>
              <a:t>Split-operator method and fast Fourier transform</a:t>
            </a:r>
            <a:endParaRPr lang="de-DE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82D2B-762C-8702-8088-EFF55469B4A8}"/>
                  </a:ext>
                </a:extLst>
              </p:cNvPr>
              <p:cNvSpPr txBox="1"/>
              <p:nvPr/>
            </p:nvSpPr>
            <p:spPr>
              <a:xfrm>
                <a:off x="1249967" y="1848147"/>
                <a:ext cx="5832648" cy="1632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1200" dirty="0">
                    <a:latin typeface="TheSans UHH" panose="020B0502050302020203" pitchFamily="34" charset="77"/>
                  </a:rPr>
                  <a:t>time(fs), T=1</a:t>
                </a:r>
              </a:p>
              <a:p>
                <a:pPr algn="l"/>
                <a:r>
                  <a:rPr lang="en-GB" sz="1200" dirty="0">
                    <a:latin typeface="TheSans UHH" panose="020B0502050302020203" pitchFamily="34" charset="77"/>
                  </a:rPr>
                  <a:t>space coordinate(A°), x=4</a:t>
                </a:r>
              </a:p>
              <a:p>
                <a:pPr algn="l"/>
                <a:r>
                  <a:rPr lang="en-GB" sz="1200" dirty="0">
                    <a:latin typeface="TheSans UHH" panose="020B0502050302020203" pitchFamily="34" charset="77"/>
                  </a:rPr>
                  <a:t>Potential energy at centre of the potential in multiples of eigen energy of harmonic oscillator potential, n=100</a:t>
                </a:r>
              </a:p>
              <a:p>
                <a:pPr algn="l"/>
                <a:r>
                  <a:rPr lang="en-GB" sz="1200" dirty="0" err="1">
                    <a:latin typeface="TheSans UHH" panose="020B0502050302020203" pitchFamily="34" charset="77"/>
                  </a:rPr>
                  <a:t>spring_constant</a:t>
                </a:r>
                <a:r>
                  <a:rPr lang="en-GB" sz="1200" dirty="0">
                    <a:latin typeface="TheSans UHH" panose="020B0502050302020203" pitchFamily="34" charset="77"/>
                  </a:rPr>
                  <a:t>(N/m), C=1500</a:t>
                </a:r>
              </a:p>
              <a:p>
                <a:pPr algn="l"/>
                <a:r>
                  <a:rPr lang="en-GB" sz="1200" dirty="0">
                    <a:latin typeface="TheSans UHH" panose="020B0502050302020203" pitchFamily="34" charset="77"/>
                  </a:rPr>
                  <a:t>mass of particle, m=2000</a:t>
                </a:r>
              </a:p>
              <a:p>
                <a:pPr algn="l"/>
                <a:r>
                  <a:rPr lang="en-GB" sz="1200" dirty="0">
                    <a:latin typeface="TheSans UHH" panose="020B0502050302020203" pitchFamily="34" charset="77"/>
                  </a:rPr>
                  <a:t>number of time steps, </a:t>
                </a:r>
                <a:r>
                  <a:rPr lang="en-GB" sz="1200" dirty="0" err="1">
                    <a:latin typeface="TheSans UHH" panose="020B0502050302020203" pitchFamily="34" charset="77"/>
                  </a:rPr>
                  <a:t>number_of_steps_t</a:t>
                </a:r>
                <a:r>
                  <a:rPr lang="en-GB" sz="1200" dirty="0">
                    <a:latin typeface="TheSans UHH" panose="020B0502050302020203" pitchFamily="34" charset="77"/>
                  </a:rPr>
                  <a:t>=400</a:t>
                </a:r>
              </a:p>
              <a:p>
                <a:r>
                  <a:rPr lang="en-GB" sz="1200" dirty="0" err="1">
                    <a:latin typeface="TheSans UHH" panose="020B0502050302020203" pitchFamily="34" charset="77"/>
                  </a:rPr>
                  <a:t>number_of_space_steps</a:t>
                </a:r>
                <a:r>
                  <a:rPr lang="en-GB" sz="1200" dirty="0">
                    <a:latin typeface="TheSans UHH" panose="020B0502050302020203" pitchFamily="34" charset="77"/>
                  </a:rPr>
                  <a:t>(power of 2), </a:t>
                </a:r>
                <a:r>
                  <a:rPr lang="en-GB" sz="1200" dirty="0" err="1">
                    <a:latin typeface="TheSans UHH" panose="020B0502050302020203" pitchFamily="34" charset="77"/>
                  </a:rPr>
                  <a:t>number_of_space_steps</a:t>
                </a:r>
                <a:r>
                  <a:rPr lang="en-GB" sz="1200" dirty="0">
                    <a:latin typeface="TheSans UHH" panose="020B0502050302020203" pitchFamily="34" charset="77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GB" sz="1200" dirty="0">
                            <a:latin typeface="TheSans UHH" panose="020B0502050302020203" pitchFamily="34" charset="77"/>
                          </a:rPr>
                          <m:t>10</m:t>
                        </m:r>
                      </m:sup>
                    </m:sSup>
                  </m:oMath>
                </a14:m>
                <a:endParaRPr lang="en-DE" sz="1200" dirty="0">
                  <a:latin typeface="TheSans UHH" panose="020B0502050302020203" pitchFamily="34" charset="7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82D2B-762C-8702-8088-EFF55469B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67" y="1848147"/>
                <a:ext cx="5832648" cy="1632178"/>
              </a:xfrm>
              <a:prstGeom prst="rect">
                <a:avLst/>
              </a:prstGeom>
              <a:blipFill>
                <a:blip r:embed="rId2"/>
                <a:stretch>
                  <a:fillRect b="-3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6EAC179-61D0-976A-D1BA-1C136FD47CC2}"/>
              </a:ext>
            </a:extLst>
          </p:cNvPr>
          <p:cNvSpPr txBox="1"/>
          <p:nvPr/>
        </p:nvSpPr>
        <p:spPr>
          <a:xfrm>
            <a:off x="899592" y="1203598"/>
            <a:ext cx="6460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dirty="0">
                <a:latin typeface="TheSans UHH" panose="020B0502050302020203" pitchFamily="34" charset="77"/>
              </a:rPr>
              <a:t>Here </a:t>
            </a:r>
            <a:r>
              <a:rPr lang="de-DE" sz="1800" dirty="0" err="1">
                <a:latin typeface="TheSans UHH" panose="020B0502050302020203" pitchFamily="34" charset="77"/>
              </a:rPr>
              <a:t>are</a:t>
            </a:r>
            <a:r>
              <a:rPr lang="de-DE" sz="1800" dirty="0">
                <a:latin typeface="TheSans UHH" panose="020B0502050302020203" pitchFamily="34" charset="77"/>
              </a:rPr>
              <a:t> </a:t>
            </a:r>
            <a:r>
              <a:rPr lang="de-DE" sz="1800" dirty="0" err="1">
                <a:latin typeface="TheSans UHH" panose="020B0502050302020203" pitchFamily="34" charset="77"/>
              </a:rPr>
              <a:t>parameters</a:t>
            </a:r>
            <a:r>
              <a:rPr lang="de-DE" sz="1800" dirty="0">
                <a:latin typeface="TheSans UHH" panose="020B0502050302020203" pitchFamily="34" charset="77"/>
              </a:rPr>
              <a:t> </a:t>
            </a:r>
            <a:r>
              <a:rPr lang="de-DE" sz="1800" dirty="0" err="1">
                <a:latin typeface="TheSans UHH" panose="020B0502050302020203" pitchFamily="34" charset="77"/>
              </a:rPr>
              <a:t>for</a:t>
            </a:r>
            <a:r>
              <a:rPr lang="de-DE" sz="1800" dirty="0">
                <a:latin typeface="TheSans UHH" panose="020B0502050302020203" pitchFamily="34" charset="77"/>
              </a:rPr>
              <a:t> </a:t>
            </a:r>
            <a:r>
              <a:rPr lang="de-DE" sz="1800" dirty="0" err="1">
                <a:latin typeface="TheSans UHH" panose="020B0502050302020203" pitchFamily="34" charset="77"/>
              </a:rPr>
              <a:t>generated</a:t>
            </a:r>
            <a:r>
              <a:rPr lang="de-DE" sz="1800" dirty="0">
                <a:latin typeface="TheSans UHH" panose="020B0502050302020203" pitchFamily="34" charset="77"/>
              </a:rPr>
              <a:t> </a:t>
            </a:r>
            <a:r>
              <a:rPr lang="de-DE" sz="1800" dirty="0" err="1">
                <a:latin typeface="TheSans UHH" panose="020B0502050302020203" pitchFamily="34" charset="77"/>
              </a:rPr>
              <a:t>animation</a:t>
            </a:r>
            <a:r>
              <a:rPr lang="de-DE" sz="1800" dirty="0">
                <a:latin typeface="TheSans UHH" panose="020B0502050302020203" pitchFamily="34" charset="77"/>
              </a:rPr>
              <a:t> </a:t>
            </a:r>
            <a:r>
              <a:rPr lang="de-DE" sz="1800" dirty="0" err="1">
                <a:latin typeface="TheSans UHH" panose="020B0502050302020203" pitchFamily="34" charset="77"/>
              </a:rPr>
              <a:t>below</a:t>
            </a:r>
            <a:r>
              <a:rPr lang="de-DE" sz="1800" dirty="0">
                <a:latin typeface="TheSans UHH" panose="020B0502050302020203" pitchFamily="34" charset="77"/>
              </a:rPr>
              <a:t>,</a:t>
            </a:r>
            <a:endParaRPr lang="en-DE" sz="1800" dirty="0">
              <a:latin typeface="TheSans UHH" panose="020B05020503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312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D9760C9-D2CF-F04B-124F-9E5DBAE2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en-GB" dirty="0"/>
              <a:t>Split-operator method and fast Fourier transform</a:t>
            </a:r>
            <a:endParaRPr lang="de-DE" b="1" kern="1200" dirty="0"/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pic>
        <p:nvPicPr>
          <p:cNvPr id="3" name="output">
            <a:hlinkClick r:id="" action="ppaction://media"/>
            <a:extLst>
              <a:ext uri="{FF2B5EF4-FFF2-40B4-BE49-F238E27FC236}">
                <a16:creationId xmlns:a16="http://schemas.microsoft.com/office/drawing/2014/main" id="{39267094-365D-6382-D508-5B82CD9B5FE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07704" y="915343"/>
            <a:ext cx="5544616" cy="3528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4F633D-9D6A-A664-FF9D-22E538475BB2}"/>
              </a:ext>
            </a:extLst>
          </p:cNvPr>
          <p:cNvSpPr txBox="1"/>
          <p:nvPr/>
        </p:nvSpPr>
        <p:spPr>
          <a:xfrm>
            <a:off x="7308304" y="2385666"/>
            <a:ext cx="7200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50" dirty="0" err="1">
                <a:latin typeface="TheSans UHH" panose="020B0502050302020203" pitchFamily="34" charset="77"/>
              </a:rPr>
              <a:t>Potential_energy_in</a:t>
            </a:r>
            <a:r>
              <a:rPr lang="de-DE" sz="1050" dirty="0">
                <a:latin typeface="TheSans UHH" panose="020B0502050302020203" pitchFamily="34" charset="77"/>
              </a:rPr>
              <a:t> eV</a:t>
            </a:r>
            <a:endParaRPr lang="en-DE" sz="1050" dirty="0">
              <a:latin typeface="TheSans UHH" panose="020B05020503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2688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D9760C9-D2CF-F04B-124F-9E5DBAE2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en-GB" dirty="0"/>
              <a:t>Split-operator method and fast Fourier transform</a:t>
            </a:r>
            <a:endParaRPr lang="de-DE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AC179-61D0-976A-D1BA-1C136FD47CC2}"/>
              </a:ext>
            </a:extLst>
          </p:cNvPr>
          <p:cNvSpPr txBox="1"/>
          <p:nvPr/>
        </p:nvSpPr>
        <p:spPr>
          <a:xfrm>
            <a:off x="899592" y="1203598"/>
            <a:ext cx="64605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>
                <a:latin typeface="TheSans UHH" panose="020B0502050302020203" pitchFamily="34" charset="77"/>
              </a:rPr>
              <a:t>Looking at </a:t>
            </a:r>
            <a:r>
              <a:rPr lang="de-DE" dirty="0" err="1">
                <a:latin typeface="TheSans UHH" panose="020B0502050302020203" pitchFamily="34" charset="77"/>
              </a:rPr>
              <a:t>the</a:t>
            </a:r>
            <a:r>
              <a:rPr lang="de-DE" dirty="0">
                <a:latin typeface="TheSans UHH" panose="020B0502050302020203" pitchFamily="34" charset="77"/>
              </a:rPr>
              <a:t> </a:t>
            </a:r>
            <a:r>
              <a:rPr lang="de-DE" dirty="0" err="1">
                <a:latin typeface="TheSans UHH" panose="020B0502050302020203" pitchFamily="34" charset="77"/>
              </a:rPr>
              <a:t>animation</a:t>
            </a:r>
            <a:r>
              <a:rPr lang="de-DE" dirty="0">
                <a:latin typeface="TheSans UHH" panose="020B0502050302020203" pitchFamily="34" charset="77"/>
              </a:rPr>
              <a:t> </a:t>
            </a:r>
            <a:r>
              <a:rPr lang="de-DE" dirty="0" err="1">
                <a:latin typeface="TheSans UHH" panose="020B0502050302020203" pitchFamily="34" charset="77"/>
              </a:rPr>
              <a:t>for</a:t>
            </a:r>
            <a:r>
              <a:rPr lang="de-DE" dirty="0">
                <a:latin typeface="TheSans UHH" panose="020B0502050302020203" pitchFamily="34" charset="77"/>
              </a:rPr>
              <a:t> potential </a:t>
            </a:r>
            <a:r>
              <a:rPr lang="de-DE" dirty="0" err="1">
                <a:latin typeface="TheSans UHH" panose="020B0502050302020203" pitchFamily="34" charset="77"/>
              </a:rPr>
              <a:t>energy</a:t>
            </a:r>
            <a:r>
              <a:rPr lang="de-DE" dirty="0">
                <a:latin typeface="TheSans UHH" panose="020B0502050302020203" pitchFamily="34" charset="77"/>
              </a:rPr>
              <a:t> </a:t>
            </a:r>
            <a:r>
              <a:rPr lang="de-DE" dirty="0" err="1">
                <a:latin typeface="TheSans UHH" panose="020B0502050302020203" pitchFamily="34" charset="77"/>
              </a:rPr>
              <a:t>equal</a:t>
            </a:r>
            <a:r>
              <a:rPr lang="de-DE" dirty="0">
                <a:latin typeface="TheSans UHH" panose="020B0502050302020203" pitchFamily="34" charset="77"/>
              </a:rPr>
              <a:t> </a:t>
            </a:r>
            <a:r>
              <a:rPr lang="de-DE" dirty="0" err="1">
                <a:latin typeface="TheSans UHH" panose="020B0502050302020203" pitchFamily="34" charset="77"/>
              </a:rPr>
              <a:t>to</a:t>
            </a:r>
            <a:r>
              <a:rPr lang="de-DE" dirty="0">
                <a:latin typeface="TheSans UHH" panose="020B0502050302020203" pitchFamily="34" charset="77"/>
              </a:rPr>
              <a:t> </a:t>
            </a:r>
            <a:r>
              <a:rPr lang="de-DE" dirty="0" err="1">
                <a:latin typeface="TheSans UHH" panose="020B0502050302020203" pitchFamily="34" charset="77"/>
              </a:rPr>
              <a:t>harmonic</a:t>
            </a:r>
            <a:r>
              <a:rPr lang="de-DE" dirty="0">
                <a:latin typeface="TheSans UHH" panose="020B0502050302020203" pitchFamily="34" charset="77"/>
              </a:rPr>
              <a:t> </a:t>
            </a:r>
            <a:r>
              <a:rPr lang="de-DE" dirty="0" err="1">
                <a:latin typeface="TheSans UHH" panose="020B0502050302020203" pitchFamily="34" charset="77"/>
              </a:rPr>
              <a:t>oscillator</a:t>
            </a:r>
            <a:r>
              <a:rPr lang="de-DE" dirty="0">
                <a:latin typeface="TheSans UHH" panose="020B0502050302020203" pitchFamily="34" charset="77"/>
              </a:rPr>
              <a:t> </a:t>
            </a:r>
            <a:r>
              <a:rPr lang="de-DE" dirty="0" err="1">
                <a:latin typeface="TheSans UHH" panose="020B0502050302020203" pitchFamily="34" charset="77"/>
              </a:rPr>
              <a:t>state</a:t>
            </a:r>
            <a:r>
              <a:rPr lang="de-DE" dirty="0">
                <a:latin typeface="TheSans UHH" panose="020B0502050302020203" pitchFamily="34" charset="77"/>
              </a:rPr>
              <a:t> n = 10, n = 30, n = 100 </a:t>
            </a:r>
            <a:r>
              <a:rPr lang="de-DE" dirty="0" err="1">
                <a:latin typeface="TheSans UHH" panose="020B0502050302020203" pitchFamily="34" charset="77"/>
              </a:rPr>
              <a:t>energies</a:t>
            </a:r>
            <a:r>
              <a:rPr lang="de-DE" dirty="0">
                <a:latin typeface="TheSans UHH" panose="020B0502050302020203" pitchFamily="34" charset="77"/>
              </a:rPr>
              <a:t>, </a:t>
            </a:r>
            <a:r>
              <a:rPr lang="de-DE" dirty="0" err="1">
                <a:latin typeface="TheSans UHH" panose="020B0502050302020203" pitchFamily="34" charset="77"/>
              </a:rPr>
              <a:t>we</a:t>
            </a:r>
            <a:r>
              <a:rPr lang="de-DE" dirty="0">
                <a:latin typeface="TheSans UHH" panose="020B0502050302020203" pitchFamily="34" charset="77"/>
              </a:rPr>
              <a:t> </a:t>
            </a:r>
            <a:r>
              <a:rPr lang="de-DE" dirty="0" err="1">
                <a:latin typeface="TheSans UHH" panose="020B0502050302020203" pitchFamily="34" charset="77"/>
              </a:rPr>
              <a:t>can</a:t>
            </a:r>
            <a:r>
              <a:rPr lang="de-DE" dirty="0">
                <a:latin typeface="TheSans UHH" panose="020B0502050302020203" pitchFamily="34" charset="77"/>
              </a:rPr>
              <a:t> </a:t>
            </a:r>
            <a:r>
              <a:rPr lang="de-DE" dirty="0" err="1">
                <a:latin typeface="TheSans UHH" panose="020B0502050302020203" pitchFamily="34" charset="77"/>
              </a:rPr>
              <a:t>see</a:t>
            </a:r>
            <a:r>
              <a:rPr lang="de-DE" dirty="0">
                <a:latin typeface="TheSans UHH" panose="020B0502050302020203" pitchFamily="34" charset="77"/>
              </a:rPr>
              <a:t> </a:t>
            </a:r>
            <a:r>
              <a:rPr lang="de-DE" dirty="0" err="1">
                <a:latin typeface="TheSans UHH" panose="020B0502050302020203" pitchFamily="34" charset="77"/>
              </a:rPr>
              <a:t>that</a:t>
            </a:r>
            <a:r>
              <a:rPr lang="de-DE" dirty="0">
                <a:latin typeface="TheSans UHH" panose="020B0502050302020203" pitchFamily="34" charset="77"/>
              </a:rPr>
              <a:t> </a:t>
            </a:r>
            <a:r>
              <a:rPr lang="de-DE" dirty="0" err="1">
                <a:latin typeface="TheSans UHH" panose="020B0502050302020203" pitchFamily="34" charset="77"/>
              </a:rPr>
              <a:t>the</a:t>
            </a:r>
            <a:r>
              <a:rPr lang="de-DE" dirty="0">
                <a:latin typeface="TheSans UHH" panose="020B0502050302020203" pitchFamily="34" charset="77"/>
              </a:rPr>
              <a:t> </a:t>
            </a:r>
            <a:r>
              <a:rPr lang="de-DE" dirty="0" err="1">
                <a:latin typeface="TheSans UHH" panose="020B0502050302020203" pitchFamily="34" charset="77"/>
              </a:rPr>
              <a:t>frequency</a:t>
            </a:r>
            <a:r>
              <a:rPr lang="de-DE" dirty="0">
                <a:latin typeface="TheSans UHH" panose="020B0502050302020203" pitchFamily="34" charset="77"/>
              </a:rPr>
              <a:t> </a:t>
            </a:r>
            <a:r>
              <a:rPr lang="de-DE" dirty="0" err="1">
                <a:latin typeface="TheSans UHH" panose="020B0502050302020203" pitchFamily="34" charset="77"/>
              </a:rPr>
              <a:t>of</a:t>
            </a:r>
            <a:r>
              <a:rPr lang="de-DE" dirty="0">
                <a:latin typeface="TheSans UHH" panose="020B0502050302020203" pitchFamily="34" charset="77"/>
              </a:rPr>
              <a:t> </a:t>
            </a:r>
            <a:r>
              <a:rPr lang="de-DE" dirty="0" err="1">
                <a:latin typeface="TheSans UHH" panose="020B0502050302020203" pitchFamily="34" charset="77"/>
              </a:rPr>
              <a:t>oscillation</a:t>
            </a:r>
            <a:r>
              <a:rPr lang="de-DE" dirty="0">
                <a:latin typeface="TheSans UHH" panose="020B0502050302020203" pitchFamily="34" charset="77"/>
              </a:rPr>
              <a:t> in </a:t>
            </a:r>
            <a:r>
              <a:rPr lang="de-DE" dirty="0" err="1">
                <a:latin typeface="TheSans UHH" panose="020B0502050302020203" pitchFamily="34" charset="77"/>
              </a:rPr>
              <a:t>increasing</a:t>
            </a:r>
            <a:r>
              <a:rPr lang="de-DE" dirty="0">
                <a:latin typeface="TheSans UHH" panose="020B0502050302020203" pitchFamily="34" charset="77"/>
              </a:rPr>
              <a:t>.</a:t>
            </a:r>
            <a:endParaRPr lang="en-DE" sz="1800" dirty="0">
              <a:latin typeface="TheSans UHH" panose="020B05020503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229161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Benutzerdefiniert 6">
      <a:dk1>
        <a:srgbClr val="333333"/>
      </a:dk1>
      <a:lt1>
        <a:srgbClr val="FFFFFF"/>
      </a:lt1>
      <a:dk2>
        <a:srgbClr val="0271BB"/>
      </a:dk2>
      <a:lt2>
        <a:srgbClr val="F0F3F6"/>
      </a:lt2>
      <a:accent1>
        <a:srgbClr val="E2001A"/>
      </a:accent1>
      <a:accent2>
        <a:srgbClr val="0271BB"/>
      </a:accent2>
      <a:accent3>
        <a:srgbClr val="3B515B"/>
      </a:accent3>
      <a:accent4>
        <a:srgbClr val="F07F8C"/>
      </a:accent4>
      <a:accent5>
        <a:srgbClr val="80B8DD"/>
      </a:accent5>
      <a:accent6>
        <a:srgbClr val="9DA8AD"/>
      </a:accent6>
      <a:hlink>
        <a:srgbClr val="0271BB"/>
      </a:hlink>
      <a:folHlink>
        <a:srgbClr val="80B8D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3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TheSans UHH" panose="020B05020503020202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30522-Vorlage-PPT-v12" id="{93E51D71-30E6-944F-AF76-1663F22A654C}" vid="{1A941132-CFFB-364C-ACFC-9EF91DACCF5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1E6C15FD80AF49AEB1DEFF5F33194F" ma:contentTypeVersion="4" ma:contentTypeDescription="Ein neues Dokument erstellen." ma:contentTypeScope="" ma:versionID="b71729b5ce3a8ea50c81940ea1098782">
  <xsd:schema xmlns:xsd="http://www.w3.org/2001/XMLSchema" xmlns:xs="http://www.w3.org/2001/XMLSchema" xmlns:p="http://schemas.microsoft.com/office/2006/metadata/properties" xmlns:ns2="a8d2fd8b-ea47-4297-a2a4-bbaafe68126a" targetNamespace="http://schemas.microsoft.com/office/2006/metadata/properties" ma:root="true" ma:fieldsID="d825ee8331a942623613287f67bffd49" ns2:_="">
    <xsd:import namespace="a8d2fd8b-ea47-4297-a2a4-bbaafe6812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2fd8b-ea47-4297-a2a4-bbaafe681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E76099-763A-4686-B3F5-939F3E16EF65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a8d2fd8b-ea47-4297-a2a4-bbaafe68126a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31BA0E0-62B6-46F5-8A82-BCE103D7A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d2fd8b-ea47-4297-a2a4-bbaafe6812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8E9F1F-EDFC-4B9F-90D6-FF7629612A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2(28-11-2023)</Template>
  <TotalTime>75</TotalTime>
  <Words>493</Words>
  <Application>Microsoft Office PowerPoint</Application>
  <PresentationFormat>On-screen Show (16:9)</PresentationFormat>
  <Paragraphs>51</Paragraphs>
  <Slides>8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Wingdings</vt:lpstr>
      <vt:lpstr>TheSans UHH</vt:lpstr>
      <vt:lpstr>Cambria Math</vt:lpstr>
      <vt:lpstr>Benutzerdefiniertes Design</vt:lpstr>
      <vt:lpstr>Split-operator method and fast Fourier transform</vt:lpstr>
      <vt:lpstr>Split-operator method and fast Fourier transform</vt:lpstr>
      <vt:lpstr>Split-operator method and fast Fourier transform</vt:lpstr>
      <vt:lpstr>Split-operator method and fast Fourier transform</vt:lpstr>
      <vt:lpstr>Split-operator method and fast Fourier transform</vt:lpstr>
      <vt:lpstr>Split-operator method and fast Fourier transform</vt:lpstr>
      <vt:lpstr>Split-operator method and fast Fourier transform</vt:lpstr>
      <vt:lpstr>Split-operator method and fast Fourier transform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Crank-Nicolson algorithm</dc:title>
  <dc:subject/>
  <dc:creator>Mitulbhai Nandlal Akbari</dc:creator>
  <cp:keywords/>
  <dc:description/>
  <cp:lastModifiedBy>Mitulbhai Nandlal Akbari</cp:lastModifiedBy>
  <cp:revision>1</cp:revision>
  <dcterms:created xsi:type="dcterms:W3CDTF">2023-12-10T21:37:09Z</dcterms:created>
  <dcterms:modified xsi:type="dcterms:W3CDTF">2024-01-28T21:14:07Z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rache">
    <vt:lpwstr>Deutsch</vt:lpwstr>
  </property>
  <property fmtid="{D5CDD505-2E9C-101B-9397-08002B2CF9AE}" pid="3" name="ContentTypeId">
    <vt:lpwstr>0x0101004E1E6C15FD80AF49AEB1DEFF5F33194F</vt:lpwstr>
  </property>
</Properties>
</file>