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4"/>
  </p:sldMasterIdLst>
  <p:notesMasterIdLst>
    <p:notesMasterId r:id="rId23"/>
  </p:notesMasterIdLst>
  <p:handoutMasterIdLst>
    <p:handoutMasterId r:id="rId24"/>
  </p:handoutMasterIdLst>
  <p:sldIdLst>
    <p:sldId id="765" r:id="rId5"/>
    <p:sldId id="771" r:id="rId6"/>
    <p:sldId id="772" r:id="rId7"/>
    <p:sldId id="773" r:id="rId8"/>
    <p:sldId id="774" r:id="rId9"/>
    <p:sldId id="776" r:id="rId10"/>
    <p:sldId id="777" r:id="rId11"/>
    <p:sldId id="781" r:id="rId12"/>
    <p:sldId id="775" r:id="rId13"/>
    <p:sldId id="766" r:id="rId14"/>
    <p:sldId id="768" r:id="rId15"/>
    <p:sldId id="769" r:id="rId16"/>
    <p:sldId id="770" r:id="rId17"/>
    <p:sldId id="778" r:id="rId18"/>
    <p:sldId id="779" r:id="rId19"/>
    <p:sldId id="780" r:id="rId20"/>
    <p:sldId id="782" r:id="rId21"/>
    <p:sldId id="783" r:id="rId22"/>
  </p:sldIdLst>
  <p:sldSz cx="9144000" cy="5143500" type="screen16x9"/>
  <p:notesSz cx="6858000" cy="9144000"/>
  <p:embeddedFontLst>
    <p:embeddedFont>
      <p:font typeface="Cambria Math" panose="02040503050406030204" pitchFamily="18" charset="0"/>
      <p:regular r:id="rId25"/>
    </p:embeddedFont>
    <p:embeddedFont>
      <p:font typeface="TheSans UHH" panose="020B0604020202020204" charset="0"/>
      <p:regular r:id="rId26"/>
      <p:bold r:id="rId27"/>
      <p:italic r:id="rId28"/>
      <p:boldItalic r:id="rId29"/>
    </p:embeddedFont>
  </p:embeddedFontLst>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6312597-6606-9E3A-D41D-F5C602AFE954}" name="Tobias Wegener" initials="TW" userId="S::tobias.wegener@uni-hamburg.de::6b6b4fba-7ccc-4b6b-a6f1-d5cf079027d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riane Neumann" initials="AN" lastIdx="3" clrIdx="0">
    <p:extLst>
      <p:ext uri="{19B8F6BF-5375-455C-9EA6-DF929625EA0E}">
        <p15:presenceInfo xmlns:p15="http://schemas.microsoft.com/office/powerpoint/2012/main" userId="Ariane Neuma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2001A"/>
    <a:srgbClr val="333333"/>
    <a:srgbClr val="0271BB"/>
    <a:srgbClr val="3B515B"/>
    <a:srgbClr val="3C515B"/>
    <a:srgbClr val="80B8DD"/>
    <a:srgbClr val="E5F5FA"/>
    <a:srgbClr val="9DA8AD"/>
    <a:srgbClr val="B6BF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FC28B-52A5-4730-A3AA-A0E48FF4A4B6}" v="860" dt="2024-01-22T06:11:48.126"/>
  </p1510:revLst>
</p1510:revInfo>
</file>

<file path=ppt/tableStyles.xml><?xml version="1.0" encoding="utf-8"?>
<a:tblStyleLst xmlns:a="http://schemas.openxmlformats.org/drawingml/2006/main" def="{F2DE63D5-997A-4646-A377-4702673A728D}">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8603FDC-E32A-4AB5-989C-0864C3EAD2B8}" styleName="Designformatvorlage 2 - Akz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64" autoAdjust="0"/>
    <p:restoredTop sz="96327" autoAdjust="0"/>
  </p:normalViewPr>
  <p:slideViewPr>
    <p:cSldViewPr snapToObjects="1">
      <p:cViewPr varScale="1">
        <p:scale>
          <a:sx n="111" d="100"/>
          <a:sy n="111" d="100"/>
        </p:scale>
        <p:origin x="672" y="57"/>
      </p:cViewPr>
      <p:guideLst/>
    </p:cSldViewPr>
  </p:slideViewPr>
  <p:outlineViewPr>
    <p:cViewPr>
      <p:scale>
        <a:sx n="33" d="100"/>
        <a:sy n="33" d="100"/>
      </p:scale>
      <p:origin x="0" y="0"/>
    </p:cViewPr>
  </p:outlineViewPr>
  <p:notesTextViewPr>
    <p:cViewPr>
      <p:scale>
        <a:sx n="70" d="100"/>
        <a:sy n="70" d="100"/>
      </p:scale>
      <p:origin x="0" y="0"/>
    </p:cViewPr>
  </p:notesTextViewPr>
  <p:sorterViewPr>
    <p:cViewPr varScale="1">
      <p:scale>
        <a:sx n="1" d="1"/>
        <a:sy n="1" d="1"/>
      </p:scale>
      <p:origin x="0" y="0"/>
    </p:cViewPr>
  </p:sorterViewPr>
  <p:notesViewPr>
    <p:cSldViewPr snapToGrid="0" snapToObjects="1">
      <p:cViewPr varScale="1">
        <p:scale>
          <a:sx n="125" d="100"/>
          <a:sy n="125" d="100"/>
        </p:scale>
        <p:origin x="4984" y="1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ulbhai Nandlal Akbari" userId="0cec19f74f8cc2c8" providerId="LiveId" clId="{1247B034-C6B7-4D07-BB88-739D26753110}"/>
    <pc:docChg chg="undo redo custSel addSld delSld modSld delSection">
      <pc:chgData name="Mitulbhai Nandlal Akbari" userId="0cec19f74f8cc2c8" providerId="LiveId" clId="{1247B034-C6B7-4D07-BB88-739D26753110}" dt="2023-11-13T22:05:50.936" v="79" actId="20577"/>
      <pc:docMkLst>
        <pc:docMk/>
      </pc:docMkLst>
      <pc:sldChg chg="modSp del mod modAnim">
        <pc:chgData name="Mitulbhai Nandlal Akbari" userId="0cec19f74f8cc2c8" providerId="LiveId" clId="{1247B034-C6B7-4D07-BB88-739D26753110}" dt="2023-11-13T22:03:08.748" v="29" actId="47"/>
        <pc:sldMkLst>
          <pc:docMk/>
          <pc:sldMk cId="3456831136" sldId="764"/>
        </pc:sldMkLst>
        <pc:spChg chg="mod">
          <ac:chgData name="Mitulbhai Nandlal Akbari" userId="0cec19f74f8cc2c8" providerId="LiveId" clId="{1247B034-C6B7-4D07-BB88-739D26753110}" dt="2023-11-13T21:57:19.486" v="10" actId="14100"/>
          <ac:spMkLst>
            <pc:docMk/>
            <pc:sldMk cId="3456831136" sldId="764"/>
            <ac:spMk id="17" creationId="{5280EDE2-5184-0D7A-258D-03073F499780}"/>
          </ac:spMkLst>
        </pc:spChg>
      </pc:sldChg>
      <pc:sldChg chg="addSp delSp modSp add mod">
        <pc:chgData name="Mitulbhai Nandlal Akbari" userId="0cec19f74f8cc2c8" providerId="LiveId" clId="{1247B034-C6B7-4D07-BB88-739D26753110}" dt="2023-11-13T22:05:50.936" v="79" actId="20577"/>
        <pc:sldMkLst>
          <pc:docMk/>
          <pc:sldMk cId="1766244999" sldId="765"/>
        </pc:sldMkLst>
        <pc:spChg chg="mod">
          <ac:chgData name="Mitulbhai Nandlal Akbari" userId="0cec19f74f8cc2c8" providerId="LiveId" clId="{1247B034-C6B7-4D07-BB88-739D26753110}" dt="2023-11-13T22:05:50.936" v="79" actId="20577"/>
          <ac:spMkLst>
            <pc:docMk/>
            <pc:sldMk cId="1766244999" sldId="765"/>
            <ac:spMk id="2" creationId="{4ED97EFA-323F-86C0-8127-E8A0C4B4978C}"/>
          </ac:spMkLst>
        </pc:spChg>
        <pc:spChg chg="mod">
          <ac:chgData name="Mitulbhai Nandlal Akbari" userId="0cec19f74f8cc2c8" providerId="LiveId" clId="{1247B034-C6B7-4D07-BB88-739D26753110}" dt="2023-11-13T22:04:30.744" v="30" actId="207"/>
          <ac:spMkLst>
            <pc:docMk/>
            <pc:sldMk cId="1766244999" sldId="765"/>
            <ac:spMk id="4" creationId="{33842CE5-7CCC-D947-6372-30E436BA96AA}"/>
          </ac:spMkLst>
        </pc:spChg>
        <pc:spChg chg="add mod">
          <ac:chgData name="Mitulbhai Nandlal Akbari" userId="0cec19f74f8cc2c8" providerId="LiveId" clId="{1247B034-C6B7-4D07-BB88-739D26753110}" dt="2023-11-13T22:00:43.418" v="22"/>
          <ac:spMkLst>
            <pc:docMk/>
            <pc:sldMk cId="1766244999" sldId="765"/>
            <ac:spMk id="5" creationId="{BF42ECE4-E4C5-3C50-203A-E3DEBCE5B001}"/>
          </ac:spMkLst>
        </pc:spChg>
        <pc:spChg chg="add del mod">
          <ac:chgData name="Mitulbhai Nandlal Akbari" userId="0cec19f74f8cc2c8" providerId="LiveId" clId="{1247B034-C6B7-4D07-BB88-739D26753110}" dt="2023-11-13T22:00:51.134" v="23" actId="21"/>
          <ac:spMkLst>
            <pc:docMk/>
            <pc:sldMk cId="1766244999" sldId="765"/>
            <ac:spMk id="7" creationId="{B4D1EC65-8D55-1B31-F0AA-2EFF227A82FD}"/>
          </ac:spMkLst>
        </pc:spChg>
        <pc:spChg chg="add del mod">
          <ac:chgData name="Mitulbhai Nandlal Akbari" userId="0cec19f74f8cc2c8" providerId="LiveId" clId="{1247B034-C6B7-4D07-BB88-739D26753110}" dt="2023-11-13T22:00:51.134" v="23" actId="21"/>
          <ac:spMkLst>
            <pc:docMk/>
            <pc:sldMk cId="1766244999" sldId="765"/>
            <ac:spMk id="9" creationId="{CACF6604-8903-95A3-9DCE-8DCB5A8EC8AE}"/>
          </ac:spMkLst>
        </pc:spChg>
        <pc:spChg chg="del">
          <ac:chgData name="Mitulbhai Nandlal Akbari" userId="0cec19f74f8cc2c8" providerId="LiveId" clId="{1247B034-C6B7-4D07-BB88-739D26753110}" dt="2023-11-13T22:00:05.398" v="21" actId="21"/>
          <ac:spMkLst>
            <pc:docMk/>
            <pc:sldMk cId="1766244999" sldId="765"/>
            <ac:spMk id="10" creationId="{7B9B05B6-A5AC-C219-F2F6-3E10E582CB63}"/>
          </ac:spMkLst>
        </pc:spChg>
        <pc:spChg chg="add del mod">
          <ac:chgData name="Mitulbhai Nandlal Akbari" userId="0cec19f74f8cc2c8" providerId="LiveId" clId="{1247B034-C6B7-4D07-BB88-739D26753110}" dt="2023-11-13T22:00:51.134" v="23" actId="21"/>
          <ac:spMkLst>
            <pc:docMk/>
            <pc:sldMk cId="1766244999" sldId="765"/>
            <ac:spMk id="11" creationId="{05D653A3-CCDB-A7D2-23CB-38FC6B3B1D9B}"/>
          </ac:spMkLst>
        </pc:spChg>
        <pc:spChg chg="del">
          <ac:chgData name="Mitulbhai Nandlal Akbari" userId="0cec19f74f8cc2c8" providerId="LiveId" clId="{1247B034-C6B7-4D07-BB88-739D26753110}" dt="2023-11-13T22:00:05.398" v="21" actId="21"/>
          <ac:spMkLst>
            <pc:docMk/>
            <pc:sldMk cId="1766244999" sldId="765"/>
            <ac:spMk id="12" creationId="{02BD7E2D-AF02-2544-DEA3-6CB08B658268}"/>
          </ac:spMkLst>
        </pc:spChg>
        <pc:spChg chg="add mod">
          <ac:chgData name="Mitulbhai Nandlal Akbari" userId="0cec19f74f8cc2c8" providerId="LiveId" clId="{1247B034-C6B7-4D07-BB88-739D26753110}" dt="2023-11-13T22:01:03.713" v="24"/>
          <ac:spMkLst>
            <pc:docMk/>
            <pc:sldMk cId="1766244999" sldId="765"/>
            <ac:spMk id="13" creationId="{86ACA822-DCB8-3E50-D252-9D9ED1D2E3E4}"/>
          </ac:spMkLst>
        </pc:spChg>
        <pc:spChg chg="del">
          <ac:chgData name="Mitulbhai Nandlal Akbari" userId="0cec19f74f8cc2c8" providerId="LiveId" clId="{1247B034-C6B7-4D07-BB88-739D26753110}" dt="2023-11-13T22:00:05.398" v="21" actId="21"/>
          <ac:spMkLst>
            <pc:docMk/>
            <pc:sldMk cId="1766244999" sldId="765"/>
            <ac:spMk id="14" creationId="{0C092A7B-FC6B-C456-AB20-E6DFB72646FE}"/>
          </ac:spMkLst>
        </pc:spChg>
        <pc:spChg chg="add del mod">
          <ac:chgData name="Mitulbhai Nandlal Akbari" userId="0cec19f74f8cc2c8" providerId="LiveId" clId="{1247B034-C6B7-4D07-BB88-739D26753110}" dt="2023-11-13T22:01:08.098" v="25" actId="21"/>
          <ac:spMkLst>
            <pc:docMk/>
            <pc:sldMk cId="1766244999" sldId="765"/>
            <ac:spMk id="15" creationId="{B26BFF43-0E2A-C127-B589-CD42EE1DAF22}"/>
          </ac:spMkLst>
        </pc:spChg>
        <pc:spChg chg="del">
          <ac:chgData name="Mitulbhai Nandlal Akbari" userId="0cec19f74f8cc2c8" providerId="LiveId" clId="{1247B034-C6B7-4D07-BB88-739D26753110}" dt="2023-11-13T22:00:05.398" v="21" actId="21"/>
          <ac:spMkLst>
            <pc:docMk/>
            <pc:sldMk cId="1766244999" sldId="765"/>
            <ac:spMk id="16" creationId="{3641F294-F471-94D6-4457-79EF05721763}"/>
          </ac:spMkLst>
        </pc:spChg>
        <pc:spChg chg="add del mod">
          <ac:chgData name="Mitulbhai Nandlal Akbari" userId="0cec19f74f8cc2c8" providerId="LiveId" clId="{1247B034-C6B7-4D07-BB88-739D26753110}" dt="2023-11-13T22:01:08.098" v="25" actId="21"/>
          <ac:spMkLst>
            <pc:docMk/>
            <pc:sldMk cId="1766244999" sldId="765"/>
            <ac:spMk id="18" creationId="{42C2A625-F11F-11EF-265E-7E8D021A9614}"/>
          </ac:spMkLst>
        </pc:spChg>
        <pc:spChg chg="add mod">
          <ac:chgData name="Mitulbhai Nandlal Akbari" userId="0cec19f74f8cc2c8" providerId="LiveId" clId="{1247B034-C6B7-4D07-BB88-739D26753110}" dt="2023-11-13T22:01:17.955" v="26"/>
          <ac:spMkLst>
            <pc:docMk/>
            <pc:sldMk cId="1766244999" sldId="765"/>
            <ac:spMk id="19" creationId="{8DEBC5DF-6351-E786-9015-DAC9B2FA1838}"/>
          </ac:spMkLst>
        </pc:spChg>
        <pc:spChg chg="add del mod">
          <ac:chgData name="Mitulbhai Nandlal Akbari" userId="0cec19f74f8cc2c8" providerId="LiveId" clId="{1247B034-C6B7-4D07-BB88-739D26753110}" dt="2023-11-13T22:01:20.975" v="27" actId="21"/>
          <ac:spMkLst>
            <pc:docMk/>
            <pc:sldMk cId="1766244999" sldId="765"/>
            <ac:spMk id="20" creationId="{28F20F99-B498-8405-A9EC-94B98A66C39D}"/>
          </ac:spMkLst>
        </pc:spChg>
        <pc:spChg chg="add mod">
          <ac:chgData name="Mitulbhai Nandlal Akbari" userId="0cec19f74f8cc2c8" providerId="LiveId" clId="{1247B034-C6B7-4D07-BB88-739D26753110}" dt="2023-11-13T22:01:31.055" v="28"/>
          <ac:spMkLst>
            <pc:docMk/>
            <pc:sldMk cId="1766244999" sldId="765"/>
            <ac:spMk id="21" creationId="{C54B5EC1-6AAC-295D-078B-EF3D4F3A281F}"/>
          </ac:spMkLst>
        </pc:spChg>
      </pc:sldChg>
    </pc:docChg>
  </pc:docChgLst>
  <pc:docChgLst>
    <pc:chgData name="Mitulbhai Nandlal Akbari" userId="0cec19f74f8cc2c8" providerId="LiveId" clId="{171FC28B-52A5-4730-A3AA-A0E48FF4A4B6}"/>
    <pc:docChg chg="undo redo custSel addSld delSld modSld sldOrd">
      <pc:chgData name="Mitulbhai Nandlal Akbari" userId="0cec19f74f8cc2c8" providerId="LiveId" clId="{171FC28B-52A5-4730-A3AA-A0E48FF4A4B6}" dt="2024-01-22T08:02:18.436" v="7736" actId="2696"/>
      <pc:docMkLst>
        <pc:docMk/>
      </pc:docMkLst>
      <pc:sldChg chg="addSp delSp modSp mod modClrScheme addAnim delAnim modAnim chgLayout">
        <pc:chgData name="Mitulbhai Nandlal Akbari" userId="0cec19f74f8cc2c8" providerId="LiveId" clId="{171FC28B-52A5-4730-A3AA-A0E48FF4A4B6}" dt="2024-01-22T00:57:39.520" v="1707" actId="20577"/>
        <pc:sldMkLst>
          <pc:docMk/>
          <pc:sldMk cId="1766244999" sldId="765"/>
        </pc:sldMkLst>
        <pc:spChg chg="mod">
          <ac:chgData name="Mitulbhai Nandlal Akbari" userId="0cec19f74f8cc2c8" providerId="LiveId" clId="{171FC28B-52A5-4730-A3AA-A0E48FF4A4B6}" dt="2024-01-22T00:55:44.144" v="1670" actId="14100"/>
          <ac:spMkLst>
            <pc:docMk/>
            <pc:sldMk cId="1766244999" sldId="765"/>
            <ac:spMk id="2" creationId="{4ED97EFA-323F-86C0-8127-E8A0C4B4978C}"/>
          </ac:spMkLst>
        </pc:spChg>
        <pc:spChg chg="mod ord">
          <ac:chgData name="Mitulbhai Nandlal Akbari" userId="0cec19f74f8cc2c8" providerId="LiveId" clId="{171FC28B-52A5-4730-A3AA-A0E48FF4A4B6}" dt="2024-01-22T00:55:17.287" v="1666" actId="26606"/>
          <ac:spMkLst>
            <pc:docMk/>
            <pc:sldMk cId="1766244999" sldId="765"/>
            <ac:spMk id="3" creationId="{33B95EC0-F695-04B6-6569-6C07E52A56F5}"/>
          </ac:spMkLst>
        </pc:spChg>
        <pc:spChg chg="mod ord">
          <ac:chgData name="Mitulbhai Nandlal Akbari" userId="0cec19f74f8cc2c8" providerId="LiveId" clId="{171FC28B-52A5-4730-A3AA-A0E48FF4A4B6}" dt="2024-01-22T00:55:17.289" v="1667" actId="26606"/>
          <ac:spMkLst>
            <pc:docMk/>
            <pc:sldMk cId="1766244999" sldId="765"/>
            <ac:spMk id="4" creationId="{33842CE5-7CCC-D947-6372-30E436BA96AA}"/>
          </ac:spMkLst>
        </pc:spChg>
        <pc:spChg chg="add mod">
          <ac:chgData name="Mitulbhai Nandlal Akbari" userId="0cec19f74f8cc2c8" providerId="LiveId" clId="{171FC28B-52A5-4730-A3AA-A0E48FF4A4B6}" dt="2024-01-22T00:57:39.520" v="1707" actId="20577"/>
          <ac:spMkLst>
            <pc:docMk/>
            <pc:sldMk cId="1766244999" sldId="765"/>
            <ac:spMk id="5" creationId="{B8DEAA11-BDDF-2862-0C7F-01D1B308A34E}"/>
          </ac:spMkLst>
        </pc:spChg>
        <pc:spChg chg="del mod">
          <ac:chgData name="Mitulbhai Nandlal Akbari" userId="0cec19f74f8cc2c8" providerId="LiveId" clId="{171FC28B-52A5-4730-A3AA-A0E48FF4A4B6}" dt="2024-01-22T00:37:19.002" v="1553" actId="478"/>
          <ac:spMkLst>
            <pc:docMk/>
            <pc:sldMk cId="1766244999" sldId="765"/>
            <ac:spMk id="8" creationId="{69E35B34-7E75-794A-CB4C-2F3222B0C990}"/>
          </ac:spMkLst>
        </pc:spChg>
        <pc:spChg chg="del mod ord">
          <ac:chgData name="Mitulbhai Nandlal Akbari" userId="0cec19f74f8cc2c8" providerId="LiveId" clId="{171FC28B-52A5-4730-A3AA-A0E48FF4A4B6}" dt="2024-01-22T00:56:02.484" v="1690" actId="478"/>
          <ac:spMkLst>
            <pc:docMk/>
            <pc:sldMk cId="1766244999" sldId="765"/>
            <ac:spMk id="9" creationId="{DFA3FCFA-D1B9-4148-C244-38F4F5DB2AAC}"/>
          </ac:spMkLst>
        </pc:spChg>
        <pc:spChg chg="add del mod">
          <ac:chgData name="Mitulbhai Nandlal Akbari" userId="0cec19f74f8cc2c8" providerId="LiveId" clId="{171FC28B-52A5-4730-A3AA-A0E48FF4A4B6}" dt="2024-01-22T00:37:10.701" v="1549" actId="478"/>
          <ac:spMkLst>
            <pc:docMk/>
            <pc:sldMk cId="1766244999" sldId="765"/>
            <ac:spMk id="12" creationId="{5CF7DDB6-BA77-88A0-5D7F-AFDC2DEFF8F1}"/>
          </ac:spMkLst>
        </pc:spChg>
        <pc:spChg chg="mod modVis">
          <ac:chgData name="Mitulbhai Nandlal Akbari" userId="0cec19f74f8cc2c8" providerId="LiveId" clId="{171FC28B-52A5-4730-A3AA-A0E48FF4A4B6}" dt="2024-01-22T00:51:56.927" v="1589" actId="26606"/>
          <ac:spMkLst>
            <pc:docMk/>
            <pc:sldMk cId="1766244999" sldId="765"/>
            <ac:spMk id="17" creationId="{5280EDE2-5184-0D7A-258D-03073F499780}"/>
          </ac:spMkLst>
        </pc:spChg>
        <pc:spChg chg="add del">
          <ac:chgData name="Mitulbhai Nandlal Akbari" userId="0cec19f74f8cc2c8" providerId="LiveId" clId="{171FC28B-52A5-4730-A3AA-A0E48FF4A4B6}" dt="2024-01-22T00:55:17.289" v="1667" actId="26606"/>
          <ac:spMkLst>
            <pc:docMk/>
            <pc:sldMk cId="1766244999" sldId="765"/>
            <ac:spMk id="24" creationId="{FF218C64-2D22-F3E9-215D-B92BC52B407B}"/>
          </ac:spMkLst>
        </pc:spChg>
        <pc:spChg chg="add del">
          <ac:chgData name="Mitulbhai Nandlal Akbari" userId="0cec19f74f8cc2c8" providerId="LiveId" clId="{171FC28B-52A5-4730-A3AA-A0E48FF4A4B6}" dt="2024-01-22T00:54:36.047" v="1658" actId="26606"/>
          <ac:spMkLst>
            <pc:docMk/>
            <pc:sldMk cId="1766244999" sldId="765"/>
            <ac:spMk id="27" creationId="{FF218C64-2D22-F3E9-215D-B92BC52B407B}"/>
          </ac:spMkLst>
        </pc:spChg>
        <pc:spChg chg="add del mod">
          <ac:chgData name="Mitulbhai Nandlal Akbari" userId="0cec19f74f8cc2c8" providerId="LiveId" clId="{171FC28B-52A5-4730-A3AA-A0E48FF4A4B6}" dt="2024-01-22T00:55:17.287" v="1666" actId="26606"/>
          <ac:spMkLst>
            <pc:docMk/>
            <pc:sldMk cId="1766244999" sldId="765"/>
            <ac:spMk id="29" creationId="{664FD5B8-8D56-9399-689C-5C8B3AF47EEA}"/>
          </ac:spMkLst>
        </pc:spChg>
        <pc:spChg chg="add">
          <ac:chgData name="Mitulbhai Nandlal Akbari" userId="0cec19f74f8cc2c8" providerId="LiveId" clId="{171FC28B-52A5-4730-A3AA-A0E48FF4A4B6}" dt="2024-01-22T00:55:17.289" v="1667" actId="26606"/>
          <ac:spMkLst>
            <pc:docMk/>
            <pc:sldMk cId="1766244999" sldId="765"/>
            <ac:spMk id="31" creationId="{0107F09C-6D06-468C-723D-15C123DFBDC3}"/>
          </ac:spMkLst>
        </pc:spChg>
        <pc:picChg chg="add mod">
          <ac:chgData name="Mitulbhai Nandlal Akbari" userId="0cec19f74f8cc2c8" providerId="LiveId" clId="{171FC28B-52A5-4730-A3AA-A0E48FF4A4B6}" dt="2024-01-22T00:55:17.287" v="1666" actId="26606"/>
          <ac:picMkLst>
            <pc:docMk/>
            <pc:sldMk cId="1766244999" sldId="765"/>
            <ac:picMk id="22" creationId="{647B8484-21BF-8D5A-D509-2AD14CFBF562}"/>
          </ac:picMkLst>
        </pc:picChg>
      </pc:sldChg>
      <pc:sldChg chg="addSp delSp modSp mod modClrScheme delAnim chgLayout">
        <pc:chgData name="Mitulbhai Nandlal Akbari" userId="0cec19f74f8cc2c8" providerId="LiveId" clId="{171FC28B-52A5-4730-A3AA-A0E48FF4A4B6}" dt="2024-01-22T03:56:17.695" v="5571"/>
        <pc:sldMkLst>
          <pc:docMk/>
          <pc:sldMk cId="567938468" sldId="766"/>
        </pc:sldMkLst>
        <pc:spChg chg="del">
          <ac:chgData name="Mitulbhai Nandlal Akbari" userId="0cec19f74f8cc2c8" providerId="LiveId" clId="{171FC28B-52A5-4730-A3AA-A0E48FF4A4B6}" dt="2023-12-05T07:46:26.174" v="7" actId="478"/>
          <ac:spMkLst>
            <pc:docMk/>
            <pc:sldMk cId="567938468" sldId="766"/>
            <ac:spMk id="2" creationId="{0880D6DB-AA99-BAA0-034F-BD5305599D98}"/>
          </ac:spMkLst>
        </pc:spChg>
        <pc:spChg chg="add mod">
          <ac:chgData name="Mitulbhai Nandlal Akbari" userId="0cec19f74f8cc2c8" providerId="LiveId" clId="{171FC28B-52A5-4730-A3AA-A0E48FF4A4B6}" dt="2024-01-22T03:47:29.935" v="5388" actId="20577"/>
          <ac:spMkLst>
            <pc:docMk/>
            <pc:sldMk cId="567938468" sldId="766"/>
            <ac:spMk id="2" creationId="{E7841BF7-053C-F0F5-917F-8FDE5547B800}"/>
          </ac:spMkLst>
        </pc:spChg>
        <pc:spChg chg="add del mod ord">
          <ac:chgData name="Mitulbhai Nandlal Akbari" userId="0cec19f74f8cc2c8" providerId="LiveId" clId="{171FC28B-52A5-4730-A3AA-A0E48FF4A4B6}" dt="2024-01-22T03:44:39.291" v="5263" actId="478"/>
          <ac:spMkLst>
            <pc:docMk/>
            <pc:sldMk cId="567938468" sldId="766"/>
            <ac:spMk id="5" creationId="{4A7C21A3-2AB4-C2DE-2475-BB6AB69720F4}"/>
          </ac:spMkLst>
        </pc:spChg>
        <pc:spChg chg="add del mod">
          <ac:chgData name="Mitulbhai Nandlal Akbari" userId="0cec19f74f8cc2c8" providerId="LiveId" clId="{171FC28B-52A5-4730-A3AA-A0E48FF4A4B6}" dt="2024-01-22T03:33:21.661" v="5216" actId="478"/>
          <ac:spMkLst>
            <pc:docMk/>
            <pc:sldMk cId="567938468" sldId="766"/>
            <ac:spMk id="6" creationId="{018A1074-DE91-046A-6C1A-FEF4887CF686}"/>
          </ac:spMkLst>
        </pc:spChg>
        <pc:spChg chg="add del mod">
          <ac:chgData name="Mitulbhai Nandlal Akbari" userId="0cec19f74f8cc2c8" providerId="LiveId" clId="{171FC28B-52A5-4730-A3AA-A0E48FF4A4B6}" dt="2024-01-22T03:33:24.144" v="5217" actId="478"/>
          <ac:spMkLst>
            <pc:docMk/>
            <pc:sldMk cId="567938468" sldId="766"/>
            <ac:spMk id="7" creationId="{E8CAA11A-D118-AD80-E066-2297DD99C7A3}"/>
          </ac:spMkLst>
        </pc:spChg>
        <pc:spChg chg="mod">
          <ac:chgData name="Mitulbhai Nandlal Akbari" userId="0cec19f74f8cc2c8" providerId="LiveId" clId="{171FC28B-52A5-4730-A3AA-A0E48FF4A4B6}" dt="2024-01-22T03:56:17.695" v="5571"/>
          <ac:spMkLst>
            <pc:docMk/>
            <pc:sldMk cId="567938468" sldId="766"/>
            <ac:spMk id="26" creationId="{ED9760C9-D2CF-F04B-124F-9E5DBAE28103}"/>
          </ac:spMkLst>
        </pc:spChg>
        <pc:spChg chg="del mod">
          <ac:chgData name="Mitulbhai Nandlal Akbari" userId="0cec19f74f8cc2c8" providerId="LiveId" clId="{171FC28B-52A5-4730-A3AA-A0E48FF4A4B6}" dt="2023-12-05T07:46:23.208" v="6" actId="478"/>
          <ac:spMkLst>
            <pc:docMk/>
            <pc:sldMk cId="567938468" sldId="766"/>
            <ac:spMk id="33" creationId="{C55D3EF6-42F7-8F31-E4F3-2A251BE8CB38}"/>
          </ac:spMkLst>
        </pc:spChg>
        <pc:spChg chg="mod ord">
          <ac:chgData name="Mitulbhai Nandlal Akbari" userId="0cec19f74f8cc2c8" providerId="LiveId" clId="{171FC28B-52A5-4730-A3AA-A0E48FF4A4B6}" dt="2024-01-09T00:21:00.127" v="718" actId="26606"/>
          <ac:spMkLst>
            <pc:docMk/>
            <pc:sldMk cId="567938468" sldId="766"/>
            <ac:spMk id="45" creationId="{31E790E4-0AF1-2147-3EF0-DDF17542DDF5}"/>
          </ac:spMkLst>
        </pc:spChg>
        <pc:picChg chg="add del mod">
          <ac:chgData name="Mitulbhai Nandlal Akbari" userId="0cec19f74f8cc2c8" providerId="LiveId" clId="{171FC28B-52A5-4730-A3AA-A0E48FF4A4B6}" dt="2024-01-22T03:33:15.488" v="5215" actId="478"/>
          <ac:picMkLst>
            <pc:docMk/>
            <pc:sldMk cId="567938468" sldId="766"/>
            <ac:picMk id="3" creationId="{9D14BFDC-6C73-92F4-47C4-0F72A36EA5F2}"/>
          </ac:picMkLst>
        </pc:picChg>
        <pc:picChg chg="add del mod">
          <ac:chgData name="Mitulbhai Nandlal Akbari" userId="0cec19f74f8cc2c8" providerId="LiveId" clId="{171FC28B-52A5-4730-A3AA-A0E48FF4A4B6}" dt="2024-01-09T00:04:01.873" v="615" actId="478"/>
          <ac:picMkLst>
            <pc:docMk/>
            <pc:sldMk cId="567938468" sldId="766"/>
            <ac:picMk id="4" creationId="{BA552104-1C77-B92A-1CF2-B879C023BD08}"/>
          </ac:picMkLst>
        </pc:picChg>
        <pc:picChg chg="del">
          <ac:chgData name="Mitulbhai Nandlal Akbari" userId="0cec19f74f8cc2c8" providerId="LiveId" clId="{171FC28B-52A5-4730-A3AA-A0E48FF4A4B6}" dt="2023-12-05T07:46:15.933" v="2" actId="478"/>
          <ac:picMkLst>
            <pc:docMk/>
            <pc:sldMk cId="567938468" sldId="766"/>
            <ac:picMk id="16" creationId="{90AC109C-48B1-B3A2-108B-51F187C7E618}"/>
          </ac:picMkLst>
        </pc:picChg>
      </pc:sldChg>
      <pc:sldChg chg="addSp delSp modSp del mod delAnim">
        <pc:chgData name="Mitulbhai Nandlal Akbari" userId="0cec19f74f8cc2c8" providerId="LiveId" clId="{171FC28B-52A5-4730-A3AA-A0E48FF4A4B6}" dt="2023-12-05T07:58:06.309" v="378" actId="47"/>
        <pc:sldMkLst>
          <pc:docMk/>
          <pc:sldMk cId="22699505" sldId="767"/>
        </pc:sldMkLst>
        <pc:spChg chg="del">
          <ac:chgData name="Mitulbhai Nandlal Akbari" userId="0cec19f74f8cc2c8" providerId="LiveId" clId="{171FC28B-52A5-4730-A3AA-A0E48FF4A4B6}" dt="2023-12-05T07:46:42.479" v="11" actId="478"/>
          <ac:spMkLst>
            <pc:docMk/>
            <pc:sldMk cId="22699505" sldId="767"/>
            <ac:spMk id="2" creationId="{C60184DA-375A-7B23-388C-D7443EAD7C8A}"/>
          </ac:spMkLst>
        </pc:spChg>
        <pc:spChg chg="add del mod">
          <ac:chgData name="Mitulbhai Nandlal Akbari" userId="0cec19f74f8cc2c8" providerId="LiveId" clId="{171FC28B-52A5-4730-A3AA-A0E48FF4A4B6}" dt="2023-12-05T07:46:38.369" v="10" actId="478"/>
          <ac:spMkLst>
            <pc:docMk/>
            <pc:sldMk cId="22699505" sldId="767"/>
            <ac:spMk id="4" creationId="{B794E410-1D46-6ABC-256B-FFB2E8893D71}"/>
          </ac:spMkLst>
        </pc:spChg>
        <pc:spChg chg="add del mod">
          <ac:chgData name="Mitulbhai Nandlal Akbari" userId="0cec19f74f8cc2c8" providerId="LiveId" clId="{171FC28B-52A5-4730-A3AA-A0E48FF4A4B6}" dt="2023-12-05T07:46:51.662" v="13" actId="478"/>
          <ac:spMkLst>
            <pc:docMk/>
            <pc:sldMk cId="22699505" sldId="767"/>
            <ac:spMk id="7" creationId="{7FBECE6C-C577-E7D8-4604-C4265474DFA8}"/>
          </ac:spMkLst>
        </pc:spChg>
        <pc:spChg chg="del mod">
          <ac:chgData name="Mitulbhai Nandlal Akbari" userId="0cec19f74f8cc2c8" providerId="LiveId" clId="{171FC28B-52A5-4730-A3AA-A0E48FF4A4B6}" dt="2023-12-05T07:46:34.745" v="9" actId="478"/>
          <ac:spMkLst>
            <pc:docMk/>
            <pc:sldMk cId="22699505" sldId="767"/>
            <ac:spMk id="25" creationId="{8D310482-C9D3-7BF4-FB93-AEA9946D21E8}"/>
          </ac:spMkLst>
        </pc:spChg>
        <pc:picChg chg="del">
          <ac:chgData name="Mitulbhai Nandlal Akbari" userId="0cec19f74f8cc2c8" providerId="LiveId" clId="{171FC28B-52A5-4730-A3AA-A0E48FF4A4B6}" dt="2023-12-05T07:46:47.516" v="12" actId="478"/>
          <ac:picMkLst>
            <pc:docMk/>
            <pc:sldMk cId="22699505" sldId="767"/>
            <ac:picMk id="9" creationId="{A4E30FD6-26F4-015B-FD13-CD90DA1CDF55}"/>
          </ac:picMkLst>
        </pc:picChg>
      </pc:sldChg>
      <pc:sldChg chg="new del">
        <pc:chgData name="Mitulbhai Nandlal Akbari" userId="0cec19f74f8cc2c8" providerId="LiveId" clId="{171FC28B-52A5-4730-A3AA-A0E48FF4A4B6}" dt="2024-01-09T00:24:40.287" v="808" actId="47"/>
        <pc:sldMkLst>
          <pc:docMk/>
          <pc:sldMk cId="3228780581" sldId="767"/>
        </pc:sldMkLst>
      </pc:sldChg>
      <pc:sldChg chg="addSp delSp modSp del mod delAnim">
        <pc:chgData name="Mitulbhai Nandlal Akbari" userId="0cec19f74f8cc2c8" providerId="LiveId" clId="{171FC28B-52A5-4730-A3AA-A0E48FF4A4B6}" dt="2023-12-05T07:58:04.726" v="377" actId="47"/>
        <pc:sldMkLst>
          <pc:docMk/>
          <pc:sldMk cId="899564087" sldId="768"/>
        </pc:sldMkLst>
        <pc:spChg chg="add del mod">
          <ac:chgData name="Mitulbhai Nandlal Akbari" userId="0cec19f74f8cc2c8" providerId="LiveId" clId="{171FC28B-52A5-4730-A3AA-A0E48FF4A4B6}" dt="2023-12-05T07:47:00.013" v="15" actId="478"/>
          <ac:spMkLst>
            <pc:docMk/>
            <pc:sldMk cId="899564087" sldId="768"/>
            <ac:spMk id="3" creationId="{6510A9A1-9D03-48FC-21A4-CE35E28BA1E2}"/>
          </ac:spMkLst>
        </pc:spChg>
        <pc:picChg chg="del">
          <ac:chgData name="Mitulbhai Nandlal Akbari" userId="0cec19f74f8cc2c8" providerId="LiveId" clId="{171FC28B-52A5-4730-A3AA-A0E48FF4A4B6}" dt="2023-12-05T07:46:56.879" v="14" actId="478"/>
          <ac:picMkLst>
            <pc:docMk/>
            <pc:sldMk cId="899564087" sldId="768"/>
            <ac:picMk id="6" creationId="{2DC82C9F-D71B-3F04-4F72-8B0DF0463624}"/>
          </ac:picMkLst>
        </pc:picChg>
      </pc:sldChg>
      <pc:sldChg chg="delSp modSp add mod ord">
        <pc:chgData name="Mitulbhai Nandlal Akbari" userId="0cec19f74f8cc2c8" providerId="LiveId" clId="{171FC28B-52A5-4730-A3AA-A0E48FF4A4B6}" dt="2024-01-22T03:56:22.950" v="5572"/>
        <pc:sldMkLst>
          <pc:docMk/>
          <pc:sldMk cId="1359800131" sldId="768"/>
        </pc:sldMkLst>
        <pc:spChg chg="del">
          <ac:chgData name="Mitulbhai Nandlal Akbari" userId="0cec19f74f8cc2c8" providerId="LiveId" clId="{171FC28B-52A5-4730-A3AA-A0E48FF4A4B6}" dt="2024-01-09T00:25:29.953" v="814" actId="478"/>
          <ac:spMkLst>
            <pc:docMk/>
            <pc:sldMk cId="1359800131" sldId="768"/>
            <ac:spMk id="6" creationId="{018A1074-DE91-046A-6C1A-FEF4887CF686}"/>
          </ac:spMkLst>
        </pc:spChg>
        <pc:spChg chg="mod">
          <ac:chgData name="Mitulbhai Nandlal Akbari" userId="0cec19f74f8cc2c8" providerId="LiveId" clId="{171FC28B-52A5-4730-A3AA-A0E48FF4A4B6}" dt="2024-01-09T08:23:20.421" v="1521" actId="20577"/>
          <ac:spMkLst>
            <pc:docMk/>
            <pc:sldMk cId="1359800131" sldId="768"/>
            <ac:spMk id="7" creationId="{E8CAA11A-D118-AD80-E066-2297DD99C7A3}"/>
          </ac:spMkLst>
        </pc:spChg>
        <pc:spChg chg="mod">
          <ac:chgData name="Mitulbhai Nandlal Akbari" userId="0cec19f74f8cc2c8" providerId="LiveId" clId="{171FC28B-52A5-4730-A3AA-A0E48FF4A4B6}" dt="2024-01-22T03:56:22.950" v="5572"/>
          <ac:spMkLst>
            <pc:docMk/>
            <pc:sldMk cId="1359800131" sldId="768"/>
            <ac:spMk id="26" creationId="{ED9760C9-D2CF-F04B-124F-9E5DBAE28103}"/>
          </ac:spMkLst>
        </pc:spChg>
        <pc:picChg chg="del">
          <ac:chgData name="Mitulbhai Nandlal Akbari" userId="0cec19f74f8cc2c8" providerId="LiveId" clId="{171FC28B-52A5-4730-A3AA-A0E48FF4A4B6}" dt="2024-01-09T00:24:42.420" v="809" actId="478"/>
          <ac:picMkLst>
            <pc:docMk/>
            <pc:sldMk cId="1359800131" sldId="768"/>
            <ac:picMk id="3" creationId="{9D14BFDC-6C73-92F4-47C4-0F72A36EA5F2}"/>
          </ac:picMkLst>
        </pc:picChg>
      </pc:sldChg>
      <pc:sldChg chg="addSp delSp modSp mod modClrScheme chgLayout">
        <pc:chgData name="Mitulbhai Nandlal Akbari" userId="0cec19f74f8cc2c8" providerId="LiveId" clId="{171FC28B-52A5-4730-A3AA-A0E48FF4A4B6}" dt="2024-01-22T04:02:03.966" v="5696" actId="20577"/>
        <pc:sldMkLst>
          <pc:docMk/>
          <pc:sldMk cId="3551456342" sldId="769"/>
        </pc:sldMkLst>
        <pc:spChg chg="ord">
          <ac:chgData name="Mitulbhai Nandlal Akbari" userId="0cec19f74f8cc2c8" providerId="LiveId" clId="{171FC28B-52A5-4730-A3AA-A0E48FF4A4B6}" dt="2024-01-22T03:52:47.662" v="5400" actId="26606"/>
          <ac:spMkLst>
            <pc:docMk/>
            <pc:sldMk cId="3551456342" sldId="769"/>
            <ac:spMk id="5" creationId="{4A7C21A3-2AB4-C2DE-2475-BB6AB69720F4}"/>
          </ac:spMkLst>
        </pc:spChg>
        <pc:spChg chg="mod ord">
          <ac:chgData name="Mitulbhai Nandlal Akbari" userId="0cec19f74f8cc2c8" providerId="LiveId" clId="{171FC28B-52A5-4730-A3AA-A0E48FF4A4B6}" dt="2024-01-22T03:52:47.662" v="5400" actId="26606"/>
          <ac:spMkLst>
            <pc:docMk/>
            <pc:sldMk cId="3551456342" sldId="769"/>
            <ac:spMk id="6" creationId="{018A1074-DE91-046A-6C1A-FEF4887CF686}"/>
          </ac:spMkLst>
        </pc:spChg>
        <pc:spChg chg="mod">
          <ac:chgData name="Mitulbhai Nandlal Akbari" userId="0cec19f74f8cc2c8" providerId="LiveId" clId="{171FC28B-52A5-4730-A3AA-A0E48FF4A4B6}" dt="2024-01-22T04:02:03.966" v="5696" actId="20577"/>
          <ac:spMkLst>
            <pc:docMk/>
            <pc:sldMk cId="3551456342" sldId="769"/>
            <ac:spMk id="7" creationId="{E8CAA11A-D118-AD80-E066-2297DD99C7A3}"/>
          </ac:spMkLst>
        </pc:spChg>
        <pc:spChg chg="mod">
          <ac:chgData name="Mitulbhai Nandlal Akbari" userId="0cec19f74f8cc2c8" providerId="LiveId" clId="{171FC28B-52A5-4730-A3AA-A0E48FF4A4B6}" dt="2024-01-22T03:52:47.662" v="5400" actId="26606"/>
          <ac:spMkLst>
            <pc:docMk/>
            <pc:sldMk cId="3551456342" sldId="769"/>
            <ac:spMk id="26" creationId="{ED9760C9-D2CF-F04B-124F-9E5DBAE28103}"/>
          </ac:spMkLst>
        </pc:spChg>
        <pc:spChg chg="mod ord">
          <ac:chgData name="Mitulbhai Nandlal Akbari" userId="0cec19f74f8cc2c8" providerId="LiveId" clId="{171FC28B-52A5-4730-A3AA-A0E48FF4A4B6}" dt="2024-01-22T03:52:47.662" v="5400" actId="26606"/>
          <ac:spMkLst>
            <pc:docMk/>
            <pc:sldMk cId="3551456342" sldId="769"/>
            <ac:spMk id="45" creationId="{31E790E4-0AF1-2147-3EF0-DDF17542DDF5}"/>
          </ac:spMkLst>
        </pc:spChg>
        <pc:picChg chg="add del mod">
          <ac:chgData name="Mitulbhai Nandlal Akbari" userId="0cec19f74f8cc2c8" providerId="LiveId" clId="{171FC28B-52A5-4730-A3AA-A0E48FF4A4B6}" dt="2024-01-22T03:52:07.801" v="5389" actId="21"/>
          <ac:picMkLst>
            <pc:docMk/>
            <pc:sldMk cId="3551456342" sldId="769"/>
            <ac:picMk id="3" creationId="{9D14BFDC-6C73-92F4-47C4-0F72A36EA5F2}"/>
          </ac:picMkLst>
        </pc:picChg>
        <pc:picChg chg="add mod">
          <ac:chgData name="Mitulbhai Nandlal Akbari" userId="0cec19f74f8cc2c8" providerId="LiveId" clId="{171FC28B-52A5-4730-A3AA-A0E48FF4A4B6}" dt="2024-01-22T03:53:17.267" v="5403" actId="26606"/>
          <ac:picMkLst>
            <pc:docMk/>
            <pc:sldMk cId="3551456342" sldId="769"/>
            <ac:picMk id="4" creationId="{EF88986F-2D3F-09E7-B6F7-51E7EF7F7B2A}"/>
          </ac:picMkLst>
        </pc:picChg>
      </pc:sldChg>
      <pc:sldChg chg="addSp delSp modSp mod">
        <pc:chgData name="Mitulbhai Nandlal Akbari" userId="0cec19f74f8cc2c8" providerId="LiveId" clId="{171FC28B-52A5-4730-A3AA-A0E48FF4A4B6}" dt="2024-01-22T04:58:05.643" v="6026" actId="20577"/>
        <pc:sldMkLst>
          <pc:docMk/>
          <pc:sldMk cId="3461094687" sldId="770"/>
        </pc:sldMkLst>
        <pc:spChg chg="ord">
          <ac:chgData name="Mitulbhai Nandlal Akbari" userId="0cec19f74f8cc2c8" providerId="LiveId" clId="{171FC28B-52A5-4730-A3AA-A0E48FF4A4B6}" dt="2024-01-22T04:50:18.171" v="5709" actId="26606"/>
          <ac:spMkLst>
            <pc:docMk/>
            <pc:sldMk cId="3461094687" sldId="770"/>
            <ac:spMk id="5" creationId="{4A7C21A3-2AB4-C2DE-2475-BB6AB69720F4}"/>
          </ac:spMkLst>
        </pc:spChg>
        <pc:spChg chg="del mod">
          <ac:chgData name="Mitulbhai Nandlal Akbari" userId="0cec19f74f8cc2c8" providerId="LiveId" clId="{171FC28B-52A5-4730-A3AA-A0E48FF4A4B6}" dt="2024-01-09T00:42:33.082" v="1431" actId="478"/>
          <ac:spMkLst>
            <pc:docMk/>
            <pc:sldMk cId="3461094687" sldId="770"/>
            <ac:spMk id="6" creationId="{018A1074-DE91-046A-6C1A-FEF4887CF686}"/>
          </ac:spMkLst>
        </pc:spChg>
        <pc:spChg chg="mod">
          <ac:chgData name="Mitulbhai Nandlal Akbari" userId="0cec19f74f8cc2c8" providerId="LiveId" clId="{171FC28B-52A5-4730-A3AA-A0E48FF4A4B6}" dt="2024-01-22T04:58:05.643" v="6026" actId="20577"/>
          <ac:spMkLst>
            <pc:docMk/>
            <pc:sldMk cId="3461094687" sldId="770"/>
            <ac:spMk id="7" creationId="{E8CAA11A-D118-AD80-E066-2297DD99C7A3}"/>
          </ac:spMkLst>
        </pc:spChg>
        <pc:spChg chg="mod">
          <ac:chgData name="Mitulbhai Nandlal Akbari" userId="0cec19f74f8cc2c8" providerId="LiveId" clId="{171FC28B-52A5-4730-A3AA-A0E48FF4A4B6}" dt="2024-01-22T04:50:18.171" v="5709" actId="26606"/>
          <ac:spMkLst>
            <pc:docMk/>
            <pc:sldMk cId="3461094687" sldId="770"/>
            <ac:spMk id="26" creationId="{ED9760C9-D2CF-F04B-124F-9E5DBAE28103}"/>
          </ac:spMkLst>
        </pc:spChg>
        <pc:spChg chg="ord">
          <ac:chgData name="Mitulbhai Nandlal Akbari" userId="0cec19f74f8cc2c8" providerId="LiveId" clId="{171FC28B-52A5-4730-A3AA-A0E48FF4A4B6}" dt="2024-01-22T04:50:18.171" v="5709" actId="26606"/>
          <ac:spMkLst>
            <pc:docMk/>
            <pc:sldMk cId="3461094687" sldId="770"/>
            <ac:spMk id="45" creationId="{31E790E4-0AF1-2147-3EF0-DDF17542DDF5}"/>
          </ac:spMkLst>
        </pc:spChg>
        <pc:picChg chg="del mod">
          <ac:chgData name="Mitulbhai Nandlal Akbari" userId="0cec19f74f8cc2c8" providerId="LiveId" clId="{171FC28B-52A5-4730-A3AA-A0E48FF4A4B6}" dt="2024-01-22T04:49:43.999" v="5699" actId="21"/>
          <ac:picMkLst>
            <pc:docMk/>
            <pc:sldMk cId="3461094687" sldId="770"/>
            <ac:picMk id="3" creationId="{9D14BFDC-6C73-92F4-47C4-0F72A36EA5F2}"/>
          </ac:picMkLst>
        </pc:picChg>
        <pc:picChg chg="add mod">
          <ac:chgData name="Mitulbhai Nandlal Akbari" userId="0cec19f74f8cc2c8" providerId="LiveId" clId="{171FC28B-52A5-4730-A3AA-A0E48FF4A4B6}" dt="2024-01-22T04:50:23.473" v="5710" actId="14100"/>
          <ac:picMkLst>
            <pc:docMk/>
            <pc:sldMk cId="3461094687" sldId="770"/>
            <ac:picMk id="4" creationId="{48EC8F6D-D9DB-9080-BB73-839F66081AC4}"/>
          </ac:picMkLst>
        </pc:picChg>
      </pc:sldChg>
      <pc:sldChg chg="addSp delSp modSp new mod modClrScheme chgLayout">
        <pc:chgData name="Mitulbhai Nandlal Akbari" userId="0cec19f74f8cc2c8" providerId="LiveId" clId="{171FC28B-52A5-4730-A3AA-A0E48FF4A4B6}" dt="2024-01-22T01:16:24.593" v="2095" actId="20577"/>
        <pc:sldMkLst>
          <pc:docMk/>
          <pc:sldMk cId="2344013829" sldId="771"/>
        </pc:sldMkLst>
        <pc:spChg chg="del mod">
          <ac:chgData name="Mitulbhai Nandlal Akbari" userId="0cec19f74f8cc2c8" providerId="LiveId" clId="{171FC28B-52A5-4730-A3AA-A0E48FF4A4B6}" dt="2024-01-22T00:47:11.423" v="1573" actId="478"/>
          <ac:spMkLst>
            <pc:docMk/>
            <pc:sldMk cId="2344013829" sldId="771"/>
            <ac:spMk id="2" creationId="{5342542F-0087-02E7-A83A-8550E60E7D16}"/>
          </ac:spMkLst>
        </pc:spChg>
        <pc:spChg chg="mod ord">
          <ac:chgData name="Mitulbhai Nandlal Akbari" userId="0cec19f74f8cc2c8" providerId="LiveId" clId="{171FC28B-52A5-4730-A3AA-A0E48FF4A4B6}" dt="2024-01-22T00:50:24.714" v="1586" actId="26606"/>
          <ac:spMkLst>
            <pc:docMk/>
            <pc:sldMk cId="2344013829" sldId="771"/>
            <ac:spMk id="3" creationId="{2B6EAAD8-F952-53B3-1E29-36A11B947FC2}"/>
          </ac:spMkLst>
        </pc:spChg>
        <pc:spChg chg="mod">
          <ac:chgData name="Mitulbhai Nandlal Akbari" userId="0cec19f74f8cc2c8" providerId="LiveId" clId="{171FC28B-52A5-4730-A3AA-A0E48FF4A4B6}" dt="2024-01-22T00:50:24.714" v="1586" actId="26606"/>
          <ac:spMkLst>
            <pc:docMk/>
            <pc:sldMk cId="2344013829" sldId="771"/>
            <ac:spMk id="4" creationId="{D7D666BD-FA13-F998-269D-A54642861FFC}"/>
          </ac:spMkLst>
        </pc:spChg>
        <pc:spChg chg="add mod">
          <ac:chgData name="Mitulbhai Nandlal Akbari" userId="0cec19f74f8cc2c8" providerId="LiveId" clId="{171FC28B-52A5-4730-A3AA-A0E48FF4A4B6}" dt="2024-01-22T01:16:24.593" v="2095" actId="20577"/>
          <ac:spMkLst>
            <pc:docMk/>
            <pc:sldMk cId="2344013829" sldId="771"/>
            <ac:spMk id="5" creationId="{C702E512-6575-7F29-FCC4-60E456E22235}"/>
          </ac:spMkLst>
        </pc:spChg>
        <pc:spChg chg="add del mod">
          <ac:chgData name="Mitulbhai Nandlal Akbari" userId="0cec19f74f8cc2c8" providerId="LiveId" clId="{171FC28B-52A5-4730-A3AA-A0E48FF4A4B6}" dt="2024-01-22T01:00:10.159" v="1724" actId="478"/>
          <ac:spMkLst>
            <pc:docMk/>
            <pc:sldMk cId="2344013829" sldId="771"/>
            <ac:spMk id="8" creationId="{64C8F17A-E1E5-B49A-42EE-9DF8E9B9CB47}"/>
          </ac:spMkLst>
        </pc:spChg>
        <pc:picChg chg="add mod">
          <ac:chgData name="Mitulbhai Nandlal Akbari" userId="0cec19f74f8cc2c8" providerId="LiveId" clId="{171FC28B-52A5-4730-A3AA-A0E48FF4A4B6}" dt="2024-01-22T00:50:24.714" v="1586" actId="26606"/>
          <ac:picMkLst>
            <pc:docMk/>
            <pc:sldMk cId="2344013829" sldId="771"/>
            <ac:picMk id="7" creationId="{B0E9AB80-2DE7-08A7-2BC4-08F0A25A4C8D}"/>
          </ac:picMkLst>
        </pc:picChg>
      </pc:sldChg>
      <pc:sldChg chg="addSp delSp modSp new mod">
        <pc:chgData name="Mitulbhai Nandlal Akbari" userId="0cec19f74f8cc2c8" providerId="LiveId" clId="{171FC28B-52A5-4730-A3AA-A0E48FF4A4B6}" dt="2024-01-22T01:45:54.669" v="2944" actId="14100"/>
        <pc:sldMkLst>
          <pc:docMk/>
          <pc:sldMk cId="2146247255" sldId="772"/>
        </pc:sldMkLst>
        <pc:spChg chg="mod">
          <ac:chgData name="Mitulbhai Nandlal Akbari" userId="0cec19f74f8cc2c8" providerId="LiveId" clId="{171FC28B-52A5-4730-A3AA-A0E48FF4A4B6}" dt="2024-01-22T01:45:49.612" v="2939" actId="26606"/>
          <ac:spMkLst>
            <pc:docMk/>
            <pc:sldMk cId="2146247255" sldId="772"/>
            <ac:spMk id="2" creationId="{283D1237-5419-E135-DE3B-57E7DE25D262}"/>
          </ac:spMkLst>
        </pc:spChg>
        <pc:spChg chg="del">
          <ac:chgData name="Mitulbhai Nandlal Akbari" userId="0cec19f74f8cc2c8" providerId="LiveId" clId="{171FC28B-52A5-4730-A3AA-A0E48FF4A4B6}" dt="2024-01-22T01:17:30.087" v="2100" actId="478"/>
          <ac:spMkLst>
            <pc:docMk/>
            <pc:sldMk cId="2146247255" sldId="772"/>
            <ac:spMk id="3" creationId="{3AC6B59E-FBC1-6022-918A-C5F1126AAFA1}"/>
          </ac:spMkLst>
        </pc:spChg>
        <pc:spChg chg="del mod">
          <ac:chgData name="Mitulbhai Nandlal Akbari" userId="0cec19f74f8cc2c8" providerId="LiveId" clId="{171FC28B-52A5-4730-A3AA-A0E48FF4A4B6}" dt="2024-01-22T01:17:25.362" v="2099" actId="478"/>
          <ac:spMkLst>
            <pc:docMk/>
            <pc:sldMk cId="2146247255" sldId="772"/>
            <ac:spMk id="4" creationId="{20F11FF8-FF7F-3B2C-1CCF-0BC8D9DF5430}"/>
          </ac:spMkLst>
        </pc:spChg>
        <pc:spChg chg="mod ord">
          <ac:chgData name="Mitulbhai Nandlal Akbari" userId="0cec19f74f8cc2c8" providerId="LiveId" clId="{171FC28B-52A5-4730-A3AA-A0E48FF4A4B6}" dt="2024-01-22T01:45:49.612" v="2939" actId="26606"/>
          <ac:spMkLst>
            <pc:docMk/>
            <pc:sldMk cId="2146247255" sldId="772"/>
            <ac:spMk id="5" creationId="{3B0BD441-E0F9-726A-6E90-A9B708BE38B0}"/>
          </ac:spMkLst>
        </pc:spChg>
        <pc:spChg chg="add del mod">
          <ac:chgData name="Mitulbhai Nandlal Akbari" userId="0cec19f74f8cc2c8" providerId="LiveId" clId="{171FC28B-52A5-4730-A3AA-A0E48FF4A4B6}" dt="2024-01-22T01:17:43.838" v="2104"/>
          <ac:spMkLst>
            <pc:docMk/>
            <pc:sldMk cId="2146247255" sldId="772"/>
            <ac:spMk id="6" creationId="{358C0CD7-38FD-B520-506F-2EE0DE6BFA1C}"/>
          </ac:spMkLst>
        </pc:spChg>
        <pc:spChg chg="add mod">
          <ac:chgData name="Mitulbhai Nandlal Akbari" userId="0cec19f74f8cc2c8" providerId="LiveId" clId="{171FC28B-52A5-4730-A3AA-A0E48FF4A4B6}" dt="2024-01-22T01:45:54.669" v="2944" actId="14100"/>
          <ac:spMkLst>
            <pc:docMk/>
            <pc:sldMk cId="2146247255" sldId="772"/>
            <ac:spMk id="8" creationId="{75E7EFEF-095B-0896-A272-713395B2A2DA}"/>
          </ac:spMkLst>
        </pc:spChg>
        <pc:picChg chg="add mod">
          <ac:chgData name="Mitulbhai Nandlal Akbari" userId="0cec19f74f8cc2c8" providerId="LiveId" clId="{171FC28B-52A5-4730-A3AA-A0E48FF4A4B6}" dt="2024-01-22T01:45:50.179" v="2940" actId="1076"/>
          <ac:picMkLst>
            <pc:docMk/>
            <pc:sldMk cId="2146247255" sldId="772"/>
            <ac:picMk id="9" creationId="{12EBB3BE-8BE2-44F0-8E22-EF0656A45A83}"/>
          </ac:picMkLst>
        </pc:picChg>
      </pc:sldChg>
      <pc:sldChg chg="addSp delSp modSp mod modClrScheme chgLayout">
        <pc:chgData name="Mitulbhai Nandlal Akbari" userId="0cec19f74f8cc2c8" providerId="LiveId" clId="{171FC28B-52A5-4730-A3AA-A0E48FF4A4B6}" dt="2024-01-22T02:06:30.278" v="3810" actId="255"/>
        <pc:sldMkLst>
          <pc:docMk/>
          <pc:sldMk cId="653203656" sldId="773"/>
        </pc:sldMkLst>
        <pc:spChg chg="mod">
          <ac:chgData name="Mitulbhai Nandlal Akbari" userId="0cec19f74f8cc2c8" providerId="LiveId" clId="{171FC28B-52A5-4730-A3AA-A0E48FF4A4B6}" dt="2024-01-22T01:43:02.441" v="2915" actId="26606"/>
          <ac:spMkLst>
            <pc:docMk/>
            <pc:sldMk cId="653203656" sldId="773"/>
            <ac:spMk id="2" creationId="{283D1237-5419-E135-DE3B-57E7DE25D262}"/>
          </ac:spMkLst>
        </pc:spChg>
        <pc:spChg chg="mod ord">
          <ac:chgData name="Mitulbhai Nandlal Akbari" userId="0cec19f74f8cc2c8" providerId="LiveId" clId="{171FC28B-52A5-4730-A3AA-A0E48FF4A4B6}" dt="2024-01-22T01:43:02.441" v="2915" actId="26606"/>
          <ac:spMkLst>
            <pc:docMk/>
            <pc:sldMk cId="653203656" sldId="773"/>
            <ac:spMk id="5" creationId="{3B0BD441-E0F9-726A-6E90-A9B708BE38B0}"/>
          </ac:spMkLst>
        </pc:spChg>
        <pc:spChg chg="del mod">
          <ac:chgData name="Mitulbhai Nandlal Akbari" userId="0cec19f74f8cc2c8" providerId="LiveId" clId="{171FC28B-52A5-4730-A3AA-A0E48FF4A4B6}" dt="2024-01-22T01:38:18.545" v="2898"/>
          <ac:spMkLst>
            <pc:docMk/>
            <pc:sldMk cId="653203656" sldId="773"/>
            <ac:spMk id="8" creationId="{75E7EFEF-095B-0896-A272-713395B2A2DA}"/>
          </ac:spMkLst>
        </pc:spChg>
        <pc:spChg chg="add del mod">
          <ac:chgData name="Mitulbhai Nandlal Akbari" userId="0cec19f74f8cc2c8" providerId="LiveId" clId="{171FC28B-52A5-4730-A3AA-A0E48FF4A4B6}" dt="2024-01-22T01:46:08.747" v="2947"/>
          <ac:spMkLst>
            <pc:docMk/>
            <pc:sldMk cId="653203656" sldId="773"/>
            <ac:spMk id="9" creationId="{6D3F4D9F-74E7-5DBE-47E1-05CF6292C855}"/>
          </ac:spMkLst>
        </pc:spChg>
        <pc:spChg chg="add mod">
          <ac:chgData name="Mitulbhai Nandlal Akbari" userId="0cec19f74f8cc2c8" providerId="LiveId" clId="{171FC28B-52A5-4730-A3AA-A0E48FF4A4B6}" dt="2024-01-22T02:06:30.278" v="3810" actId="255"/>
          <ac:spMkLst>
            <pc:docMk/>
            <pc:sldMk cId="653203656" sldId="773"/>
            <ac:spMk id="11" creationId="{107A053C-7E2D-09AA-D8ED-33D85AB23247}"/>
          </ac:spMkLst>
        </pc:spChg>
        <pc:spChg chg="add">
          <ac:chgData name="Mitulbhai Nandlal Akbari" userId="0cec19f74f8cc2c8" providerId="LiveId" clId="{171FC28B-52A5-4730-A3AA-A0E48FF4A4B6}" dt="2024-01-22T01:53:24.120" v="3465"/>
          <ac:spMkLst>
            <pc:docMk/>
            <pc:sldMk cId="653203656" sldId="773"/>
            <ac:spMk id="12" creationId="{0BC6053B-5EC2-C6BF-56DA-BD35052ECAAC}"/>
          </ac:spMkLst>
        </pc:spChg>
        <pc:spChg chg="add">
          <ac:chgData name="Mitulbhai Nandlal Akbari" userId="0cec19f74f8cc2c8" providerId="LiveId" clId="{171FC28B-52A5-4730-A3AA-A0E48FF4A4B6}" dt="2024-01-22T01:53:38.687" v="3477"/>
          <ac:spMkLst>
            <pc:docMk/>
            <pc:sldMk cId="653203656" sldId="773"/>
            <ac:spMk id="13" creationId="{A9E3B0D2-FF93-BB53-96CA-98F2D5555315}"/>
          </ac:spMkLst>
        </pc:spChg>
        <pc:spChg chg="add mod">
          <ac:chgData name="Mitulbhai Nandlal Akbari" userId="0cec19f74f8cc2c8" providerId="LiveId" clId="{171FC28B-52A5-4730-A3AA-A0E48FF4A4B6}" dt="2024-01-22T01:54:29.133" v="3481"/>
          <ac:spMkLst>
            <pc:docMk/>
            <pc:sldMk cId="653203656" sldId="773"/>
            <ac:spMk id="14" creationId="{18E3EA06-393D-FB72-1CA5-B4E6EBCB06F2}"/>
          </ac:spMkLst>
        </pc:spChg>
        <pc:spChg chg="add mod">
          <ac:chgData name="Mitulbhai Nandlal Akbari" userId="0cec19f74f8cc2c8" providerId="LiveId" clId="{171FC28B-52A5-4730-A3AA-A0E48FF4A4B6}" dt="2024-01-22T01:54:28.561" v="3480"/>
          <ac:spMkLst>
            <pc:docMk/>
            <pc:sldMk cId="653203656" sldId="773"/>
            <ac:spMk id="15" creationId="{E88E26AE-7E14-A3AD-9741-7020E853A142}"/>
          </ac:spMkLst>
        </pc:spChg>
        <pc:spChg chg="add mod">
          <ac:chgData name="Mitulbhai Nandlal Akbari" userId="0cec19f74f8cc2c8" providerId="LiveId" clId="{171FC28B-52A5-4730-A3AA-A0E48FF4A4B6}" dt="2024-01-22T01:54:42.504" v="3484" actId="1076"/>
          <ac:spMkLst>
            <pc:docMk/>
            <pc:sldMk cId="653203656" sldId="773"/>
            <ac:spMk id="16" creationId="{D28C4E3A-6A43-1440-D664-2EE0AE3F6CA8}"/>
          </ac:spMkLst>
        </pc:spChg>
        <pc:picChg chg="add del mod">
          <ac:chgData name="Mitulbhai Nandlal Akbari" userId="0cec19f74f8cc2c8" providerId="LiveId" clId="{171FC28B-52A5-4730-A3AA-A0E48FF4A4B6}" dt="2024-01-22T01:42:08.808" v="2902" actId="478"/>
          <ac:picMkLst>
            <pc:docMk/>
            <pc:sldMk cId="653203656" sldId="773"/>
            <ac:picMk id="4" creationId="{7230503B-B29F-A655-FEDF-57D03D892E37}"/>
          </ac:picMkLst>
        </pc:picChg>
        <pc:picChg chg="add del mod">
          <ac:chgData name="Mitulbhai Nandlal Akbari" userId="0cec19f74f8cc2c8" providerId="LiveId" clId="{171FC28B-52A5-4730-A3AA-A0E48FF4A4B6}" dt="2024-01-22T01:46:30.912" v="3141" actId="1076"/>
          <ac:picMkLst>
            <pc:docMk/>
            <pc:sldMk cId="653203656" sldId="773"/>
            <ac:picMk id="7" creationId="{CFF5DE71-6E1B-5058-49EC-498A904E8982}"/>
          </ac:picMkLst>
        </pc:picChg>
      </pc:sldChg>
      <pc:sldChg chg="addSp delSp modSp mod modClrScheme chgLayout">
        <pc:chgData name="Mitulbhai Nandlal Akbari" userId="0cec19f74f8cc2c8" providerId="LiveId" clId="{171FC28B-52A5-4730-A3AA-A0E48FF4A4B6}" dt="2024-01-22T02:45:14.878" v="4276" actId="20577"/>
        <pc:sldMkLst>
          <pc:docMk/>
          <pc:sldMk cId="2276537167" sldId="774"/>
        </pc:sldMkLst>
        <pc:spChg chg="mod">
          <ac:chgData name="Mitulbhai Nandlal Akbari" userId="0cec19f74f8cc2c8" providerId="LiveId" clId="{171FC28B-52A5-4730-A3AA-A0E48FF4A4B6}" dt="2024-01-22T02:38:23.234" v="4230" actId="26606"/>
          <ac:spMkLst>
            <pc:docMk/>
            <pc:sldMk cId="2276537167" sldId="774"/>
            <ac:spMk id="2" creationId="{283D1237-5419-E135-DE3B-57E7DE25D262}"/>
          </ac:spMkLst>
        </pc:spChg>
        <pc:spChg chg="mod ord">
          <ac:chgData name="Mitulbhai Nandlal Akbari" userId="0cec19f74f8cc2c8" providerId="LiveId" clId="{171FC28B-52A5-4730-A3AA-A0E48FF4A4B6}" dt="2024-01-22T02:38:23.234" v="4230" actId="26606"/>
          <ac:spMkLst>
            <pc:docMk/>
            <pc:sldMk cId="2276537167" sldId="774"/>
            <ac:spMk id="5" creationId="{3B0BD441-E0F9-726A-6E90-A9B708BE38B0}"/>
          </ac:spMkLst>
        </pc:spChg>
        <pc:spChg chg="add del">
          <ac:chgData name="Mitulbhai Nandlal Akbari" userId="0cec19f74f8cc2c8" providerId="LiveId" clId="{171FC28B-52A5-4730-A3AA-A0E48FF4A4B6}" dt="2024-01-22T02:23:38.785" v="4169" actId="478"/>
          <ac:spMkLst>
            <pc:docMk/>
            <pc:sldMk cId="2276537167" sldId="774"/>
            <ac:spMk id="8" creationId="{06B573F6-76AA-5664-BE54-008FC4CDD674}"/>
          </ac:spMkLst>
        </pc:spChg>
        <pc:spChg chg="mod ord">
          <ac:chgData name="Mitulbhai Nandlal Akbari" userId="0cec19f74f8cc2c8" providerId="LiveId" clId="{171FC28B-52A5-4730-A3AA-A0E48FF4A4B6}" dt="2024-01-22T02:45:14.878" v="4276" actId="20577"/>
          <ac:spMkLst>
            <pc:docMk/>
            <pc:sldMk cId="2276537167" sldId="774"/>
            <ac:spMk id="11" creationId="{107A053C-7E2D-09AA-D8ED-33D85AB23247}"/>
          </ac:spMkLst>
        </pc:spChg>
        <pc:spChg chg="add del mod">
          <ac:chgData name="Mitulbhai Nandlal Akbari" userId="0cec19f74f8cc2c8" providerId="LiveId" clId="{171FC28B-52A5-4730-A3AA-A0E48FF4A4B6}" dt="2024-01-22T02:38:23.234" v="4230" actId="26606"/>
          <ac:spMkLst>
            <pc:docMk/>
            <pc:sldMk cId="2276537167" sldId="774"/>
            <ac:spMk id="16" creationId="{218D87E6-92DB-CE40-58F7-ACF2B4F5F98A}"/>
          </ac:spMkLst>
        </pc:spChg>
        <pc:picChg chg="add del mod">
          <ac:chgData name="Mitulbhai Nandlal Akbari" userId="0cec19f74f8cc2c8" providerId="LiveId" clId="{171FC28B-52A5-4730-A3AA-A0E48FF4A4B6}" dt="2024-01-22T02:40:13.593" v="4253" actId="21"/>
          <ac:picMkLst>
            <pc:docMk/>
            <pc:sldMk cId="2276537167" sldId="774"/>
            <ac:picMk id="4" creationId="{0F1CBED3-170B-72A2-8F4D-E5F7B04551E8}"/>
          </ac:picMkLst>
        </pc:picChg>
        <pc:picChg chg="del">
          <ac:chgData name="Mitulbhai Nandlal Akbari" userId="0cec19f74f8cc2c8" providerId="LiveId" clId="{171FC28B-52A5-4730-A3AA-A0E48FF4A4B6}" dt="2024-01-22T02:07:11.749" v="3816" actId="478"/>
          <ac:picMkLst>
            <pc:docMk/>
            <pc:sldMk cId="2276537167" sldId="774"/>
            <ac:picMk id="7" creationId="{CFF5DE71-6E1B-5058-49EC-498A904E8982}"/>
          </ac:picMkLst>
        </pc:picChg>
        <pc:picChg chg="add del mod">
          <ac:chgData name="Mitulbhai Nandlal Akbari" userId="0cec19f74f8cc2c8" providerId="LiveId" clId="{171FC28B-52A5-4730-A3AA-A0E48FF4A4B6}" dt="2024-01-22T02:39:35.357" v="4245" actId="21"/>
          <ac:picMkLst>
            <pc:docMk/>
            <pc:sldMk cId="2276537167" sldId="774"/>
            <ac:picMk id="10" creationId="{AC35E84E-6C81-4BDC-AFF9-213112519DF3}"/>
          </ac:picMkLst>
        </pc:picChg>
      </pc:sldChg>
      <pc:sldChg chg="addSp delSp modSp mod modClrScheme chgLayout">
        <pc:chgData name="Mitulbhai Nandlal Akbari" userId="0cec19f74f8cc2c8" providerId="LiveId" clId="{171FC28B-52A5-4730-A3AA-A0E48FF4A4B6}" dt="2024-01-22T03:33:07.561" v="5214" actId="1076"/>
        <pc:sldMkLst>
          <pc:docMk/>
          <pc:sldMk cId="1706085695" sldId="775"/>
        </pc:sldMkLst>
        <pc:spChg chg="mod">
          <ac:chgData name="Mitulbhai Nandlal Akbari" userId="0cec19f74f8cc2c8" providerId="LiveId" clId="{171FC28B-52A5-4730-A3AA-A0E48FF4A4B6}" dt="2024-01-22T03:28:14.651" v="5158" actId="26606"/>
          <ac:spMkLst>
            <pc:docMk/>
            <pc:sldMk cId="1706085695" sldId="775"/>
            <ac:spMk id="2" creationId="{283D1237-5419-E135-DE3B-57E7DE25D262}"/>
          </ac:spMkLst>
        </pc:spChg>
        <pc:spChg chg="mod">
          <ac:chgData name="Mitulbhai Nandlal Akbari" userId="0cec19f74f8cc2c8" providerId="LiveId" clId="{171FC28B-52A5-4730-A3AA-A0E48FF4A4B6}" dt="2024-01-22T03:28:14.651" v="5158" actId="26606"/>
          <ac:spMkLst>
            <pc:docMk/>
            <pc:sldMk cId="1706085695" sldId="775"/>
            <ac:spMk id="5" creationId="{3B0BD441-E0F9-726A-6E90-A9B708BE38B0}"/>
          </ac:spMkLst>
        </pc:spChg>
        <pc:spChg chg="add del mod">
          <ac:chgData name="Mitulbhai Nandlal Akbari" userId="0cec19f74f8cc2c8" providerId="LiveId" clId="{171FC28B-52A5-4730-A3AA-A0E48FF4A4B6}" dt="2024-01-22T03:31:00.394" v="5196"/>
          <ac:spMkLst>
            <pc:docMk/>
            <pc:sldMk cId="1706085695" sldId="775"/>
            <ac:spMk id="8" creationId="{CFF84FF7-1B15-178E-ECBC-41E4ACB24B77}"/>
          </ac:spMkLst>
        </pc:spChg>
        <pc:spChg chg="add mod">
          <ac:chgData name="Mitulbhai Nandlal Akbari" userId="0cec19f74f8cc2c8" providerId="LiveId" clId="{171FC28B-52A5-4730-A3AA-A0E48FF4A4B6}" dt="2024-01-22T03:32:18.700" v="5206" actId="1076"/>
          <ac:spMkLst>
            <pc:docMk/>
            <pc:sldMk cId="1706085695" sldId="775"/>
            <ac:spMk id="10" creationId="{D6798337-9E6D-89C6-C662-CD4012338797}"/>
          </ac:spMkLst>
        </pc:spChg>
        <pc:spChg chg="del mod">
          <ac:chgData name="Mitulbhai Nandlal Akbari" userId="0cec19f74f8cc2c8" providerId="LiveId" clId="{171FC28B-52A5-4730-A3AA-A0E48FF4A4B6}" dt="2024-01-22T03:32:13.960" v="5205" actId="21"/>
          <ac:spMkLst>
            <pc:docMk/>
            <pc:sldMk cId="1706085695" sldId="775"/>
            <ac:spMk id="11" creationId="{107A053C-7E2D-09AA-D8ED-33D85AB23247}"/>
          </ac:spMkLst>
        </pc:spChg>
        <pc:spChg chg="add mod">
          <ac:chgData name="Mitulbhai Nandlal Akbari" userId="0cec19f74f8cc2c8" providerId="LiveId" clId="{171FC28B-52A5-4730-A3AA-A0E48FF4A4B6}" dt="2024-01-22T03:33:07.561" v="5214" actId="1076"/>
          <ac:spMkLst>
            <pc:docMk/>
            <pc:sldMk cId="1706085695" sldId="775"/>
            <ac:spMk id="12" creationId="{107A053C-7E2D-09AA-D8ED-33D85AB23247}"/>
          </ac:spMkLst>
        </pc:spChg>
        <pc:spChg chg="add del mod">
          <ac:chgData name="Mitulbhai Nandlal Akbari" userId="0cec19f74f8cc2c8" providerId="LiveId" clId="{171FC28B-52A5-4730-A3AA-A0E48FF4A4B6}" dt="2024-01-22T03:28:14.651" v="5158" actId="26606"/>
          <ac:spMkLst>
            <pc:docMk/>
            <pc:sldMk cId="1706085695" sldId="775"/>
            <ac:spMk id="16" creationId="{3BBC607F-AAF8-A4E1-BEBC-36EA6A51FE51}"/>
          </ac:spMkLst>
        </pc:spChg>
        <pc:spChg chg="add del mod">
          <ac:chgData name="Mitulbhai Nandlal Akbari" userId="0cec19f74f8cc2c8" providerId="LiveId" clId="{171FC28B-52A5-4730-A3AA-A0E48FF4A4B6}" dt="2024-01-22T03:28:14.651" v="5158" actId="26606"/>
          <ac:spMkLst>
            <pc:docMk/>
            <pc:sldMk cId="1706085695" sldId="775"/>
            <ac:spMk id="18" creationId="{2D59B617-5855-D8A0-27FD-B0707F337B6A}"/>
          </ac:spMkLst>
        </pc:spChg>
        <pc:picChg chg="mod">
          <ac:chgData name="Mitulbhai Nandlal Akbari" userId="0cec19f74f8cc2c8" providerId="LiveId" clId="{171FC28B-52A5-4730-A3AA-A0E48FF4A4B6}" dt="2024-01-22T03:32:47.530" v="5213" actId="1076"/>
          <ac:picMkLst>
            <pc:docMk/>
            <pc:sldMk cId="1706085695" sldId="775"/>
            <ac:picMk id="4" creationId="{0F1CBED3-170B-72A2-8F4D-E5F7B04551E8}"/>
          </ac:picMkLst>
        </pc:picChg>
        <pc:picChg chg="add mod">
          <ac:chgData name="Mitulbhai Nandlal Akbari" userId="0cec19f74f8cc2c8" providerId="LiveId" clId="{171FC28B-52A5-4730-A3AA-A0E48FF4A4B6}" dt="2024-01-22T03:32:41.226" v="5212" actId="1076"/>
          <ac:picMkLst>
            <pc:docMk/>
            <pc:sldMk cId="1706085695" sldId="775"/>
            <ac:picMk id="6" creationId="{A53558FE-23C3-CDA5-ED6E-3E398E9AB811}"/>
          </ac:picMkLst>
        </pc:picChg>
      </pc:sldChg>
      <pc:sldChg chg="del">
        <pc:chgData name="Mitulbhai Nandlal Akbari" userId="0cec19f74f8cc2c8" providerId="LiveId" clId="{171FC28B-52A5-4730-A3AA-A0E48FF4A4B6}" dt="2024-01-22T02:39:09.313" v="4242"/>
        <pc:sldMkLst>
          <pc:docMk/>
          <pc:sldMk cId="1817418412" sldId="776"/>
        </pc:sldMkLst>
      </pc:sldChg>
      <pc:sldChg chg="addSp delSp modSp new mod">
        <pc:chgData name="Mitulbhai Nandlal Akbari" userId="0cec19f74f8cc2c8" providerId="LiveId" clId="{171FC28B-52A5-4730-A3AA-A0E48FF4A4B6}" dt="2024-01-22T02:44:52.915" v="4269"/>
        <pc:sldMkLst>
          <pc:docMk/>
          <pc:sldMk cId="3346958154" sldId="776"/>
        </pc:sldMkLst>
        <pc:spChg chg="add del mod">
          <ac:chgData name="Mitulbhai Nandlal Akbari" userId="0cec19f74f8cc2c8" providerId="LiveId" clId="{171FC28B-52A5-4730-A3AA-A0E48FF4A4B6}" dt="2024-01-22T02:44:52.915" v="4269"/>
          <ac:spMkLst>
            <pc:docMk/>
            <pc:sldMk cId="3346958154" sldId="776"/>
            <ac:spMk id="2" creationId="{BCBAA9CF-761E-0D9E-8610-DC3FF4C949E3}"/>
          </ac:spMkLst>
        </pc:spChg>
        <pc:spChg chg="del mod">
          <ac:chgData name="Mitulbhai Nandlal Akbari" userId="0cec19f74f8cc2c8" providerId="LiveId" clId="{171FC28B-52A5-4730-A3AA-A0E48FF4A4B6}" dt="2024-01-22T02:39:41.353" v="4247" actId="478"/>
          <ac:spMkLst>
            <pc:docMk/>
            <pc:sldMk cId="3346958154" sldId="776"/>
            <ac:spMk id="3" creationId="{23CA1967-8CA9-C1BA-252E-8FD43FE2A212}"/>
          </ac:spMkLst>
        </pc:spChg>
        <pc:spChg chg="del">
          <ac:chgData name="Mitulbhai Nandlal Akbari" userId="0cec19f74f8cc2c8" providerId="LiveId" clId="{171FC28B-52A5-4730-A3AA-A0E48FF4A4B6}" dt="2024-01-22T02:39:44.165" v="4248" actId="478"/>
          <ac:spMkLst>
            <pc:docMk/>
            <pc:sldMk cId="3346958154" sldId="776"/>
            <ac:spMk id="4" creationId="{F18CA2DA-111C-E4BE-E342-E7B38387D3CB}"/>
          </ac:spMkLst>
        </pc:spChg>
        <pc:spChg chg="mod ord">
          <ac:chgData name="Mitulbhai Nandlal Akbari" userId="0cec19f74f8cc2c8" providerId="LiveId" clId="{171FC28B-52A5-4730-A3AA-A0E48FF4A4B6}" dt="2024-01-22T02:40:28.166" v="4257" actId="26606"/>
          <ac:spMkLst>
            <pc:docMk/>
            <pc:sldMk cId="3346958154" sldId="776"/>
            <ac:spMk id="5" creationId="{67E7B1B1-BFDB-1A39-DCE6-6495B998A793}"/>
          </ac:spMkLst>
        </pc:spChg>
        <pc:spChg chg="add del">
          <ac:chgData name="Mitulbhai Nandlal Akbari" userId="0cec19f74f8cc2c8" providerId="LiveId" clId="{171FC28B-52A5-4730-A3AA-A0E48FF4A4B6}" dt="2024-01-22T02:40:28.166" v="4257" actId="26606"/>
          <ac:spMkLst>
            <pc:docMk/>
            <pc:sldMk cId="3346958154" sldId="776"/>
            <ac:spMk id="12" creationId="{7DC46A72-28B2-F7B9-B42A-73FFDD729FF0}"/>
          </ac:spMkLst>
        </pc:spChg>
        <pc:picChg chg="add mod ord">
          <ac:chgData name="Mitulbhai Nandlal Akbari" userId="0cec19f74f8cc2c8" providerId="LiveId" clId="{171FC28B-52A5-4730-A3AA-A0E48FF4A4B6}" dt="2024-01-22T02:44:36.819" v="4267" actId="14100"/>
          <ac:picMkLst>
            <pc:docMk/>
            <pc:sldMk cId="3346958154" sldId="776"/>
            <ac:picMk id="6" creationId="{77D22327-842F-53D1-54BF-F8ADE57DFE28}"/>
          </ac:picMkLst>
        </pc:picChg>
        <pc:picChg chg="add mod">
          <ac:chgData name="Mitulbhai Nandlal Akbari" userId="0cec19f74f8cc2c8" providerId="LiveId" clId="{171FC28B-52A5-4730-A3AA-A0E48FF4A4B6}" dt="2024-01-22T02:44:42.056" v="4268" actId="14100"/>
          <ac:picMkLst>
            <pc:docMk/>
            <pc:sldMk cId="3346958154" sldId="776"/>
            <ac:picMk id="7" creationId="{0F1CBED3-170B-72A2-8F4D-E5F7B04551E8}"/>
          </ac:picMkLst>
        </pc:picChg>
      </pc:sldChg>
      <pc:sldChg chg="addSp delSp modSp new mod">
        <pc:chgData name="Mitulbhai Nandlal Akbari" userId="0cec19f74f8cc2c8" providerId="LiveId" clId="{171FC28B-52A5-4730-A3AA-A0E48FF4A4B6}" dt="2024-01-22T03:24:54.829" v="5144" actId="21"/>
        <pc:sldMkLst>
          <pc:docMk/>
          <pc:sldMk cId="2623627757" sldId="777"/>
        </pc:sldMkLst>
        <pc:spChg chg="mod">
          <ac:chgData name="Mitulbhai Nandlal Akbari" userId="0cec19f74f8cc2c8" providerId="LiveId" clId="{171FC28B-52A5-4730-A3AA-A0E48FF4A4B6}" dt="2024-01-22T02:46:19.084" v="4280"/>
          <ac:spMkLst>
            <pc:docMk/>
            <pc:sldMk cId="2623627757" sldId="777"/>
            <ac:spMk id="2" creationId="{16F0E83B-6F44-03B2-A88E-9F4A1717BC99}"/>
          </ac:spMkLst>
        </pc:spChg>
        <pc:spChg chg="del">
          <ac:chgData name="Mitulbhai Nandlal Akbari" userId="0cec19f74f8cc2c8" providerId="LiveId" clId="{171FC28B-52A5-4730-A3AA-A0E48FF4A4B6}" dt="2024-01-22T02:45:42.159" v="4278" actId="478"/>
          <ac:spMkLst>
            <pc:docMk/>
            <pc:sldMk cId="2623627757" sldId="777"/>
            <ac:spMk id="3" creationId="{0F13E2C6-54FE-07D4-F067-F6784C071195}"/>
          </ac:spMkLst>
        </pc:spChg>
        <pc:spChg chg="del">
          <ac:chgData name="Mitulbhai Nandlal Akbari" userId="0cec19f74f8cc2c8" providerId="LiveId" clId="{171FC28B-52A5-4730-A3AA-A0E48FF4A4B6}" dt="2024-01-22T02:45:46.652" v="4279" actId="478"/>
          <ac:spMkLst>
            <pc:docMk/>
            <pc:sldMk cId="2623627757" sldId="777"/>
            <ac:spMk id="4" creationId="{166FD080-4B94-5E19-9B53-85DEA4A0AD40}"/>
          </ac:spMkLst>
        </pc:spChg>
        <pc:spChg chg="add del mod">
          <ac:chgData name="Mitulbhai Nandlal Akbari" userId="0cec19f74f8cc2c8" providerId="LiveId" clId="{171FC28B-52A5-4730-A3AA-A0E48FF4A4B6}" dt="2024-01-22T02:48:11.865" v="4283"/>
          <ac:spMkLst>
            <pc:docMk/>
            <pc:sldMk cId="2623627757" sldId="777"/>
            <ac:spMk id="6" creationId="{69121403-D3C5-6692-A2C6-0D264E83E843}"/>
          </ac:spMkLst>
        </pc:spChg>
        <pc:spChg chg="add mod">
          <ac:chgData name="Mitulbhai Nandlal Akbari" userId="0cec19f74f8cc2c8" providerId="LiveId" clId="{171FC28B-52A5-4730-A3AA-A0E48FF4A4B6}" dt="2024-01-22T03:24:54.829" v="5144" actId="21"/>
          <ac:spMkLst>
            <pc:docMk/>
            <pc:sldMk cId="2623627757" sldId="777"/>
            <ac:spMk id="7" creationId="{EE825813-D06F-F6FE-A414-FCC5BA58B58A}"/>
          </ac:spMkLst>
        </pc:spChg>
      </pc:sldChg>
      <pc:sldChg chg="addSp delSp modSp new mod modClrScheme chgLayout">
        <pc:chgData name="Mitulbhai Nandlal Akbari" userId="0cec19f74f8cc2c8" providerId="LiveId" clId="{171FC28B-52A5-4730-A3AA-A0E48FF4A4B6}" dt="2024-01-22T05:01:36.973" v="6189" actId="1076"/>
        <pc:sldMkLst>
          <pc:docMk/>
          <pc:sldMk cId="1326380577" sldId="778"/>
        </pc:sldMkLst>
        <pc:spChg chg="mod">
          <ac:chgData name="Mitulbhai Nandlal Akbari" userId="0cec19f74f8cc2c8" providerId="LiveId" clId="{171FC28B-52A5-4730-A3AA-A0E48FF4A4B6}" dt="2024-01-22T04:58:45.554" v="6031" actId="26606"/>
          <ac:spMkLst>
            <pc:docMk/>
            <pc:sldMk cId="1326380577" sldId="778"/>
            <ac:spMk id="2" creationId="{9C927585-FA4A-75B4-9A3F-E740F94A0ADD}"/>
          </ac:spMkLst>
        </pc:spChg>
        <pc:spChg chg="del">
          <ac:chgData name="Mitulbhai Nandlal Akbari" userId="0cec19f74f8cc2c8" providerId="LiveId" clId="{171FC28B-52A5-4730-A3AA-A0E48FF4A4B6}" dt="2024-01-22T03:52:16.989" v="5391"/>
          <ac:spMkLst>
            <pc:docMk/>
            <pc:sldMk cId="1326380577" sldId="778"/>
            <ac:spMk id="3" creationId="{194F0670-241D-2490-F30F-596DA31CC505}"/>
          </ac:spMkLst>
        </pc:spChg>
        <pc:spChg chg="del">
          <ac:chgData name="Mitulbhai Nandlal Akbari" userId="0cec19f74f8cc2c8" providerId="LiveId" clId="{171FC28B-52A5-4730-A3AA-A0E48FF4A4B6}" dt="2024-01-22T04:49:48.524" v="5700"/>
          <ac:spMkLst>
            <pc:docMk/>
            <pc:sldMk cId="1326380577" sldId="778"/>
            <ac:spMk id="4" creationId="{9202AD7C-8353-8A01-2AE3-77A2B8B84A36}"/>
          </ac:spMkLst>
        </pc:spChg>
        <pc:spChg chg="mod ord">
          <ac:chgData name="Mitulbhai Nandlal Akbari" userId="0cec19f74f8cc2c8" providerId="LiveId" clId="{171FC28B-52A5-4730-A3AA-A0E48FF4A4B6}" dt="2024-01-22T04:58:45.554" v="6031" actId="26606"/>
          <ac:spMkLst>
            <pc:docMk/>
            <pc:sldMk cId="1326380577" sldId="778"/>
            <ac:spMk id="5" creationId="{728490B3-1C02-3989-E0A0-513F98FBEB38}"/>
          </ac:spMkLst>
        </pc:spChg>
        <pc:spChg chg="add del mod">
          <ac:chgData name="Mitulbhai Nandlal Akbari" userId="0cec19f74f8cc2c8" providerId="LiveId" clId="{171FC28B-52A5-4730-A3AA-A0E48FF4A4B6}" dt="2024-01-22T04:59:33.658" v="6045"/>
          <ac:spMkLst>
            <pc:docMk/>
            <pc:sldMk cId="1326380577" sldId="778"/>
            <ac:spMk id="8" creationId="{341E4BD4-4FA9-9418-65A2-12757E5FF68B}"/>
          </ac:spMkLst>
        </pc:spChg>
        <pc:spChg chg="add mod">
          <ac:chgData name="Mitulbhai Nandlal Akbari" userId="0cec19f74f8cc2c8" providerId="LiveId" clId="{171FC28B-52A5-4730-A3AA-A0E48FF4A4B6}" dt="2024-01-22T05:01:36.973" v="6189" actId="1076"/>
          <ac:spMkLst>
            <pc:docMk/>
            <pc:sldMk cId="1326380577" sldId="778"/>
            <ac:spMk id="9" creationId="{3FEEE4A9-2F90-497B-A332-4FC21ADC0041}"/>
          </ac:spMkLst>
        </pc:spChg>
        <pc:spChg chg="add del mod">
          <ac:chgData name="Mitulbhai Nandlal Akbari" userId="0cec19f74f8cc2c8" providerId="LiveId" clId="{171FC28B-52A5-4730-A3AA-A0E48FF4A4B6}" dt="2024-01-22T04:58:45.554" v="6031" actId="26606"/>
          <ac:spMkLst>
            <pc:docMk/>
            <pc:sldMk cId="1326380577" sldId="778"/>
            <ac:spMk id="12" creationId="{4C4B65AA-B281-BB82-1728-7ACDACDCCFE4}"/>
          </ac:spMkLst>
        </pc:spChg>
        <pc:spChg chg="add del mod">
          <ac:chgData name="Mitulbhai Nandlal Akbari" userId="0cec19f74f8cc2c8" providerId="LiveId" clId="{171FC28B-52A5-4730-A3AA-A0E48FF4A4B6}" dt="2024-01-22T04:58:45.554" v="6031" actId="26606"/>
          <ac:spMkLst>
            <pc:docMk/>
            <pc:sldMk cId="1326380577" sldId="778"/>
            <ac:spMk id="14" creationId="{44BDDE80-A54B-6FC3-1D0E-AAE4B20B54F8}"/>
          </ac:spMkLst>
        </pc:spChg>
        <pc:picChg chg="add mod">
          <ac:chgData name="Mitulbhai Nandlal Akbari" userId="0cec19f74f8cc2c8" providerId="LiveId" clId="{171FC28B-52A5-4730-A3AA-A0E48FF4A4B6}" dt="2024-01-22T04:58:59.676" v="6035" actId="14100"/>
          <ac:picMkLst>
            <pc:docMk/>
            <pc:sldMk cId="1326380577" sldId="778"/>
            <ac:picMk id="6" creationId="{9D14BFDC-6C73-92F4-47C4-0F72A36EA5F2}"/>
          </ac:picMkLst>
        </pc:picChg>
        <pc:picChg chg="add mod">
          <ac:chgData name="Mitulbhai Nandlal Akbari" userId="0cec19f74f8cc2c8" providerId="LiveId" clId="{171FC28B-52A5-4730-A3AA-A0E48FF4A4B6}" dt="2024-01-22T04:59:11.031" v="6038" actId="14100"/>
          <ac:picMkLst>
            <pc:docMk/>
            <pc:sldMk cId="1326380577" sldId="778"/>
            <ac:picMk id="7" creationId="{9D14BFDC-6C73-92F4-47C4-0F72A36EA5F2}"/>
          </ac:picMkLst>
        </pc:picChg>
      </pc:sldChg>
      <pc:sldChg chg="addSp delSp modSp new mod">
        <pc:chgData name="Mitulbhai Nandlal Akbari" userId="0cec19f74f8cc2c8" providerId="LiveId" clId="{171FC28B-52A5-4730-A3AA-A0E48FF4A4B6}" dt="2024-01-22T05:36:18.504" v="6710" actId="1076"/>
        <pc:sldMkLst>
          <pc:docMk/>
          <pc:sldMk cId="1822027640" sldId="779"/>
        </pc:sldMkLst>
        <pc:spChg chg="mod">
          <ac:chgData name="Mitulbhai Nandlal Akbari" userId="0cec19f74f8cc2c8" providerId="LiveId" clId="{171FC28B-52A5-4730-A3AA-A0E48FF4A4B6}" dt="2024-01-22T05:30:59.387" v="6193"/>
          <ac:spMkLst>
            <pc:docMk/>
            <pc:sldMk cId="1822027640" sldId="779"/>
            <ac:spMk id="2" creationId="{8201EBAF-81E1-761D-9B57-216292263AC0}"/>
          </ac:spMkLst>
        </pc:spChg>
        <pc:spChg chg="del mod">
          <ac:chgData name="Mitulbhai Nandlal Akbari" userId="0cec19f74f8cc2c8" providerId="LiveId" clId="{171FC28B-52A5-4730-A3AA-A0E48FF4A4B6}" dt="2024-01-22T05:31:03.744" v="6194" actId="478"/>
          <ac:spMkLst>
            <pc:docMk/>
            <pc:sldMk cId="1822027640" sldId="779"/>
            <ac:spMk id="3" creationId="{E58968D7-156B-2071-1E88-18DE00038BC0}"/>
          </ac:spMkLst>
        </pc:spChg>
        <pc:spChg chg="del mod">
          <ac:chgData name="Mitulbhai Nandlal Akbari" userId="0cec19f74f8cc2c8" providerId="LiveId" clId="{171FC28B-52A5-4730-A3AA-A0E48FF4A4B6}" dt="2024-01-22T05:31:06.164" v="6195" actId="478"/>
          <ac:spMkLst>
            <pc:docMk/>
            <pc:sldMk cId="1822027640" sldId="779"/>
            <ac:spMk id="4" creationId="{E2B321D0-6B86-A160-330E-D501565C31F5}"/>
          </ac:spMkLst>
        </pc:spChg>
        <pc:spChg chg="add mod">
          <ac:chgData name="Mitulbhai Nandlal Akbari" userId="0cec19f74f8cc2c8" providerId="LiveId" clId="{171FC28B-52A5-4730-A3AA-A0E48FF4A4B6}" dt="2024-01-22T05:36:18.504" v="6710" actId="1076"/>
          <ac:spMkLst>
            <pc:docMk/>
            <pc:sldMk cId="1822027640" sldId="779"/>
            <ac:spMk id="6" creationId="{086FD1D4-8000-4C9C-5F05-1C51923A7DD6}"/>
          </ac:spMkLst>
        </pc:spChg>
      </pc:sldChg>
      <pc:sldChg chg="addSp delSp modSp new mod">
        <pc:chgData name="Mitulbhai Nandlal Akbari" userId="0cec19f74f8cc2c8" providerId="LiveId" clId="{171FC28B-52A5-4730-A3AA-A0E48FF4A4B6}" dt="2024-01-22T07:58:31.446" v="7735" actId="20577"/>
        <pc:sldMkLst>
          <pc:docMk/>
          <pc:sldMk cId="3770330317" sldId="780"/>
        </pc:sldMkLst>
        <pc:spChg chg="mod">
          <ac:chgData name="Mitulbhai Nandlal Akbari" userId="0cec19f74f8cc2c8" providerId="LiveId" clId="{171FC28B-52A5-4730-A3AA-A0E48FF4A4B6}" dt="2024-01-22T05:36:57.126" v="6714"/>
          <ac:spMkLst>
            <pc:docMk/>
            <pc:sldMk cId="3770330317" sldId="780"/>
            <ac:spMk id="2" creationId="{96C21621-39F7-2FE5-2027-EF7D380411B2}"/>
          </ac:spMkLst>
        </pc:spChg>
        <pc:spChg chg="del">
          <ac:chgData name="Mitulbhai Nandlal Akbari" userId="0cec19f74f8cc2c8" providerId="LiveId" clId="{171FC28B-52A5-4730-A3AA-A0E48FF4A4B6}" dt="2024-01-22T05:36:46.660" v="6712" actId="478"/>
          <ac:spMkLst>
            <pc:docMk/>
            <pc:sldMk cId="3770330317" sldId="780"/>
            <ac:spMk id="3" creationId="{53F6B8CA-C386-F7D9-5670-9BB149D62842}"/>
          </ac:spMkLst>
        </pc:spChg>
        <pc:spChg chg="del">
          <ac:chgData name="Mitulbhai Nandlal Akbari" userId="0cec19f74f8cc2c8" providerId="LiveId" clId="{171FC28B-52A5-4730-A3AA-A0E48FF4A4B6}" dt="2024-01-22T05:36:47.679" v="6713" actId="478"/>
          <ac:spMkLst>
            <pc:docMk/>
            <pc:sldMk cId="3770330317" sldId="780"/>
            <ac:spMk id="4" creationId="{5F26DE18-4F6C-888E-ACE8-2A82265BC112}"/>
          </ac:spMkLst>
        </pc:spChg>
        <pc:spChg chg="add mod">
          <ac:chgData name="Mitulbhai Nandlal Akbari" userId="0cec19f74f8cc2c8" providerId="LiveId" clId="{171FC28B-52A5-4730-A3AA-A0E48FF4A4B6}" dt="2024-01-22T05:37:37.456" v="6723" actId="767"/>
          <ac:spMkLst>
            <pc:docMk/>
            <pc:sldMk cId="3770330317" sldId="780"/>
            <ac:spMk id="8" creationId="{807704B0-E7B5-E17F-2241-F771CA5BBF0A}"/>
          </ac:spMkLst>
        </pc:spChg>
        <pc:spChg chg="add mod">
          <ac:chgData name="Mitulbhai Nandlal Akbari" userId="0cec19f74f8cc2c8" providerId="LiveId" clId="{171FC28B-52A5-4730-A3AA-A0E48FF4A4B6}" dt="2024-01-22T07:58:31.446" v="7735" actId="20577"/>
          <ac:spMkLst>
            <pc:docMk/>
            <pc:sldMk cId="3770330317" sldId="780"/>
            <ac:spMk id="9" creationId="{B7054195-1668-7BBD-B599-82F64B734E15}"/>
          </ac:spMkLst>
        </pc:spChg>
        <pc:picChg chg="add mod">
          <ac:chgData name="Mitulbhai Nandlal Akbari" userId="0cec19f74f8cc2c8" providerId="LiveId" clId="{171FC28B-52A5-4730-A3AA-A0E48FF4A4B6}" dt="2024-01-22T05:37:26.488" v="6721" actId="1076"/>
          <ac:picMkLst>
            <pc:docMk/>
            <pc:sldMk cId="3770330317" sldId="780"/>
            <ac:picMk id="7" creationId="{A7CD0CB3-2FE9-A06F-DBE6-690BD8E693BE}"/>
          </ac:picMkLst>
        </pc:picChg>
      </pc:sldChg>
      <pc:sldChg chg="addSp delSp modSp new mod">
        <pc:chgData name="Mitulbhai Nandlal Akbari" userId="0cec19f74f8cc2c8" providerId="LiveId" clId="{171FC28B-52A5-4730-A3AA-A0E48FF4A4B6}" dt="2024-01-22T05:50:01.994" v="7395" actId="20577"/>
        <pc:sldMkLst>
          <pc:docMk/>
          <pc:sldMk cId="885036700" sldId="781"/>
        </pc:sldMkLst>
        <pc:spChg chg="mod">
          <ac:chgData name="Mitulbhai Nandlal Akbari" userId="0cec19f74f8cc2c8" providerId="LiveId" clId="{171FC28B-52A5-4730-A3AA-A0E48FF4A4B6}" dt="2024-01-22T05:45:07.876" v="7140"/>
          <ac:spMkLst>
            <pc:docMk/>
            <pc:sldMk cId="885036700" sldId="781"/>
            <ac:spMk id="2" creationId="{A5EAAA53-9D8F-AB87-BFB5-A855BFBAE667}"/>
          </ac:spMkLst>
        </pc:spChg>
        <pc:spChg chg="del mod">
          <ac:chgData name="Mitulbhai Nandlal Akbari" userId="0cec19f74f8cc2c8" providerId="LiveId" clId="{171FC28B-52A5-4730-A3AA-A0E48FF4A4B6}" dt="2024-01-22T05:44:56.215" v="7138" actId="478"/>
          <ac:spMkLst>
            <pc:docMk/>
            <pc:sldMk cId="885036700" sldId="781"/>
            <ac:spMk id="3" creationId="{8BE7B8A8-4D01-5DA1-E22F-34D99A2473F7}"/>
          </ac:spMkLst>
        </pc:spChg>
        <pc:spChg chg="del">
          <ac:chgData name="Mitulbhai Nandlal Akbari" userId="0cec19f74f8cc2c8" providerId="LiveId" clId="{171FC28B-52A5-4730-A3AA-A0E48FF4A4B6}" dt="2024-01-22T05:44:59.479" v="7139" actId="478"/>
          <ac:spMkLst>
            <pc:docMk/>
            <pc:sldMk cId="885036700" sldId="781"/>
            <ac:spMk id="4" creationId="{388CC8DA-7A11-7BA4-6A2E-33B621F336B9}"/>
          </ac:spMkLst>
        </pc:spChg>
        <pc:spChg chg="add mod">
          <ac:chgData name="Mitulbhai Nandlal Akbari" userId="0cec19f74f8cc2c8" providerId="LiveId" clId="{171FC28B-52A5-4730-A3AA-A0E48FF4A4B6}" dt="2024-01-22T05:50:01.994" v="7395" actId="20577"/>
          <ac:spMkLst>
            <pc:docMk/>
            <pc:sldMk cId="885036700" sldId="781"/>
            <ac:spMk id="6" creationId="{19612C8D-2BF1-A1AD-FFDA-19A602FA7DDF}"/>
          </ac:spMkLst>
        </pc:spChg>
        <pc:graphicFrameChg chg="add mod modGraphic">
          <ac:chgData name="Mitulbhai Nandlal Akbari" userId="0cec19f74f8cc2c8" providerId="LiveId" clId="{171FC28B-52A5-4730-A3AA-A0E48FF4A4B6}" dt="2024-01-22T05:49:18.082" v="7315" actId="20577"/>
          <ac:graphicFrameMkLst>
            <pc:docMk/>
            <pc:sldMk cId="885036700" sldId="781"/>
            <ac:graphicFrameMk id="7" creationId="{804E8C1B-D80F-8979-8C89-375551FF8D28}"/>
          </ac:graphicFrameMkLst>
        </pc:graphicFrameChg>
      </pc:sldChg>
      <pc:sldChg chg="addSp delSp modSp new mod">
        <pc:chgData name="Mitulbhai Nandlal Akbari" userId="0cec19f74f8cc2c8" providerId="LiveId" clId="{171FC28B-52A5-4730-A3AA-A0E48FF4A4B6}" dt="2024-01-22T06:09:35.154" v="7614" actId="20577"/>
        <pc:sldMkLst>
          <pc:docMk/>
          <pc:sldMk cId="268933472" sldId="782"/>
        </pc:sldMkLst>
        <pc:spChg chg="mod">
          <ac:chgData name="Mitulbhai Nandlal Akbari" userId="0cec19f74f8cc2c8" providerId="LiveId" clId="{171FC28B-52A5-4730-A3AA-A0E48FF4A4B6}" dt="2024-01-22T05:50:31.539" v="7400"/>
          <ac:spMkLst>
            <pc:docMk/>
            <pc:sldMk cId="268933472" sldId="782"/>
            <ac:spMk id="2" creationId="{1D29D62B-3696-8DEA-D144-047B4C907EE7}"/>
          </ac:spMkLst>
        </pc:spChg>
        <pc:spChg chg="del mod">
          <ac:chgData name="Mitulbhai Nandlal Akbari" userId="0cec19f74f8cc2c8" providerId="LiveId" clId="{171FC28B-52A5-4730-A3AA-A0E48FF4A4B6}" dt="2024-01-22T05:50:20.335" v="7398" actId="478"/>
          <ac:spMkLst>
            <pc:docMk/>
            <pc:sldMk cId="268933472" sldId="782"/>
            <ac:spMk id="3" creationId="{94C9CB73-E7BE-3A94-1C92-87D62F273B7E}"/>
          </ac:spMkLst>
        </pc:spChg>
        <pc:spChg chg="del">
          <ac:chgData name="Mitulbhai Nandlal Akbari" userId="0cec19f74f8cc2c8" providerId="LiveId" clId="{171FC28B-52A5-4730-A3AA-A0E48FF4A4B6}" dt="2024-01-22T05:50:21.917" v="7399" actId="478"/>
          <ac:spMkLst>
            <pc:docMk/>
            <pc:sldMk cId="268933472" sldId="782"/>
            <ac:spMk id="4" creationId="{E7B0A2DB-93CC-1FEC-196C-7096CC1EAD0A}"/>
          </ac:spMkLst>
        </pc:spChg>
        <pc:spChg chg="add del mod">
          <ac:chgData name="Mitulbhai Nandlal Akbari" userId="0cec19f74f8cc2c8" providerId="LiveId" clId="{171FC28B-52A5-4730-A3AA-A0E48FF4A4B6}" dt="2024-01-22T06:06:12.769" v="7423"/>
          <ac:spMkLst>
            <pc:docMk/>
            <pc:sldMk cId="268933472" sldId="782"/>
            <ac:spMk id="6" creationId="{986997FA-A8DF-4C42-CF2C-58DDC7FF211F}"/>
          </ac:spMkLst>
        </pc:spChg>
        <pc:spChg chg="add mod">
          <ac:chgData name="Mitulbhai Nandlal Akbari" userId="0cec19f74f8cc2c8" providerId="LiveId" clId="{171FC28B-52A5-4730-A3AA-A0E48FF4A4B6}" dt="2024-01-22T06:09:35.154" v="7614" actId="20577"/>
          <ac:spMkLst>
            <pc:docMk/>
            <pc:sldMk cId="268933472" sldId="782"/>
            <ac:spMk id="7" creationId="{C00EFD89-BB47-5AC7-D9DD-57A9AF30A5B9}"/>
          </ac:spMkLst>
        </pc:spChg>
      </pc:sldChg>
      <pc:sldChg chg="addSp delSp modSp new mod delAnim modAnim">
        <pc:chgData name="Mitulbhai Nandlal Akbari" userId="0cec19f74f8cc2c8" providerId="LiveId" clId="{171FC28B-52A5-4730-A3AA-A0E48FF4A4B6}" dt="2024-01-22T06:16:54.570" v="7718" actId="20577"/>
        <pc:sldMkLst>
          <pc:docMk/>
          <pc:sldMk cId="3079659555" sldId="783"/>
        </pc:sldMkLst>
        <pc:spChg chg="mod">
          <ac:chgData name="Mitulbhai Nandlal Akbari" userId="0cec19f74f8cc2c8" providerId="LiveId" clId="{171FC28B-52A5-4730-A3AA-A0E48FF4A4B6}" dt="2024-01-22T06:11:19.615" v="7620"/>
          <ac:spMkLst>
            <pc:docMk/>
            <pc:sldMk cId="3079659555" sldId="783"/>
            <ac:spMk id="2" creationId="{8A6F17D5-BFE1-11A1-4379-C77EBF247321}"/>
          </ac:spMkLst>
        </pc:spChg>
        <pc:spChg chg="del mod">
          <ac:chgData name="Mitulbhai Nandlal Akbari" userId="0cec19f74f8cc2c8" providerId="LiveId" clId="{171FC28B-52A5-4730-A3AA-A0E48FF4A4B6}" dt="2024-01-22T06:10:28.519" v="7617" actId="478"/>
          <ac:spMkLst>
            <pc:docMk/>
            <pc:sldMk cId="3079659555" sldId="783"/>
            <ac:spMk id="3" creationId="{C3EBD1D5-A67A-E74E-944E-F40C958FA6DF}"/>
          </ac:spMkLst>
        </pc:spChg>
        <pc:spChg chg="del">
          <ac:chgData name="Mitulbhai Nandlal Akbari" userId="0cec19f74f8cc2c8" providerId="LiveId" clId="{171FC28B-52A5-4730-A3AA-A0E48FF4A4B6}" dt="2024-01-22T06:10:31.779" v="7618" actId="478"/>
          <ac:spMkLst>
            <pc:docMk/>
            <pc:sldMk cId="3079659555" sldId="783"/>
            <ac:spMk id="4" creationId="{972EE086-6F36-0C8B-7C6F-6753F0276AAD}"/>
          </ac:spMkLst>
        </pc:spChg>
        <pc:spChg chg="add del mod">
          <ac:chgData name="Mitulbhai Nandlal Akbari" userId="0cec19f74f8cc2c8" providerId="LiveId" clId="{171FC28B-52A5-4730-A3AA-A0E48FF4A4B6}" dt="2024-01-22T06:13:07.908" v="7653" actId="478"/>
          <ac:spMkLst>
            <pc:docMk/>
            <pc:sldMk cId="3079659555" sldId="783"/>
            <ac:spMk id="6" creationId="{A81B94A2-3E6C-C7D9-614B-18ACDC3F0B87}"/>
          </ac:spMkLst>
        </pc:spChg>
        <pc:spChg chg="add del mod">
          <ac:chgData name="Mitulbhai Nandlal Akbari" userId="0cec19f74f8cc2c8" providerId="LiveId" clId="{171FC28B-52A5-4730-A3AA-A0E48FF4A4B6}" dt="2024-01-22T06:11:38.559" v="7625"/>
          <ac:spMkLst>
            <pc:docMk/>
            <pc:sldMk cId="3079659555" sldId="783"/>
            <ac:spMk id="7" creationId="{3985DDC2-3864-C14D-289C-157FE7BC00DC}"/>
          </ac:spMkLst>
        </pc:spChg>
        <pc:spChg chg="add del mod">
          <ac:chgData name="Mitulbhai Nandlal Akbari" userId="0cec19f74f8cc2c8" providerId="LiveId" clId="{171FC28B-52A5-4730-A3AA-A0E48FF4A4B6}" dt="2024-01-22T06:14:11.067" v="7673" actId="478"/>
          <ac:spMkLst>
            <pc:docMk/>
            <pc:sldMk cId="3079659555" sldId="783"/>
            <ac:spMk id="8" creationId="{FC7DF488-547F-3EF9-DDE3-82F9C91E85D0}"/>
          </ac:spMkLst>
        </pc:spChg>
        <pc:spChg chg="add del mod">
          <ac:chgData name="Mitulbhai Nandlal Akbari" userId="0cec19f74f8cc2c8" providerId="LiveId" clId="{171FC28B-52A5-4730-A3AA-A0E48FF4A4B6}" dt="2024-01-22T06:14:08.825" v="7671" actId="478"/>
          <ac:spMkLst>
            <pc:docMk/>
            <pc:sldMk cId="3079659555" sldId="783"/>
            <ac:spMk id="9" creationId="{2EBF265F-D77D-16B2-47A3-3843ACE8170D}"/>
          </ac:spMkLst>
        </pc:spChg>
        <pc:spChg chg="add del mod">
          <ac:chgData name="Mitulbhai Nandlal Akbari" userId="0cec19f74f8cc2c8" providerId="LiveId" clId="{171FC28B-52A5-4730-A3AA-A0E48FF4A4B6}" dt="2024-01-22T06:14:09.978" v="7672" actId="478"/>
          <ac:spMkLst>
            <pc:docMk/>
            <pc:sldMk cId="3079659555" sldId="783"/>
            <ac:spMk id="10" creationId="{DBD0F548-42A7-42A4-7067-D715D15ECB7F}"/>
          </ac:spMkLst>
        </pc:spChg>
        <pc:spChg chg="add mod">
          <ac:chgData name="Mitulbhai Nandlal Akbari" userId="0cec19f74f8cc2c8" providerId="LiveId" clId="{171FC28B-52A5-4730-A3AA-A0E48FF4A4B6}" dt="2024-01-22T06:16:54.570" v="7718" actId="20577"/>
          <ac:spMkLst>
            <pc:docMk/>
            <pc:sldMk cId="3079659555" sldId="783"/>
            <ac:spMk id="11" creationId="{F129D82A-11FB-A908-A78A-5937BE7A2B0D}"/>
          </ac:spMkLst>
        </pc:spChg>
      </pc:sldChg>
      <pc:sldChg chg="delSp modSp new del mod">
        <pc:chgData name="Mitulbhai Nandlal Akbari" userId="0cec19f74f8cc2c8" providerId="LiveId" clId="{171FC28B-52A5-4730-A3AA-A0E48FF4A4B6}" dt="2024-01-22T08:02:18.436" v="7736" actId="2696"/>
        <pc:sldMkLst>
          <pc:docMk/>
          <pc:sldMk cId="1650980087" sldId="784"/>
        </pc:sldMkLst>
        <pc:spChg chg="mod">
          <ac:chgData name="Mitulbhai Nandlal Akbari" userId="0cec19f74f8cc2c8" providerId="LiveId" clId="{171FC28B-52A5-4730-A3AA-A0E48FF4A4B6}" dt="2024-01-22T06:14:55.607" v="7684"/>
          <ac:spMkLst>
            <pc:docMk/>
            <pc:sldMk cId="1650980087" sldId="784"/>
            <ac:spMk id="2" creationId="{2CCE2317-19EA-83D6-0421-5B77F813D7F6}"/>
          </ac:spMkLst>
        </pc:spChg>
        <pc:spChg chg="del mod">
          <ac:chgData name="Mitulbhai Nandlal Akbari" userId="0cec19f74f8cc2c8" providerId="LiveId" clId="{171FC28B-52A5-4730-A3AA-A0E48FF4A4B6}" dt="2024-01-22T06:14:50.311" v="7682" actId="478"/>
          <ac:spMkLst>
            <pc:docMk/>
            <pc:sldMk cId="1650980087" sldId="784"/>
            <ac:spMk id="3" creationId="{32D9ED64-3486-346D-DF45-A434363640A9}"/>
          </ac:spMkLst>
        </pc:spChg>
        <pc:spChg chg="del">
          <ac:chgData name="Mitulbhai Nandlal Akbari" userId="0cec19f74f8cc2c8" providerId="LiveId" clId="{171FC28B-52A5-4730-A3AA-A0E48FF4A4B6}" dt="2024-01-22T06:14:52.922" v="7683" actId="478"/>
          <ac:spMkLst>
            <pc:docMk/>
            <pc:sldMk cId="1650980087" sldId="784"/>
            <ac:spMk id="4" creationId="{0246A53D-6433-6821-1341-40E6A1334475}"/>
          </ac:spMkLst>
        </pc:spChg>
      </pc:sldChg>
    </pc:docChg>
  </pc:docChgLst>
  <pc:docChgLst>
    <pc:chgData name="Mitulbhai Nandlal Akbari" userId="0cec19f74f8cc2c8" providerId="LiveId" clId="{6287213A-2B51-4451-AE63-4D3B5BFD5DDD}"/>
    <pc:docChg chg="undo redo custSel addSld modSld">
      <pc:chgData name="Mitulbhai Nandlal Akbari" userId="0cec19f74f8cc2c8" providerId="LiveId" clId="{6287213A-2B51-4451-AE63-4D3B5BFD5DDD}" dt="2023-11-28T08:42:36.488" v="963"/>
      <pc:docMkLst>
        <pc:docMk/>
      </pc:docMkLst>
      <pc:sldChg chg="addSp delSp modSp mod addAnim delAnim modAnim">
        <pc:chgData name="Mitulbhai Nandlal Akbari" userId="0cec19f74f8cc2c8" providerId="LiveId" clId="{6287213A-2B51-4451-AE63-4D3B5BFD5DDD}" dt="2023-11-28T08:34:17.655" v="925"/>
        <pc:sldMkLst>
          <pc:docMk/>
          <pc:sldMk cId="1766244999" sldId="765"/>
        </pc:sldMkLst>
        <pc:spChg chg="mod">
          <ac:chgData name="Mitulbhai Nandlal Akbari" userId="0cec19f74f8cc2c8" providerId="LiveId" clId="{6287213A-2B51-4451-AE63-4D3B5BFD5DDD}" dt="2023-11-20T23:47:20.988" v="870" actId="1076"/>
          <ac:spMkLst>
            <pc:docMk/>
            <pc:sldMk cId="1766244999" sldId="765"/>
            <ac:spMk id="2" creationId="{4ED97EFA-323F-86C0-8127-E8A0C4B4978C}"/>
          </ac:spMkLst>
        </pc:spChg>
        <pc:spChg chg="del mod">
          <ac:chgData name="Mitulbhai Nandlal Akbari" userId="0cec19f74f8cc2c8" providerId="LiveId" clId="{6287213A-2B51-4451-AE63-4D3B5BFD5DDD}" dt="2023-11-20T23:07:29.586" v="7" actId="478"/>
          <ac:spMkLst>
            <pc:docMk/>
            <pc:sldMk cId="1766244999" sldId="765"/>
            <ac:spMk id="5" creationId="{BF42ECE4-E4C5-3C50-203A-E3DEBCE5B001}"/>
          </ac:spMkLst>
        </pc:spChg>
        <pc:spChg chg="add del mod">
          <ac:chgData name="Mitulbhai Nandlal Akbari" userId="0cec19f74f8cc2c8" providerId="LiveId" clId="{6287213A-2B51-4451-AE63-4D3B5BFD5DDD}" dt="2023-11-20T23:08:24.206" v="117" actId="478"/>
          <ac:spMkLst>
            <pc:docMk/>
            <pc:sldMk cId="1766244999" sldId="765"/>
            <ac:spMk id="6" creationId="{31BA0732-041E-0783-47D1-FA45920593BF}"/>
          </ac:spMkLst>
        </pc:spChg>
        <pc:spChg chg="add del mod">
          <ac:chgData name="Mitulbhai Nandlal Akbari" userId="0cec19f74f8cc2c8" providerId="LiveId" clId="{6287213A-2B51-4451-AE63-4D3B5BFD5DDD}" dt="2023-11-20T23:41:13.899" v="646" actId="1076"/>
          <ac:spMkLst>
            <pc:docMk/>
            <pc:sldMk cId="1766244999" sldId="765"/>
            <ac:spMk id="8" creationId="{69E35B34-7E75-794A-CB4C-2F3222B0C990}"/>
          </ac:spMkLst>
        </pc:spChg>
        <pc:spChg chg="mod">
          <ac:chgData name="Mitulbhai Nandlal Akbari" userId="0cec19f74f8cc2c8" providerId="LiveId" clId="{6287213A-2B51-4451-AE63-4D3B5BFD5DDD}" dt="2023-11-20T23:47:51.081" v="878" actId="207"/>
          <ac:spMkLst>
            <pc:docMk/>
            <pc:sldMk cId="1766244999" sldId="765"/>
            <ac:spMk id="9" creationId="{DFA3FCFA-D1B9-4148-C244-38F4F5DB2AAC}"/>
          </ac:spMkLst>
        </pc:spChg>
        <pc:spChg chg="add del mod">
          <ac:chgData name="Mitulbhai Nandlal Akbari" userId="0cec19f74f8cc2c8" providerId="LiveId" clId="{6287213A-2B51-4451-AE63-4D3B5BFD5DDD}" dt="2023-11-20T23:09:36.217" v="126" actId="767"/>
          <ac:spMkLst>
            <pc:docMk/>
            <pc:sldMk cId="1766244999" sldId="765"/>
            <ac:spMk id="10" creationId="{5F7DAE88-8BB3-DE69-91F1-D7B02A2C648C}"/>
          </ac:spMkLst>
        </pc:spChg>
        <pc:spChg chg="add mod">
          <ac:chgData name="Mitulbhai Nandlal Akbari" userId="0cec19f74f8cc2c8" providerId="LiveId" clId="{6287213A-2B51-4451-AE63-4D3B5BFD5DDD}" dt="2023-11-20T23:41:07.388" v="645" actId="1076"/>
          <ac:spMkLst>
            <pc:docMk/>
            <pc:sldMk cId="1766244999" sldId="765"/>
            <ac:spMk id="12" creationId="{5CF7DDB6-BA77-88A0-5D7F-AFDC2DEFF8F1}"/>
          </ac:spMkLst>
        </pc:spChg>
        <pc:spChg chg="del mod">
          <ac:chgData name="Mitulbhai Nandlal Akbari" userId="0cec19f74f8cc2c8" providerId="LiveId" clId="{6287213A-2B51-4451-AE63-4D3B5BFD5DDD}" dt="2023-11-20T23:07:29.594" v="11"/>
          <ac:spMkLst>
            <pc:docMk/>
            <pc:sldMk cId="1766244999" sldId="765"/>
            <ac:spMk id="13" creationId="{86ACA822-DCB8-3E50-D252-9D9ED1D2E3E4}"/>
          </ac:spMkLst>
        </pc:spChg>
        <pc:spChg chg="add del mod">
          <ac:chgData name="Mitulbhai Nandlal Akbari" userId="0cec19f74f8cc2c8" providerId="LiveId" clId="{6287213A-2B51-4451-AE63-4D3B5BFD5DDD}" dt="2023-11-20T23:18:15.379" v="334"/>
          <ac:spMkLst>
            <pc:docMk/>
            <pc:sldMk cId="1766244999" sldId="765"/>
            <ac:spMk id="15" creationId="{7601E2A4-0948-C3C8-C36F-1872A1BFE8C6}"/>
          </ac:spMkLst>
        </pc:spChg>
        <pc:spChg chg="mod">
          <ac:chgData name="Mitulbhai Nandlal Akbari" userId="0cec19f74f8cc2c8" providerId="LiveId" clId="{6287213A-2B51-4451-AE63-4D3B5BFD5DDD}" dt="2023-11-20T23:48:11.877" v="882" actId="20577"/>
          <ac:spMkLst>
            <pc:docMk/>
            <pc:sldMk cId="1766244999" sldId="765"/>
            <ac:spMk id="17" creationId="{5280EDE2-5184-0D7A-258D-03073F499780}"/>
          </ac:spMkLst>
        </pc:spChg>
        <pc:spChg chg="del mod">
          <ac:chgData name="Mitulbhai Nandlal Akbari" userId="0cec19f74f8cc2c8" providerId="LiveId" clId="{6287213A-2B51-4451-AE63-4D3B5BFD5DDD}" dt="2023-11-20T23:07:29.593" v="9"/>
          <ac:spMkLst>
            <pc:docMk/>
            <pc:sldMk cId="1766244999" sldId="765"/>
            <ac:spMk id="19" creationId="{8DEBC5DF-6351-E786-9015-DAC9B2FA1838}"/>
          </ac:spMkLst>
        </pc:spChg>
        <pc:spChg chg="del">
          <ac:chgData name="Mitulbhai Nandlal Akbari" userId="0cec19f74f8cc2c8" providerId="LiveId" clId="{6287213A-2B51-4451-AE63-4D3B5BFD5DDD}" dt="2023-11-20T23:07:18.329" v="0" actId="478"/>
          <ac:spMkLst>
            <pc:docMk/>
            <pc:sldMk cId="1766244999" sldId="765"/>
            <ac:spMk id="21" creationId="{C54B5EC1-6AAC-295D-078B-EF3D4F3A281F}"/>
          </ac:spMkLst>
        </pc:spChg>
        <pc:graphicFrameChg chg="add del mod">
          <ac:chgData name="Mitulbhai Nandlal Akbari" userId="0cec19f74f8cc2c8" providerId="LiveId" clId="{6287213A-2B51-4451-AE63-4D3B5BFD5DDD}" dt="2023-11-20T23:08:48.363" v="122"/>
          <ac:graphicFrameMkLst>
            <pc:docMk/>
            <pc:sldMk cId="1766244999" sldId="765"/>
            <ac:graphicFrameMk id="7" creationId="{DC78DFFC-6D33-975A-9AEC-FCECCA507403}"/>
          </ac:graphicFrameMkLst>
        </pc:graphicFrameChg>
        <pc:picChg chg="add del mod">
          <ac:chgData name="Mitulbhai Nandlal Akbari" userId="0cec19f74f8cc2c8" providerId="LiveId" clId="{6287213A-2B51-4451-AE63-4D3B5BFD5DDD}" dt="2023-11-20T23:18:36.338" v="337" actId="21"/>
          <ac:picMkLst>
            <pc:docMk/>
            <pc:sldMk cId="1766244999" sldId="765"/>
            <ac:picMk id="18" creationId="{B9003099-FC6C-A602-AFF4-68E848241DB9}"/>
          </ac:picMkLst>
        </pc:picChg>
      </pc:sldChg>
      <pc:sldChg chg="addSp delSp modSp new mod modClrScheme modAnim chgLayout">
        <pc:chgData name="Mitulbhai Nandlal Akbari" userId="0cec19f74f8cc2c8" providerId="LiveId" clId="{6287213A-2B51-4451-AE63-4D3B5BFD5DDD}" dt="2023-11-28T08:36:34.701" v="945"/>
        <pc:sldMkLst>
          <pc:docMk/>
          <pc:sldMk cId="567938468" sldId="766"/>
        </pc:sldMkLst>
        <pc:spChg chg="add mod">
          <ac:chgData name="Mitulbhai Nandlal Akbari" userId="0cec19f74f8cc2c8" providerId="LiveId" clId="{6287213A-2B51-4451-AE63-4D3B5BFD5DDD}" dt="2023-11-28T08:36:18.323" v="943" actId="14100"/>
          <ac:spMkLst>
            <pc:docMk/>
            <pc:sldMk cId="567938468" sldId="766"/>
            <ac:spMk id="2" creationId="{0880D6DB-AA99-BAA0-034F-BD5305599D98}"/>
          </ac:spMkLst>
        </pc:spChg>
        <pc:spChg chg="del">
          <ac:chgData name="Mitulbhai Nandlal Akbari" userId="0cec19f74f8cc2c8" providerId="LiveId" clId="{6287213A-2B51-4451-AE63-4D3B5BFD5DDD}" dt="2023-11-20T23:18:44.493" v="338"/>
          <ac:spMkLst>
            <pc:docMk/>
            <pc:sldMk cId="567938468" sldId="766"/>
            <ac:spMk id="2" creationId="{18D241F0-B491-BB09-D8C9-BC42BED1D386}"/>
          </ac:spMkLst>
        </pc:spChg>
        <pc:spChg chg="mod ord">
          <ac:chgData name="Mitulbhai Nandlal Akbari" userId="0cec19f74f8cc2c8" providerId="LiveId" clId="{6287213A-2B51-4451-AE63-4D3B5BFD5DDD}" dt="2023-11-20T23:25:41.526" v="541" actId="26606"/>
          <ac:spMkLst>
            <pc:docMk/>
            <pc:sldMk cId="567938468" sldId="766"/>
            <ac:spMk id="3" creationId="{1FA86283-5386-5C39-C6F9-9E9EE5176F85}"/>
          </ac:spMkLst>
        </pc:spChg>
        <pc:spChg chg="del mod">
          <ac:chgData name="Mitulbhai Nandlal Akbari" userId="0cec19f74f8cc2c8" providerId="LiveId" clId="{6287213A-2B51-4451-AE63-4D3B5BFD5DDD}" dt="2023-11-20T23:19:11.967" v="341" actId="26606"/>
          <ac:spMkLst>
            <pc:docMk/>
            <pc:sldMk cId="567938468" sldId="766"/>
            <ac:spMk id="4" creationId="{83411147-CDFF-C4A8-615E-14E0F32B6F7F}"/>
          </ac:spMkLst>
        </pc:spChg>
        <pc:spChg chg="add del mod">
          <ac:chgData name="Mitulbhai Nandlal Akbari" userId="0cec19f74f8cc2c8" providerId="LiveId" clId="{6287213A-2B51-4451-AE63-4D3B5BFD5DDD}" dt="2023-11-20T23:25:06.663" v="531" actId="26606"/>
          <ac:spMkLst>
            <pc:docMk/>
            <pc:sldMk cId="567938468" sldId="766"/>
            <ac:spMk id="9" creationId="{BC664B37-2801-56D0-93CC-A8F781C381DF}"/>
          </ac:spMkLst>
        </pc:spChg>
        <pc:spChg chg="add del mod">
          <ac:chgData name="Mitulbhai Nandlal Akbari" userId="0cec19f74f8cc2c8" providerId="LiveId" clId="{6287213A-2B51-4451-AE63-4D3B5BFD5DDD}" dt="2023-11-20T23:25:06.663" v="531" actId="26606"/>
          <ac:spMkLst>
            <pc:docMk/>
            <pc:sldMk cId="567938468" sldId="766"/>
            <ac:spMk id="10" creationId="{6E51D1FD-AE6B-1195-F9E6-16BC617944C7}"/>
          </ac:spMkLst>
        </pc:spChg>
        <pc:spChg chg="add del mod">
          <ac:chgData name="Mitulbhai Nandlal Akbari" userId="0cec19f74f8cc2c8" providerId="LiveId" clId="{6287213A-2B51-4451-AE63-4D3B5BFD5DDD}" dt="2023-11-20T23:30:32.994" v="563" actId="47"/>
          <ac:spMkLst>
            <pc:docMk/>
            <pc:sldMk cId="567938468" sldId="766"/>
            <ac:spMk id="11" creationId="{650242E3-B436-4600-CC71-224F56075BCB}"/>
          </ac:spMkLst>
        </pc:spChg>
        <pc:spChg chg="add mod ord">
          <ac:chgData name="Mitulbhai Nandlal Akbari" userId="0cec19f74f8cc2c8" providerId="LiveId" clId="{6287213A-2B51-4451-AE63-4D3B5BFD5DDD}" dt="2023-11-20T23:42:46.333" v="828" actId="20577"/>
          <ac:spMkLst>
            <pc:docMk/>
            <pc:sldMk cId="567938468" sldId="766"/>
            <ac:spMk id="12" creationId="{EB0E587B-B2EA-ADB6-21B6-F13677E748C6}"/>
          </ac:spMkLst>
        </pc:spChg>
        <pc:spChg chg="add del mod">
          <ac:chgData name="Mitulbhai Nandlal Akbari" userId="0cec19f74f8cc2c8" providerId="LiveId" clId="{6287213A-2B51-4451-AE63-4D3B5BFD5DDD}" dt="2023-11-20T23:32:59.222" v="644" actId="1076"/>
          <ac:spMkLst>
            <pc:docMk/>
            <pc:sldMk cId="567938468" sldId="766"/>
            <ac:spMk id="13" creationId="{57FBAFB3-70B2-8B1D-D934-46BE69F41F47}"/>
          </ac:spMkLst>
        </pc:spChg>
        <pc:spChg chg="add del mod">
          <ac:chgData name="Mitulbhai Nandlal Akbari" userId="0cec19f74f8cc2c8" providerId="LiveId" clId="{6287213A-2B51-4451-AE63-4D3B5BFD5DDD}" dt="2023-11-20T23:25:41.526" v="541" actId="26606"/>
          <ac:spMkLst>
            <pc:docMk/>
            <pc:sldMk cId="567938468" sldId="766"/>
            <ac:spMk id="17" creationId="{2D6A4ABE-3176-5199-D076-B8107F8C85E5}"/>
          </ac:spMkLst>
        </pc:spChg>
        <pc:spChg chg="add del mod">
          <ac:chgData name="Mitulbhai Nandlal Akbari" userId="0cec19f74f8cc2c8" providerId="LiveId" clId="{6287213A-2B51-4451-AE63-4D3B5BFD5DDD}" dt="2023-11-20T23:25:40.248" v="538" actId="26606"/>
          <ac:spMkLst>
            <pc:docMk/>
            <pc:sldMk cId="567938468" sldId="766"/>
            <ac:spMk id="22" creationId="{ED9760C9-D2CF-F04B-124F-9E5DBAE28103}"/>
          </ac:spMkLst>
        </pc:spChg>
        <pc:spChg chg="add del mod">
          <ac:chgData name="Mitulbhai Nandlal Akbari" userId="0cec19f74f8cc2c8" providerId="LiveId" clId="{6287213A-2B51-4451-AE63-4D3B5BFD5DDD}" dt="2023-11-20T23:25:41.524" v="540" actId="26606"/>
          <ac:spMkLst>
            <pc:docMk/>
            <pc:sldMk cId="567938468" sldId="766"/>
            <ac:spMk id="24" creationId="{D76EC837-C36A-536E-F70A-53FA261D017C}"/>
          </ac:spMkLst>
        </pc:spChg>
        <pc:spChg chg="add mod">
          <ac:chgData name="Mitulbhai Nandlal Akbari" userId="0cec19f74f8cc2c8" providerId="LiveId" clId="{6287213A-2B51-4451-AE63-4D3B5BFD5DDD}" dt="2023-11-20T23:26:44.630" v="543"/>
          <ac:spMkLst>
            <pc:docMk/>
            <pc:sldMk cId="567938468" sldId="766"/>
            <ac:spMk id="26" creationId="{ED9760C9-D2CF-F04B-124F-9E5DBAE28103}"/>
          </ac:spMkLst>
        </pc:spChg>
        <pc:spChg chg="mod">
          <ac:chgData name="Mitulbhai Nandlal Akbari" userId="0cec19f74f8cc2c8" providerId="LiveId" clId="{6287213A-2B51-4451-AE63-4D3B5BFD5DDD}" dt="2023-11-28T08:34:59.932" v="931" actId="14100"/>
          <ac:spMkLst>
            <pc:docMk/>
            <pc:sldMk cId="567938468" sldId="766"/>
            <ac:spMk id="33" creationId="{C55D3EF6-42F7-8F31-E4F3-2A251BE8CB38}"/>
          </ac:spMkLst>
        </pc:spChg>
        <pc:picChg chg="add del mod">
          <ac:chgData name="Mitulbhai Nandlal Akbari" userId="0cec19f74f8cc2c8" providerId="LiveId" clId="{6287213A-2B51-4451-AE63-4D3B5BFD5DDD}" dt="2023-11-20T23:24:57.326" v="530" actId="478"/>
          <ac:picMkLst>
            <pc:docMk/>
            <pc:sldMk cId="567938468" sldId="766"/>
            <ac:picMk id="5" creationId="{25C45C9C-80A3-2CC5-6829-31A7C4DABF8A}"/>
          </ac:picMkLst>
        </pc:picChg>
        <pc:picChg chg="add mod">
          <ac:chgData name="Mitulbhai Nandlal Akbari" userId="0cec19f74f8cc2c8" providerId="LiveId" clId="{6287213A-2B51-4451-AE63-4D3B5BFD5DDD}" dt="2023-11-20T23:25:41.526" v="541" actId="26606"/>
          <ac:picMkLst>
            <pc:docMk/>
            <pc:sldMk cId="567938468" sldId="766"/>
            <ac:picMk id="7" creationId="{89B2591B-FD73-D8B9-D88C-64CCD34A4323}"/>
          </ac:picMkLst>
        </pc:picChg>
      </pc:sldChg>
      <pc:sldChg chg="addSp modSp mod modAnim">
        <pc:chgData name="Mitulbhai Nandlal Akbari" userId="0cec19f74f8cc2c8" providerId="LiveId" clId="{6287213A-2B51-4451-AE63-4D3B5BFD5DDD}" dt="2023-11-28T08:42:25.216" v="962"/>
        <pc:sldMkLst>
          <pc:docMk/>
          <pc:sldMk cId="22699505" sldId="767"/>
        </pc:sldMkLst>
        <pc:spChg chg="add mod">
          <ac:chgData name="Mitulbhai Nandlal Akbari" userId="0cec19f74f8cc2c8" providerId="LiveId" clId="{6287213A-2B51-4451-AE63-4D3B5BFD5DDD}" dt="2023-11-28T08:41:53.977" v="961" actId="20577"/>
          <ac:spMkLst>
            <pc:docMk/>
            <pc:sldMk cId="22699505" sldId="767"/>
            <ac:spMk id="2" creationId="{C60184DA-375A-7B23-388C-D7443EAD7C8A}"/>
          </ac:spMkLst>
        </pc:spChg>
        <pc:spChg chg="mod">
          <ac:chgData name="Mitulbhai Nandlal Akbari" userId="0cec19f74f8cc2c8" providerId="LiveId" clId="{6287213A-2B51-4451-AE63-4D3B5BFD5DDD}" dt="2023-11-28T08:37:52.930" v="959" actId="207"/>
          <ac:spMkLst>
            <pc:docMk/>
            <pc:sldMk cId="22699505" sldId="767"/>
            <ac:spMk id="23" creationId="{5EB7BB18-214E-C18C-4FF0-BA0F27589890}"/>
          </ac:spMkLst>
        </pc:spChg>
        <pc:spChg chg="mod">
          <ac:chgData name="Mitulbhai Nandlal Akbari" userId="0cec19f74f8cc2c8" providerId="LiveId" clId="{6287213A-2B51-4451-AE63-4D3B5BFD5DDD}" dt="2023-11-28T08:36:47.919" v="947" actId="14100"/>
          <ac:spMkLst>
            <pc:docMk/>
            <pc:sldMk cId="22699505" sldId="767"/>
            <ac:spMk id="25" creationId="{8D310482-C9D3-7BF4-FB93-AEA9946D21E8}"/>
          </ac:spMkLst>
        </pc:spChg>
      </pc:sldChg>
      <pc:sldChg chg="addSp delSp modSp new mod modClrScheme modAnim chgLayout">
        <pc:chgData name="Mitulbhai Nandlal Akbari" userId="0cec19f74f8cc2c8" providerId="LiveId" clId="{6287213A-2B51-4451-AE63-4D3B5BFD5DDD}" dt="2023-11-28T08:42:36.488" v="963"/>
        <pc:sldMkLst>
          <pc:docMk/>
          <pc:sldMk cId="899564087" sldId="768"/>
        </pc:sldMkLst>
        <pc:spChg chg="del">
          <ac:chgData name="Mitulbhai Nandlal Akbari" userId="0cec19f74f8cc2c8" providerId="LiveId" clId="{6287213A-2B51-4451-AE63-4D3B5BFD5DDD}" dt="2023-11-28T08:30:03.503" v="885" actId="26606"/>
          <ac:spMkLst>
            <pc:docMk/>
            <pc:sldMk cId="899564087" sldId="768"/>
            <ac:spMk id="2" creationId="{4D4C9483-4DB9-E10B-3E11-07CC2F53C8E6}"/>
          </ac:spMkLst>
        </pc:spChg>
        <pc:spChg chg="del">
          <ac:chgData name="Mitulbhai Nandlal Akbari" userId="0cec19f74f8cc2c8" providerId="LiveId" clId="{6287213A-2B51-4451-AE63-4D3B5BFD5DDD}" dt="2023-11-28T08:30:03.503" v="885" actId="26606"/>
          <ac:spMkLst>
            <pc:docMk/>
            <pc:sldMk cId="899564087" sldId="768"/>
            <ac:spMk id="3" creationId="{BEE617A9-D550-6A31-8AA4-A64F016858A7}"/>
          </ac:spMkLst>
        </pc:spChg>
        <pc:spChg chg="del">
          <ac:chgData name="Mitulbhai Nandlal Akbari" userId="0cec19f74f8cc2c8" providerId="LiveId" clId="{6287213A-2B51-4451-AE63-4D3B5BFD5DDD}" dt="2023-11-28T08:29:52.611" v="884"/>
          <ac:spMkLst>
            <pc:docMk/>
            <pc:sldMk cId="899564087" sldId="768"/>
            <ac:spMk id="4" creationId="{38CEB09E-2797-63C7-C527-5C2CA68671D9}"/>
          </ac:spMkLst>
        </pc:spChg>
        <pc:spChg chg="mod">
          <ac:chgData name="Mitulbhai Nandlal Akbari" userId="0cec19f74f8cc2c8" providerId="LiveId" clId="{6287213A-2B51-4451-AE63-4D3B5BFD5DDD}" dt="2023-11-28T08:30:03.503" v="885" actId="26606"/>
          <ac:spMkLst>
            <pc:docMk/>
            <pc:sldMk cId="899564087" sldId="768"/>
            <ac:spMk id="5" creationId="{A5E17D60-05C2-8471-5482-C52C86323460}"/>
          </ac:spMkLst>
        </pc:spChg>
        <pc:spChg chg="add mod">
          <ac:chgData name="Mitulbhai Nandlal Akbari" userId="0cec19f74f8cc2c8" providerId="LiveId" clId="{6287213A-2B51-4451-AE63-4D3B5BFD5DDD}" dt="2023-11-28T08:38:01.104" v="960" actId="207"/>
          <ac:spMkLst>
            <pc:docMk/>
            <pc:sldMk cId="899564087" sldId="768"/>
            <ac:spMk id="11" creationId="{C980D142-10F1-854B-49A6-7E365FA1707D}"/>
          </ac:spMkLst>
        </pc:spChg>
        <pc:picChg chg="add mod">
          <ac:chgData name="Mitulbhai Nandlal Akbari" userId="0cec19f74f8cc2c8" providerId="LiveId" clId="{6287213A-2B51-4451-AE63-4D3B5BFD5DDD}" dt="2023-11-28T08:30:10.657" v="887" actId="1076"/>
          <ac:picMkLst>
            <pc:docMk/>
            <pc:sldMk cId="899564087" sldId="768"/>
            <ac:picMk id="6" creationId="{2DC82C9F-D71B-3F04-4F72-8B0DF046362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TheSans UHH" panose="020B0502050302020203" pitchFamily="34" charset="0"/>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322579-3BCF-D748-A2B1-13C370832227}" type="datetimeFigureOut">
              <a:rPr lang="de-DE" smtClean="0">
                <a:latin typeface="TheSans UHH" panose="020B0502050302020203" pitchFamily="34" charset="0"/>
              </a:rPr>
              <a:t>22.01.2024</a:t>
            </a:fld>
            <a:endParaRPr lang="de-DE" dirty="0">
              <a:latin typeface="TheSans UHH" panose="020B0502050302020203" pitchFamily="34" charset="0"/>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latin typeface="TheSans UHH" panose="020B0502050302020203" pitchFamily="34" charset="0"/>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4D7AD7-FD44-8444-A38A-7B8FFD50E3B1}" type="slidenum">
              <a:rPr lang="de-DE" smtClean="0">
                <a:latin typeface="TheSans UHH" panose="020B0502050302020203" pitchFamily="34" charset="0"/>
              </a:rPr>
              <a:t>‹#›</a:t>
            </a:fld>
            <a:endParaRPr lang="de-DE" dirty="0">
              <a:latin typeface="TheSans UHH" panose="020B0502050302020203" pitchFamily="34" charset="0"/>
            </a:endParaRPr>
          </a:p>
        </p:txBody>
      </p:sp>
    </p:spTree>
    <p:extLst>
      <p:ext uri="{BB962C8B-B14F-4D97-AF65-F5344CB8AC3E}">
        <p14:creationId xmlns:p14="http://schemas.microsoft.com/office/powerpoint/2010/main" val="35534263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heSans UHH" panose="020B0502050302020203" pitchFamily="34" charset="0"/>
              </a:defRPr>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heSans UHH" panose="020B0502050302020203" pitchFamily="34" charset="0"/>
              </a:defRPr>
            </a:lvl1pPr>
          </a:lstStyle>
          <a:p>
            <a:fld id="{B2E59258-C19A-D949-846D-8B6CB38182F3}" type="datetimeFigureOut">
              <a:rPr lang="de-DE" smtClean="0"/>
              <a:pPr/>
              <a:t>22.01.2024</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heSans UHH" panose="020B0502050302020203"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heSans UHH" panose="020B0502050302020203" pitchFamily="34" charset="0"/>
              </a:defRPr>
            </a:lvl1pPr>
          </a:lstStyle>
          <a:p>
            <a:fld id="{3C606240-9D1C-3843-B28E-77756B6151FD}" type="slidenum">
              <a:rPr lang="de-DE" smtClean="0"/>
              <a:pPr/>
              <a:t>‹#›</a:t>
            </a:fld>
            <a:endParaRPr lang="de-DE" dirty="0"/>
          </a:p>
        </p:txBody>
      </p:sp>
    </p:spTree>
    <p:extLst>
      <p:ext uri="{BB962C8B-B14F-4D97-AF65-F5344CB8AC3E}">
        <p14:creationId xmlns:p14="http://schemas.microsoft.com/office/powerpoint/2010/main" val="10342711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TheSans UHH" panose="020B0502050302020203" pitchFamily="34" charset="0"/>
        <a:ea typeface="+mn-ea"/>
        <a:cs typeface="+mn-cs"/>
      </a:defRPr>
    </a:lvl1pPr>
    <a:lvl2pPr marL="457200" algn="l" defTabSz="457200" rtl="0" eaLnBrk="1" latinLnBrk="0" hangingPunct="1">
      <a:defRPr sz="1200" kern="1200">
        <a:solidFill>
          <a:schemeClr val="tx1"/>
        </a:solidFill>
        <a:latin typeface="TheSans UHH" panose="020B0502050302020203" pitchFamily="34" charset="0"/>
        <a:ea typeface="+mn-ea"/>
        <a:cs typeface="+mn-cs"/>
      </a:defRPr>
    </a:lvl2pPr>
    <a:lvl3pPr marL="914400" algn="l" defTabSz="457200" rtl="0" eaLnBrk="1" latinLnBrk="0" hangingPunct="1">
      <a:defRPr sz="1200" kern="1200">
        <a:solidFill>
          <a:schemeClr val="tx1"/>
        </a:solidFill>
        <a:latin typeface="TheSans UHH" panose="020B0502050302020203" pitchFamily="34" charset="0"/>
        <a:ea typeface="+mn-ea"/>
        <a:cs typeface="+mn-cs"/>
      </a:defRPr>
    </a:lvl3pPr>
    <a:lvl4pPr marL="1371600" algn="l" defTabSz="457200" rtl="0" eaLnBrk="1" latinLnBrk="0" hangingPunct="1">
      <a:defRPr sz="1200" kern="1200">
        <a:solidFill>
          <a:schemeClr val="tx1"/>
        </a:solidFill>
        <a:latin typeface="TheSans UHH" panose="020B0502050302020203" pitchFamily="34" charset="0"/>
        <a:ea typeface="+mn-ea"/>
        <a:cs typeface="+mn-cs"/>
      </a:defRPr>
    </a:lvl4pPr>
    <a:lvl5pPr marL="1828800" algn="l" defTabSz="457200" rtl="0" eaLnBrk="1" latinLnBrk="0" hangingPunct="1">
      <a:defRPr sz="1200" kern="1200">
        <a:solidFill>
          <a:schemeClr val="tx1"/>
        </a:solidFill>
        <a:latin typeface="TheSans UHH" panose="020B0502050302020203"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9" name="UHH-Logo" descr="Logo der Universität Hamburg">
            <a:extLst>
              <a:ext uri="{FF2B5EF4-FFF2-40B4-BE49-F238E27FC236}">
                <a16:creationId xmlns:a16="http://schemas.microsoft.com/office/drawing/2014/main" id="{7B0EE754-E1E0-A5A0-D9D1-3B741E903E8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512" y="0"/>
            <a:ext cx="2595997" cy="1203598"/>
          </a:xfrm>
          <a:prstGeom prst="rect">
            <a:avLst/>
          </a:prstGeom>
        </p:spPr>
      </p:pic>
      <p:sp>
        <p:nvSpPr>
          <p:cNvPr id="2" name="Titel">
            <a:extLst>
              <a:ext uri="{FF2B5EF4-FFF2-40B4-BE49-F238E27FC236}">
                <a16:creationId xmlns:a16="http://schemas.microsoft.com/office/drawing/2014/main" id="{212D9A33-9A12-B80E-DCB8-72E1ADC3E8AC}"/>
              </a:ext>
            </a:extLst>
          </p:cNvPr>
          <p:cNvSpPr>
            <a:spLocks noGrp="1"/>
          </p:cNvSpPr>
          <p:nvPr>
            <p:ph type="ctrTitle" hasCustomPrompt="1"/>
          </p:nvPr>
        </p:nvSpPr>
        <p:spPr>
          <a:xfrm>
            <a:off x="395536" y="3303444"/>
            <a:ext cx="4824536" cy="492443"/>
          </a:xfrm>
        </p:spPr>
        <p:txBody>
          <a:bodyPr wrap="square" lIns="0" anchor="b" anchorCtr="0">
            <a:spAutoFit/>
          </a:bodyPr>
          <a:lstStyle>
            <a:lvl1pPr algn="l">
              <a:lnSpc>
                <a:spcPct val="100000"/>
              </a:lnSpc>
              <a:defRPr sz="2600"/>
            </a:lvl1pPr>
          </a:lstStyle>
          <a:p>
            <a:r>
              <a:rPr lang="de-DE" dirty="0"/>
              <a:t>Titel der Präsentation</a:t>
            </a:r>
          </a:p>
        </p:txBody>
      </p:sp>
      <p:sp>
        <p:nvSpPr>
          <p:cNvPr id="11" name="Person">
            <a:extLst>
              <a:ext uri="{FF2B5EF4-FFF2-40B4-BE49-F238E27FC236}">
                <a16:creationId xmlns:a16="http://schemas.microsoft.com/office/drawing/2014/main" id="{D42A4AC9-20EE-7518-5501-9C75AFE90B67}"/>
              </a:ext>
            </a:extLst>
          </p:cNvPr>
          <p:cNvSpPr>
            <a:spLocks noGrp="1"/>
          </p:cNvSpPr>
          <p:nvPr>
            <p:ph type="subTitle" idx="1" hasCustomPrompt="1"/>
          </p:nvPr>
        </p:nvSpPr>
        <p:spPr>
          <a:xfrm>
            <a:off x="395535" y="4083918"/>
            <a:ext cx="4824536" cy="354896"/>
          </a:xfrm>
        </p:spPr>
        <p:txBody>
          <a:bodyPr wrap="square" lIns="0" tIns="36000" bIns="36000" anchor="b" anchorCtr="0">
            <a:normAutofit/>
          </a:bodyPr>
          <a:lstStyle>
            <a:lvl1pPr marL="0" indent="0" algn="l">
              <a:buFont typeface="Arial" panose="020B0604020202020204" pitchFamily="34" charset="0"/>
              <a:buNone/>
              <a:defRPr sz="1600" b="1" i="0">
                <a:solidFill>
                  <a:schemeClr val="accent2"/>
                </a:solidFill>
                <a:latin typeface="TheSans UHH" panose="020B05020503020202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(Titel) Vorname Nachname</a:t>
            </a:r>
          </a:p>
        </p:txBody>
      </p:sp>
      <p:sp>
        <p:nvSpPr>
          <p:cNvPr id="7" name="Datum">
            <a:extLst>
              <a:ext uri="{FF2B5EF4-FFF2-40B4-BE49-F238E27FC236}">
                <a16:creationId xmlns:a16="http://schemas.microsoft.com/office/drawing/2014/main" id="{FCBF30C3-33D1-752C-FC76-BA17BF1B5219}"/>
              </a:ext>
            </a:extLst>
          </p:cNvPr>
          <p:cNvSpPr>
            <a:spLocks noGrp="1"/>
          </p:cNvSpPr>
          <p:nvPr>
            <p:ph type="body" sz="quarter" idx="15" hasCustomPrompt="1"/>
          </p:nvPr>
        </p:nvSpPr>
        <p:spPr>
          <a:xfrm>
            <a:off x="391599" y="4371950"/>
            <a:ext cx="4824536" cy="431800"/>
          </a:xfrm>
        </p:spPr>
        <p:txBody>
          <a:bodyPr>
            <a:normAutofit/>
          </a:bodyPr>
          <a:lstStyle>
            <a:lvl1pPr marL="0" indent="0">
              <a:buNone/>
              <a:defRPr sz="1600" b="0" i="0">
                <a:latin typeface="+mn-lt"/>
              </a:defRPr>
            </a:lvl1pPr>
          </a:lstStyle>
          <a:p>
            <a:pPr lvl="0"/>
            <a:r>
              <a:rPr lang="de-DE" dirty="0"/>
              <a:t>Datum</a:t>
            </a:r>
          </a:p>
        </p:txBody>
      </p:sp>
      <p:sp>
        <p:nvSpPr>
          <p:cNvPr id="10" name="Bildplatzhalter">
            <a:extLst>
              <a:ext uri="{FF2B5EF4-FFF2-40B4-BE49-F238E27FC236}">
                <a16:creationId xmlns:a16="http://schemas.microsoft.com/office/drawing/2014/main" id="{905ACCED-057A-5F1D-E5CC-5F73BBA4A6C5}"/>
              </a:ext>
            </a:extLst>
          </p:cNvPr>
          <p:cNvSpPr>
            <a:spLocks noGrp="1"/>
          </p:cNvSpPr>
          <p:nvPr>
            <p:ph type="pic" sz="quarter" idx="13" hasCustomPrompt="1"/>
          </p:nvPr>
        </p:nvSpPr>
        <p:spPr>
          <a:xfrm>
            <a:off x="5666264" y="0"/>
            <a:ext cx="3482192" cy="5143500"/>
          </a:xfrm>
        </p:spPr>
        <p:txBody>
          <a:bodyPr/>
          <a:lstStyle>
            <a:lvl1pPr marL="0" indent="0">
              <a:buNone/>
              <a:defRPr/>
            </a:lvl1pPr>
          </a:lstStyle>
          <a:p>
            <a:r>
              <a:rPr lang="de-DE" dirty="0"/>
              <a:t>Bild einfügen und mit Alternativtext versehen</a:t>
            </a:r>
          </a:p>
        </p:txBody>
      </p:sp>
      <p:sp>
        <p:nvSpPr>
          <p:cNvPr id="6" name="Copyright">
            <a:extLst>
              <a:ext uri="{FF2B5EF4-FFF2-40B4-BE49-F238E27FC236}">
                <a16:creationId xmlns:a16="http://schemas.microsoft.com/office/drawing/2014/main" id="{0E1FD2E4-6DF4-BF5A-4349-163545BE0BF2}"/>
              </a:ext>
            </a:extLst>
          </p:cNvPr>
          <p:cNvSpPr>
            <a:spLocks noGrp="1"/>
          </p:cNvSpPr>
          <p:nvPr>
            <p:ph type="body" sz="quarter" idx="14" hasCustomPrompt="1"/>
          </p:nvPr>
        </p:nvSpPr>
        <p:spPr>
          <a:xfrm>
            <a:off x="8658404" y="4869835"/>
            <a:ext cx="490052" cy="273665"/>
          </a:xfrm>
          <a:solidFill>
            <a:schemeClr val="bg1">
              <a:alpha val="75000"/>
            </a:schemeClr>
          </a:solidFill>
        </p:spPr>
        <p:txBody>
          <a:bodyPr wrap="none" lIns="72000" rIns="72000" anchor="b" anchorCtr="0">
            <a:spAutoFit/>
          </a:bodyPr>
          <a:lstStyle>
            <a:lvl1pPr marL="0" indent="0" algn="r">
              <a:buNone/>
              <a:defRPr sz="1100">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 </a:t>
            </a:r>
          </a:p>
        </p:txBody>
      </p:sp>
    </p:spTree>
    <p:extLst>
      <p:ext uri="{BB962C8B-B14F-4D97-AF65-F5344CB8AC3E}">
        <p14:creationId xmlns:p14="http://schemas.microsoft.com/office/powerpoint/2010/main" val="272586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und Inhalt (blau/weiß)">
    <p:spTree>
      <p:nvGrpSpPr>
        <p:cNvPr id="1" name=""/>
        <p:cNvGrpSpPr/>
        <p:nvPr/>
      </p:nvGrpSpPr>
      <p:grpSpPr>
        <a:xfrm>
          <a:off x="0" y="0"/>
          <a:ext cx="0" cy="0"/>
          <a:chOff x="0" y="0"/>
          <a:chExt cx="0" cy="0"/>
        </a:xfrm>
      </p:grpSpPr>
      <p:sp>
        <p:nvSpPr>
          <p:cNvPr id="4" name="Rechteck">
            <a:extLst>
              <a:ext uri="{FF2B5EF4-FFF2-40B4-BE49-F238E27FC236}">
                <a16:creationId xmlns:a16="http://schemas.microsoft.com/office/drawing/2014/main" id="{5AFF9095-81B9-BCB9-F995-76D7A95EC3BE}"/>
              </a:ext>
              <a:ext uri="{C183D7F6-B498-43B3-948B-1728B52AA6E4}">
                <adec:decorative xmlns:adec="http://schemas.microsoft.com/office/drawing/2017/decorative" val="1"/>
              </a:ext>
            </a:extLst>
          </p:cNvPr>
          <p:cNvSpPr/>
          <p:nvPr userDrawn="1"/>
        </p:nvSpPr>
        <p:spPr>
          <a:xfrm>
            <a:off x="0" y="0"/>
            <a:ext cx="9144000" cy="350785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el">
            <a:extLst>
              <a:ext uri="{FF2B5EF4-FFF2-40B4-BE49-F238E27FC236}">
                <a16:creationId xmlns:a16="http://schemas.microsoft.com/office/drawing/2014/main" id="{F30FE764-F7B3-C3A0-BE17-FF59C3C4F4BE}"/>
              </a:ext>
            </a:extLst>
          </p:cNvPr>
          <p:cNvSpPr>
            <a:spLocks noGrp="1"/>
          </p:cNvSpPr>
          <p:nvPr>
            <p:ph type="title"/>
          </p:nvPr>
        </p:nvSpPr>
        <p:spPr/>
        <p:txBody>
          <a:bodyPr lIns="0"/>
          <a:lstStyle>
            <a:lvl1pPr>
              <a:defRPr>
                <a:solidFill>
                  <a:schemeClr val="bg1"/>
                </a:solidFill>
              </a:defRPr>
            </a:lvl1pPr>
          </a:lstStyle>
          <a:p>
            <a:r>
              <a:rPr lang="de-DE"/>
              <a:t>Mastertitelformat bearbeiten</a:t>
            </a:r>
            <a:endParaRPr lang="de-DE" dirty="0"/>
          </a:p>
        </p:txBody>
      </p:sp>
      <p:sp>
        <p:nvSpPr>
          <p:cNvPr id="3" name="Inhaltsplatzhalter">
            <a:extLst>
              <a:ext uri="{FF2B5EF4-FFF2-40B4-BE49-F238E27FC236}">
                <a16:creationId xmlns:a16="http://schemas.microsoft.com/office/drawing/2014/main" id="{B54A2940-BCB3-827D-5062-53A2A8B1B0D1}"/>
              </a:ext>
            </a:extLst>
          </p:cNvPr>
          <p:cNvSpPr>
            <a:spLocks noGrp="1"/>
          </p:cNvSpPr>
          <p:nvPr>
            <p:ph idx="1"/>
          </p:nvPr>
        </p:nvSpPr>
        <p:spPr>
          <a:xfrm>
            <a:off x="323850" y="1131887"/>
            <a:ext cx="6192366" cy="2375967"/>
          </a:xfrm>
        </p:spPr>
        <p:txBody>
          <a:bodyPr lIns="0"/>
          <a:lstStyle>
            <a:lvl1pPr>
              <a:lnSpc>
                <a:spcPct val="110000"/>
              </a:lnSpc>
              <a:buClr>
                <a:schemeClr val="bg1"/>
              </a:buClr>
              <a:defRPr>
                <a:solidFill>
                  <a:schemeClr val="bg1"/>
                </a:solidFill>
              </a:defRPr>
            </a:lvl1pPr>
            <a:lvl2pPr>
              <a:lnSpc>
                <a:spcPct val="110000"/>
              </a:lnSpc>
              <a:buClr>
                <a:schemeClr val="bg1"/>
              </a:buClr>
              <a:defRPr>
                <a:solidFill>
                  <a:schemeClr val="bg1"/>
                </a:solidFill>
              </a:defRPr>
            </a:lvl2pPr>
            <a:lvl3pPr>
              <a:lnSpc>
                <a:spcPct val="110000"/>
              </a:lnSpc>
              <a:buClr>
                <a:schemeClr val="bg1"/>
              </a:buClr>
              <a:defRPr>
                <a:solidFill>
                  <a:schemeClr val="bg1"/>
                </a:solidFill>
              </a:defRPr>
            </a:lvl3pPr>
            <a:lvl4pPr>
              <a:lnSpc>
                <a:spcPct val="110000"/>
              </a:lnSpc>
              <a:buClr>
                <a:schemeClr val="bg1"/>
              </a:buClr>
              <a:defRPr>
                <a:solidFill>
                  <a:schemeClr val="bg1"/>
                </a:solidFill>
              </a:defRPr>
            </a:lvl4pPr>
            <a:lvl5pPr>
              <a:lnSpc>
                <a:spcPct val="110000"/>
              </a:lnSpc>
              <a:buClr>
                <a:schemeClr val="bg1"/>
              </a:buClr>
              <a:defRPr>
                <a:solidFill>
                  <a:schemeClr val="bg1"/>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Foliennummernplatzhalter">
            <a:extLst>
              <a:ext uri="{FF2B5EF4-FFF2-40B4-BE49-F238E27FC236}">
                <a16:creationId xmlns:a16="http://schemas.microsoft.com/office/drawing/2014/main" id="{BCE49DE1-412F-9551-E6D9-B0052C74974A}"/>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a:t>
            </a:fld>
            <a:endParaRPr lang="de-DE"/>
          </a:p>
        </p:txBody>
      </p:sp>
      <p:sp>
        <p:nvSpPr>
          <p:cNvPr id="5" name="Datumsplatzhalter">
            <a:extLst>
              <a:ext uri="{FF2B5EF4-FFF2-40B4-BE49-F238E27FC236}">
                <a16:creationId xmlns:a16="http://schemas.microsoft.com/office/drawing/2014/main" id="{1A332F47-736B-CDE0-6752-F10D3D68B97F}"/>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6" name="Fußzeilenplatzhalter">
            <a:extLst>
              <a:ext uri="{FF2B5EF4-FFF2-40B4-BE49-F238E27FC236}">
                <a16:creationId xmlns:a16="http://schemas.microsoft.com/office/drawing/2014/main" id="{5C11D619-E32A-2CEE-9965-9C829412BC38}"/>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61841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mit schmalem Foto)">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022CAA55-EBA8-B65A-0AFD-E54B4AB91321}"/>
              </a:ext>
            </a:extLst>
          </p:cNvPr>
          <p:cNvSpPr>
            <a:spLocks noGrp="1"/>
          </p:cNvSpPr>
          <p:nvPr>
            <p:ph type="title"/>
          </p:nvPr>
        </p:nvSpPr>
        <p:spPr>
          <a:xfrm>
            <a:off x="323850" y="339502"/>
            <a:ext cx="4968230" cy="575841"/>
          </a:xfrm>
        </p:spPr>
        <p:txBody>
          <a:bodyPr lIns="0"/>
          <a:lstStyle/>
          <a:p>
            <a:r>
              <a:rPr lang="de-DE"/>
              <a:t>Mastertitelformat bearbeiten</a:t>
            </a:r>
            <a:endParaRPr lang="de-DE" dirty="0"/>
          </a:p>
        </p:txBody>
      </p:sp>
      <p:sp>
        <p:nvSpPr>
          <p:cNvPr id="3" name="Inhaltsplatzhalter">
            <a:extLst>
              <a:ext uri="{FF2B5EF4-FFF2-40B4-BE49-F238E27FC236}">
                <a16:creationId xmlns:a16="http://schemas.microsoft.com/office/drawing/2014/main" id="{2C284ADE-10D9-51D8-79D6-838CA1561964}"/>
              </a:ext>
            </a:extLst>
          </p:cNvPr>
          <p:cNvSpPr>
            <a:spLocks noGrp="1"/>
          </p:cNvSpPr>
          <p:nvPr>
            <p:ph sz="half" idx="1"/>
          </p:nvPr>
        </p:nvSpPr>
        <p:spPr>
          <a:xfrm>
            <a:off x="323850" y="1131888"/>
            <a:ext cx="4608190" cy="2952750"/>
          </a:xfrm>
        </p:spPr>
        <p:txBody>
          <a:bodyPr lIns="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a:extLst>
              <a:ext uri="{FF2B5EF4-FFF2-40B4-BE49-F238E27FC236}">
                <a16:creationId xmlns:a16="http://schemas.microsoft.com/office/drawing/2014/main" id="{C35977E2-0412-120B-2CE6-634B43C86EF5}"/>
              </a:ext>
            </a:extLst>
          </p:cNvPr>
          <p:cNvSpPr>
            <a:spLocks noGrp="1"/>
          </p:cNvSpPr>
          <p:nvPr>
            <p:ph type="pic" sz="quarter" idx="13" hasCustomPrompt="1"/>
          </p:nvPr>
        </p:nvSpPr>
        <p:spPr>
          <a:xfrm>
            <a:off x="5669901" y="0"/>
            <a:ext cx="3481933" cy="5143500"/>
          </a:xfrm>
          <a:noFill/>
        </p:spPr>
        <p:txBody>
          <a:bodyPr/>
          <a:lstStyle>
            <a:lvl1pPr marL="0" indent="0">
              <a:buNone/>
              <a:defRPr/>
            </a:lvl1pPr>
          </a:lstStyle>
          <a:p>
            <a:r>
              <a:rPr lang="de-DE" dirty="0"/>
              <a:t>Bild einfügen und mit Alternativtext versehen</a:t>
            </a:r>
          </a:p>
        </p:txBody>
      </p:sp>
      <p:sp>
        <p:nvSpPr>
          <p:cNvPr id="8" name="Copyright">
            <a:extLst>
              <a:ext uri="{FF2B5EF4-FFF2-40B4-BE49-F238E27FC236}">
                <a16:creationId xmlns:a16="http://schemas.microsoft.com/office/drawing/2014/main" id="{36C21B6C-1199-7410-D70C-DF13D6B43E68}"/>
              </a:ext>
            </a:extLst>
          </p:cNvPr>
          <p:cNvSpPr>
            <a:spLocks noGrp="1"/>
          </p:cNvSpPr>
          <p:nvPr>
            <p:ph type="body" sz="quarter" idx="14" hasCustomPrompt="1"/>
          </p:nvPr>
        </p:nvSpPr>
        <p:spPr>
          <a:xfrm>
            <a:off x="8361849" y="4857140"/>
            <a:ext cx="786607" cy="286360"/>
          </a:xfrm>
          <a:solidFill>
            <a:schemeClr val="bg1">
              <a:alpha val="75000"/>
            </a:schemeClr>
          </a:solidFill>
        </p:spPr>
        <p:txBody>
          <a:bodyPr wrap="none" lIns="72000" rIns="72000" anchor="b" anchorCtr="0">
            <a:spAutoFit/>
          </a:bodyPr>
          <a:lstStyle>
            <a:lvl1pPr marL="0" indent="0" algn="r">
              <a:buNone/>
              <a:defRPr sz="1100">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 UHH</a:t>
            </a:r>
          </a:p>
        </p:txBody>
      </p:sp>
      <p:sp>
        <p:nvSpPr>
          <p:cNvPr id="6" name="Foliennummernplatzhalter">
            <a:extLst>
              <a:ext uri="{FF2B5EF4-FFF2-40B4-BE49-F238E27FC236}">
                <a16:creationId xmlns:a16="http://schemas.microsoft.com/office/drawing/2014/main" id="{338EC3EA-D4DA-303C-806E-472FC6B322D6}"/>
              </a:ext>
              <a:ext uri="{C183D7F6-B498-43B3-948B-1728B52AA6E4}">
                <adec:decorative xmlns:adec="http://schemas.microsoft.com/office/drawing/2017/decorative" val="1"/>
              </a:ext>
            </a:extLst>
          </p:cNvPr>
          <p:cNvSpPr>
            <a:spLocks noGrp="1"/>
          </p:cNvSpPr>
          <p:nvPr>
            <p:ph type="sldNum" sz="quarter" idx="4"/>
          </p:nvPr>
        </p:nvSpPr>
        <p:spPr>
          <a:xfrm>
            <a:off x="8162156" y="4615009"/>
            <a:ext cx="657994" cy="274637"/>
          </a:xfrm>
          <a:prstGeom prst="rect">
            <a:avLst/>
          </a:prstGeom>
        </p:spPr>
        <p:txBody>
          <a:bodyPr vert="horz" lIns="91440" tIns="45720" rIns="0" bIns="45720" rtlCol="0" anchor="ctr"/>
          <a:lstStyle>
            <a:lvl1pPr algn="r">
              <a:defRPr sz="1200">
                <a:solidFill>
                  <a:schemeClr val="tx1"/>
                </a:solidFill>
              </a:defRPr>
            </a:lvl1pPr>
          </a:lstStyle>
          <a:p>
            <a:fld id="{3449650F-E03B-624E-B2AD-4F9591B58B11}" type="slidenum">
              <a:rPr lang="de-DE" smtClean="0"/>
              <a:pPr/>
              <a:t>‹#›</a:t>
            </a:fld>
            <a:endParaRPr lang="de-DE" dirty="0"/>
          </a:p>
        </p:txBody>
      </p:sp>
      <p:sp>
        <p:nvSpPr>
          <p:cNvPr id="4" name="Datumsplatzhalter">
            <a:extLst>
              <a:ext uri="{FF2B5EF4-FFF2-40B4-BE49-F238E27FC236}">
                <a16:creationId xmlns:a16="http://schemas.microsoft.com/office/drawing/2014/main" id="{9AAC19B7-37FD-AA89-39AA-F7DF9419DB44}"/>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4BFEEC7F-37CA-96F1-CC3A-8A300A1C2E42}"/>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1087498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 und Inhalt (mit breitem Foto)">
    <p:bg>
      <p:bgRef idx="1001">
        <a:schemeClr val="bg2"/>
      </p:bgRef>
    </p:bg>
    <p:spTree>
      <p:nvGrpSpPr>
        <p:cNvPr id="1" name=""/>
        <p:cNvGrpSpPr/>
        <p:nvPr/>
      </p:nvGrpSpPr>
      <p:grpSpPr>
        <a:xfrm>
          <a:off x="0" y="0"/>
          <a:ext cx="0" cy="0"/>
          <a:chOff x="0" y="0"/>
          <a:chExt cx="0" cy="0"/>
        </a:xfrm>
      </p:grpSpPr>
      <p:sp>
        <p:nvSpPr>
          <p:cNvPr id="7" name="Foliennummernplatzhalter">
            <a:extLst>
              <a:ext uri="{FF2B5EF4-FFF2-40B4-BE49-F238E27FC236}">
                <a16:creationId xmlns:a16="http://schemas.microsoft.com/office/drawing/2014/main" id="{E58634C5-D0B6-1717-8CE0-5AE7DF487E45}"/>
              </a:ext>
              <a:ext uri="{C183D7F6-B498-43B3-948B-1728B52AA6E4}">
                <adec:decorative xmlns:adec="http://schemas.microsoft.com/office/drawing/2017/decorative" val="1"/>
              </a:ext>
            </a:extLst>
          </p:cNvPr>
          <p:cNvSpPr>
            <a:spLocks noGrp="1"/>
          </p:cNvSpPr>
          <p:nvPr>
            <p:ph type="sldNum" sz="quarter" idx="12"/>
          </p:nvPr>
        </p:nvSpPr>
        <p:spPr>
          <a:xfrm>
            <a:off x="8244408" y="4616957"/>
            <a:ext cx="702990" cy="274637"/>
          </a:xfrm>
          <a:prstGeom prst="rect">
            <a:avLst/>
          </a:prstGeom>
        </p:spPr>
        <p:txBody>
          <a:bodyPr/>
          <a:lstStyle>
            <a:lvl1pPr>
              <a:defRPr>
                <a:solidFill>
                  <a:schemeClr val="tx1"/>
                </a:solidFill>
              </a:defRPr>
            </a:lvl1pPr>
          </a:lstStyle>
          <a:p>
            <a:fld id="{309D5144-004E-1E45-907B-65C86CA25C3F}" type="slidenum">
              <a:rPr lang="de-DE" smtClean="0"/>
              <a:pPr/>
              <a:t>‹#›</a:t>
            </a:fld>
            <a:endParaRPr lang="de-DE"/>
          </a:p>
        </p:txBody>
      </p:sp>
      <p:sp>
        <p:nvSpPr>
          <p:cNvPr id="2" name="Titel">
            <a:extLst>
              <a:ext uri="{FF2B5EF4-FFF2-40B4-BE49-F238E27FC236}">
                <a16:creationId xmlns:a16="http://schemas.microsoft.com/office/drawing/2014/main" id="{022CAA55-EBA8-B65A-0AFD-E54B4AB91321}"/>
              </a:ext>
            </a:extLst>
          </p:cNvPr>
          <p:cNvSpPr>
            <a:spLocks noGrp="1"/>
          </p:cNvSpPr>
          <p:nvPr>
            <p:ph type="title" hasCustomPrompt="1"/>
          </p:nvPr>
        </p:nvSpPr>
        <p:spPr>
          <a:xfrm>
            <a:off x="323850" y="339502"/>
            <a:ext cx="2807990" cy="575841"/>
          </a:xfrm>
        </p:spPr>
        <p:txBody>
          <a:bodyPr lIns="0"/>
          <a:lstStyle>
            <a:lvl1pPr>
              <a:defRPr>
                <a:solidFill>
                  <a:schemeClr val="tx1"/>
                </a:solidFill>
              </a:defRPr>
            </a:lvl1pPr>
          </a:lstStyle>
          <a:p>
            <a:r>
              <a:rPr lang="de-DE" dirty="0"/>
              <a:t>Titel</a:t>
            </a:r>
          </a:p>
        </p:txBody>
      </p:sp>
      <p:sp>
        <p:nvSpPr>
          <p:cNvPr id="3" name="Inhaltsplatzhalter">
            <a:extLst>
              <a:ext uri="{FF2B5EF4-FFF2-40B4-BE49-F238E27FC236}">
                <a16:creationId xmlns:a16="http://schemas.microsoft.com/office/drawing/2014/main" id="{2C284ADE-10D9-51D8-79D6-838CA1561964}"/>
              </a:ext>
            </a:extLst>
          </p:cNvPr>
          <p:cNvSpPr>
            <a:spLocks noGrp="1"/>
          </p:cNvSpPr>
          <p:nvPr>
            <p:ph sz="half" idx="1"/>
          </p:nvPr>
        </p:nvSpPr>
        <p:spPr>
          <a:xfrm>
            <a:off x="323850" y="1131888"/>
            <a:ext cx="2807990" cy="2952750"/>
          </a:xfrm>
        </p:spPr>
        <p:txBody>
          <a:bodyPr lIns="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Bildplatzhalter">
            <a:extLst>
              <a:ext uri="{FF2B5EF4-FFF2-40B4-BE49-F238E27FC236}">
                <a16:creationId xmlns:a16="http://schemas.microsoft.com/office/drawing/2014/main" id="{C35977E2-0412-120B-2CE6-634B43C86EF5}"/>
              </a:ext>
            </a:extLst>
          </p:cNvPr>
          <p:cNvSpPr>
            <a:spLocks noGrp="1"/>
          </p:cNvSpPr>
          <p:nvPr>
            <p:ph type="pic" sz="quarter" idx="13" hasCustomPrompt="1"/>
          </p:nvPr>
        </p:nvSpPr>
        <p:spPr>
          <a:xfrm>
            <a:off x="3492500" y="0"/>
            <a:ext cx="5651797" cy="5143500"/>
          </a:xfrm>
          <a:noFill/>
        </p:spPr>
        <p:txBody>
          <a:bodyPr/>
          <a:lstStyle>
            <a:lvl1pPr marL="0" indent="0">
              <a:buNone/>
              <a:defRPr/>
            </a:lvl1pPr>
          </a:lstStyle>
          <a:p>
            <a:r>
              <a:rPr lang="de-DE" dirty="0"/>
              <a:t>Bild einfügen und mit Alternativtext versehen</a:t>
            </a:r>
          </a:p>
        </p:txBody>
      </p:sp>
      <p:sp>
        <p:nvSpPr>
          <p:cNvPr id="8" name="Copyright">
            <a:extLst>
              <a:ext uri="{FF2B5EF4-FFF2-40B4-BE49-F238E27FC236}">
                <a16:creationId xmlns:a16="http://schemas.microsoft.com/office/drawing/2014/main" id="{6F379341-4B7C-56ED-E5CE-3AF27C9C07CD}"/>
              </a:ext>
            </a:extLst>
          </p:cNvPr>
          <p:cNvSpPr>
            <a:spLocks noGrp="1"/>
          </p:cNvSpPr>
          <p:nvPr>
            <p:ph type="body" sz="quarter" idx="14" hasCustomPrompt="1"/>
          </p:nvPr>
        </p:nvSpPr>
        <p:spPr>
          <a:xfrm>
            <a:off x="8361849" y="4869835"/>
            <a:ext cx="786607" cy="273665"/>
          </a:xfrm>
          <a:solidFill>
            <a:schemeClr val="tx1">
              <a:alpha val="75000"/>
            </a:schemeClr>
          </a:solidFill>
        </p:spPr>
        <p:txBody>
          <a:bodyPr wrap="none" lIns="72000" rIns="72000" anchor="b" anchorCtr="0">
            <a:spAutoFit/>
          </a:bodyPr>
          <a:lstStyle>
            <a:lvl1pPr marL="0" indent="0" algn="r">
              <a:buNone/>
              <a:defRPr sz="1100">
                <a:solidFill>
                  <a:schemeClr val="bg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 UHH</a:t>
            </a:r>
          </a:p>
        </p:txBody>
      </p:sp>
      <p:pic>
        <p:nvPicPr>
          <p:cNvPr id="9" name="UHH-Logo">
            <a:extLst>
              <a:ext uri="{FF2B5EF4-FFF2-40B4-BE49-F238E27FC236}">
                <a16:creationId xmlns:a16="http://schemas.microsoft.com/office/drawing/2014/main" id="{3BDE8800-7D43-0D06-238E-1FA0D202AEC5}"/>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323850" y="4381726"/>
            <a:ext cx="1295822" cy="422049"/>
          </a:xfrm>
          <a:prstGeom prst="rect">
            <a:avLst/>
          </a:prstGeom>
        </p:spPr>
      </p:pic>
      <p:sp>
        <p:nvSpPr>
          <p:cNvPr id="11" name="Datumsplatzhalter">
            <a:extLst>
              <a:ext uri="{FF2B5EF4-FFF2-40B4-BE49-F238E27FC236}">
                <a16:creationId xmlns:a16="http://schemas.microsoft.com/office/drawing/2014/main" id="{7D88BC12-8F4E-BFC6-264F-89270375E7DF}"/>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12" name="Fußzeilenplatzhalter">
            <a:extLst>
              <a:ext uri="{FF2B5EF4-FFF2-40B4-BE49-F238E27FC236}">
                <a16:creationId xmlns:a16="http://schemas.microsoft.com/office/drawing/2014/main" id="{F86D739E-9299-6C18-D483-F75B8037A4A9}"/>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216683533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el und Inhalt (mit Beschreibung)">
    <p:spTree>
      <p:nvGrpSpPr>
        <p:cNvPr id="1" name=""/>
        <p:cNvGrpSpPr/>
        <p:nvPr/>
      </p:nvGrpSpPr>
      <p:grpSpPr>
        <a:xfrm>
          <a:off x="0" y="0"/>
          <a:ext cx="0" cy="0"/>
          <a:chOff x="0" y="0"/>
          <a:chExt cx="0" cy="0"/>
        </a:xfrm>
      </p:grpSpPr>
      <p:sp>
        <p:nvSpPr>
          <p:cNvPr id="8" name="Blaues Rechteck">
            <a:extLst>
              <a:ext uri="{FF2B5EF4-FFF2-40B4-BE49-F238E27FC236}">
                <a16:creationId xmlns:a16="http://schemas.microsoft.com/office/drawing/2014/main" id="{14BDBED3-5910-DE22-D9E0-EF5709BC0B7D}"/>
              </a:ext>
              <a:ext uri="{C183D7F6-B498-43B3-948B-1728B52AA6E4}">
                <adec:decorative xmlns:adec="http://schemas.microsoft.com/office/drawing/2017/decorative" val="1"/>
              </a:ext>
            </a:extLst>
          </p:cNvPr>
          <p:cNvSpPr/>
          <p:nvPr userDrawn="1"/>
        </p:nvSpPr>
        <p:spPr>
          <a:xfrm>
            <a:off x="5662364" y="0"/>
            <a:ext cx="348163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a:extLst>
              <a:ext uri="{FF2B5EF4-FFF2-40B4-BE49-F238E27FC236}">
                <a16:creationId xmlns:a16="http://schemas.microsoft.com/office/drawing/2014/main" id="{022CAA55-EBA8-B65A-0AFD-E54B4AB91321}"/>
              </a:ext>
            </a:extLst>
          </p:cNvPr>
          <p:cNvSpPr>
            <a:spLocks noGrp="1"/>
          </p:cNvSpPr>
          <p:nvPr>
            <p:ph type="title"/>
          </p:nvPr>
        </p:nvSpPr>
        <p:spPr/>
        <p:txBody>
          <a:bodyPr lIns="0"/>
          <a:lstStyle/>
          <a:p>
            <a:r>
              <a:rPr lang="de-DE"/>
              <a:t>Mastertitelformat bearbeiten</a:t>
            </a:r>
          </a:p>
        </p:txBody>
      </p:sp>
      <p:sp>
        <p:nvSpPr>
          <p:cNvPr id="3" name="Inhaltsplatzhalter">
            <a:extLst>
              <a:ext uri="{FF2B5EF4-FFF2-40B4-BE49-F238E27FC236}">
                <a16:creationId xmlns:a16="http://schemas.microsoft.com/office/drawing/2014/main" id="{2C284ADE-10D9-51D8-79D6-838CA1561964}"/>
              </a:ext>
            </a:extLst>
          </p:cNvPr>
          <p:cNvSpPr>
            <a:spLocks noGrp="1"/>
          </p:cNvSpPr>
          <p:nvPr>
            <p:ph sz="half" idx="1"/>
          </p:nvPr>
        </p:nvSpPr>
        <p:spPr>
          <a:xfrm>
            <a:off x="323850" y="1131888"/>
            <a:ext cx="5256262" cy="2952750"/>
          </a:xfrm>
        </p:spPr>
        <p:txBody>
          <a:bodyPr lIns="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2">
            <a:extLst>
              <a:ext uri="{FF2B5EF4-FFF2-40B4-BE49-F238E27FC236}">
                <a16:creationId xmlns:a16="http://schemas.microsoft.com/office/drawing/2014/main" id="{CB799E1F-ECFF-810B-2A66-CDC2F619B91B}"/>
              </a:ext>
            </a:extLst>
          </p:cNvPr>
          <p:cNvSpPr>
            <a:spLocks noGrp="1"/>
          </p:cNvSpPr>
          <p:nvPr>
            <p:ph sz="half" idx="2" hasCustomPrompt="1"/>
          </p:nvPr>
        </p:nvSpPr>
        <p:spPr>
          <a:xfrm>
            <a:off x="5950074" y="1131888"/>
            <a:ext cx="2870076" cy="1922866"/>
          </a:xfrm>
        </p:spPr>
        <p:txBody>
          <a:bodyPr lIns="0" anchor="t" anchorCtr="0">
            <a:normAutofit/>
          </a:bodyPr>
          <a:lstStyle>
            <a:lvl1pPr marL="285750" indent="-285750">
              <a:lnSpc>
                <a:spcPct val="120000"/>
              </a:lnSpc>
              <a:buClr>
                <a:schemeClr val="bg1"/>
              </a:buClr>
              <a:buFont typeface="Wingdings" pitchFamily="2" charset="2"/>
              <a:buChar char="§"/>
              <a:defRPr sz="1400">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sed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erat, sed </a:t>
            </a:r>
            <a:r>
              <a:rPr lang="de-DE" dirty="0" err="1"/>
              <a:t>diam</a:t>
            </a:r>
            <a:r>
              <a:rPr lang="de-DE" dirty="0"/>
              <a:t> </a:t>
            </a:r>
            <a:r>
              <a:rPr lang="de-DE" dirty="0" err="1"/>
              <a:t>voluptua</a:t>
            </a:r>
            <a:r>
              <a:rPr lang="de-DE" dirty="0"/>
              <a:t>. </a:t>
            </a:r>
          </a:p>
        </p:txBody>
      </p:sp>
      <p:sp>
        <p:nvSpPr>
          <p:cNvPr id="9" name="Foliennummernplatzhalter">
            <a:extLst>
              <a:ext uri="{FF2B5EF4-FFF2-40B4-BE49-F238E27FC236}">
                <a16:creationId xmlns:a16="http://schemas.microsoft.com/office/drawing/2014/main" id="{F6365823-088A-8693-C71E-3BE224B70939}"/>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lvl1pPr>
              <a:defRPr>
                <a:solidFill>
                  <a:schemeClr val="bg1"/>
                </a:solidFill>
              </a:defRPr>
            </a:lvl1pPr>
          </a:lstStyle>
          <a:p>
            <a:fld id="{309D5144-004E-1E45-907B-65C86CA25C3F}" type="slidenum">
              <a:rPr lang="de-DE" smtClean="0"/>
              <a:pPr/>
              <a:t>‹#›</a:t>
            </a:fld>
            <a:endParaRPr lang="de-DE"/>
          </a:p>
        </p:txBody>
      </p:sp>
      <p:sp>
        <p:nvSpPr>
          <p:cNvPr id="5" name="Datumsplatzhalter">
            <a:extLst>
              <a:ext uri="{FF2B5EF4-FFF2-40B4-BE49-F238E27FC236}">
                <a16:creationId xmlns:a16="http://schemas.microsoft.com/office/drawing/2014/main" id="{0406DA75-B94C-88A6-DC22-02C95D67C7E6}"/>
              </a:ext>
              <a:ext uri="{C183D7F6-B498-43B3-948B-1728B52AA6E4}">
                <adec:decorative xmlns:adec="http://schemas.microsoft.com/office/drawing/2017/decorative" val="1"/>
              </a:ext>
            </a:extLst>
          </p:cNvPr>
          <p:cNvSpPr>
            <a:spLocks noGrp="1"/>
          </p:cNvSpPr>
          <p:nvPr>
            <p:ph type="dt" sz="half" idx="13"/>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6" name="Fußzeilenplatzhalter">
            <a:extLst>
              <a:ext uri="{FF2B5EF4-FFF2-40B4-BE49-F238E27FC236}">
                <a16:creationId xmlns:a16="http://schemas.microsoft.com/office/drawing/2014/main" id="{1670BC1F-CA78-59FB-8906-557B8A8BBA26}"/>
              </a:ext>
              <a:ext uri="{C183D7F6-B498-43B3-948B-1728B52AA6E4}">
                <adec:decorative xmlns:adec="http://schemas.microsoft.com/office/drawing/2017/decorative" val="1"/>
              </a:ext>
            </a:extLst>
          </p:cNvPr>
          <p:cNvSpPr>
            <a:spLocks noGrp="1"/>
          </p:cNvSpPr>
          <p:nvPr>
            <p:ph type="ftr" sz="quarter" idx="3"/>
          </p:nvPr>
        </p:nvSpPr>
        <p:spPr>
          <a:xfrm>
            <a:off x="5662364" y="4615010"/>
            <a:ext cx="2499792" cy="274637"/>
          </a:xfrm>
          <a:prstGeom prst="rect">
            <a:avLst/>
          </a:prstGeom>
        </p:spPr>
        <p:txBody>
          <a:bodyPr vert="horz" lIns="91440" tIns="45720" rIns="91440" bIns="45720" rtlCol="0" anchor="ctr"/>
          <a:lstStyle>
            <a:lvl1pPr algn="ctr">
              <a:defRPr sz="1200">
                <a:solidFill>
                  <a:schemeClr val="bg1"/>
                </a:solidFill>
              </a:defRPr>
            </a:lvl1pPr>
          </a:lstStyle>
          <a:p>
            <a:endParaRPr lang="de-DE" dirty="0"/>
          </a:p>
        </p:txBody>
      </p:sp>
    </p:spTree>
    <p:extLst>
      <p:ext uri="{BB962C8B-B14F-4D97-AF65-F5344CB8AC3E}">
        <p14:creationId xmlns:p14="http://schemas.microsoft.com/office/powerpoint/2010/main" val="1836243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4964934C-EA16-90F9-FF01-DDA26AEA7582}"/>
              </a:ext>
            </a:extLst>
          </p:cNvPr>
          <p:cNvSpPr>
            <a:spLocks noGrp="1"/>
          </p:cNvSpPr>
          <p:nvPr>
            <p:ph type="title"/>
          </p:nvPr>
        </p:nvSpPr>
        <p:spPr/>
        <p:txBody>
          <a:bodyPr/>
          <a:lstStyle/>
          <a:p>
            <a:r>
              <a:rPr lang="de-DE"/>
              <a:t>Mastertitelformat bearbeiten</a:t>
            </a:r>
          </a:p>
        </p:txBody>
      </p:sp>
      <p:sp>
        <p:nvSpPr>
          <p:cNvPr id="6" name="Foliennummernplatzhalter">
            <a:extLst>
              <a:ext uri="{FF2B5EF4-FFF2-40B4-BE49-F238E27FC236}">
                <a16:creationId xmlns:a16="http://schemas.microsoft.com/office/drawing/2014/main" id="{8A498CDC-352F-BF56-E3E4-9366FD040654}"/>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a:t>
            </a:fld>
            <a:endParaRPr lang="de-DE"/>
          </a:p>
        </p:txBody>
      </p:sp>
      <p:sp>
        <p:nvSpPr>
          <p:cNvPr id="3" name="Datumsplatzhalter">
            <a:extLst>
              <a:ext uri="{FF2B5EF4-FFF2-40B4-BE49-F238E27FC236}">
                <a16:creationId xmlns:a16="http://schemas.microsoft.com/office/drawing/2014/main" id="{B324906E-3EC6-43D0-38B0-7F3BC8939CCD}"/>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4" name="Fußzeilenplatzhalter">
            <a:extLst>
              <a:ext uri="{FF2B5EF4-FFF2-40B4-BE49-F238E27FC236}">
                <a16:creationId xmlns:a16="http://schemas.microsoft.com/office/drawing/2014/main" id="{511DF910-5AC6-4699-67BD-422B03AEE635}"/>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161949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a:extLst>
              <a:ext uri="{FF2B5EF4-FFF2-40B4-BE49-F238E27FC236}">
                <a16:creationId xmlns:a16="http://schemas.microsoft.com/office/drawing/2014/main" id="{A6F2484B-6A49-A01C-CB00-04C3C61D9058}"/>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a:t>
            </a:fld>
            <a:endParaRPr lang="de-DE" dirty="0"/>
          </a:p>
        </p:txBody>
      </p:sp>
      <p:sp>
        <p:nvSpPr>
          <p:cNvPr id="2" name="Datumsplatzhalter">
            <a:extLst>
              <a:ext uri="{FF2B5EF4-FFF2-40B4-BE49-F238E27FC236}">
                <a16:creationId xmlns:a16="http://schemas.microsoft.com/office/drawing/2014/main" id="{A6EB1508-E0F4-F09F-03BC-AA73731C5037}"/>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3" name="Fußzeilenplatzhalter">
            <a:extLst>
              <a:ext uri="{FF2B5EF4-FFF2-40B4-BE49-F238E27FC236}">
                <a16:creationId xmlns:a16="http://schemas.microsoft.com/office/drawing/2014/main" id="{AA413CEF-D37C-976C-E37F-68A4D6D80B7E}"/>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3041775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022CAA55-EBA8-B65A-0AFD-E54B4AB91321}"/>
              </a:ext>
            </a:extLst>
          </p:cNvPr>
          <p:cNvSpPr>
            <a:spLocks noGrp="1"/>
          </p:cNvSpPr>
          <p:nvPr>
            <p:ph type="title"/>
          </p:nvPr>
        </p:nvSpPr>
        <p:spPr/>
        <p:txBody>
          <a:bodyPr lIns="0"/>
          <a:lstStyle/>
          <a:p>
            <a:r>
              <a:rPr lang="de-DE"/>
              <a:t>Mastertitelformat bearbeiten</a:t>
            </a:r>
          </a:p>
        </p:txBody>
      </p:sp>
      <p:sp>
        <p:nvSpPr>
          <p:cNvPr id="3" name="Inhaltsplatzhalter">
            <a:extLst>
              <a:ext uri="{FF2B5EF4-FFF2-40B4-BE49-F238E27FC236}">
                <a16:creationId xmlns:a16="http://schemas.microsoft.com/office/drawing/2014/main" id="{2C284ADE-10D9-51D8-79D6-838CA1561964}"/>
              </a:ext>
            </a:extLst>
          </p:cNvPr>
          <p:cNvSpPr>
            <a:spLocks noGrp="1"/>
          </p:cNvSpPr>
          <p:nvPr>
            <p:ph sz="half" idx="1"/>
          </p:nvPr>
        </p:nvSpPr>
        <p:spPr>
          <a:xfrm>
            <a:off x="323850" y="1134994"/>
            <a:ext cx="3960118" cy="2949644"/>
          </a:xfrm>
        </p:spPr>
        <p:txBody>
          <a:bodyPr lIns="0"/>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2">
            <a:extLst>
              <a:ext uri="{FF2B5EF4-FFF2-40B4-BE49-F238E27FC236}">
                <a16:creationId xmlns:a16="http://schemas.microsoft.com/office/drawing/2014/main" id="{CB799E1F-ECFF-810B-2A66-CDC2F619B91B}"/>
              </a:ext>
            </a:extLst>
          </p:cNvPr>
          <p:cNvSpPr>
            <a:spLocks noGrp="1"/>
          </p:cNvSpPr>
          <p:nvPr>
            <p:ph sz="half" idx="2"/>
          </p:nvPr>
        </p:nvSpPr>
        <p:spPr>
          <a:xfrm>
            <a:off x="4860032" y="1134994"/>
            <a:ext cx="3960118" cy="2949644"/>
          </a:xfrm>
        </p:spPr>
        <p:txBody>
          <a:bodyPr lIns="0"/>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a:extLst>
              <a:ext uri="{FF2B5EF4-FFF2-40B4-BE49-F238E27FC236}">
                <a16:creationId xmlns:a16="http://schemas.microsoft.com/office/drawing/2014/main" id="{E58634C5-D0B6-1717-8CE0-5AE7DF487E45}"/>
              </a:ext>
              <a:ext uri="{C183D7F6-B498-43B3-948B-1728B52AA6E4}">
                <adec:decorative xmlns:adec="http://schemas.microsoft.com/office/drawing/2017/decorative" val="1"/>
              </a:ext>
            </a:extLst>
          </p:cNvPr>
          <p:cNvSpPr>
            <a:spLocks noGrp="1"/>
          </p:cNvSpPr>
          <p:nvPr>
            <p:ph type="sldNum" sz="quarter" idx="12"/>
          </p:nvPr>
        </p:nvSpPr>
        <p:spPr>
          <a:xfrm>
            <a:off x="8123094" y="4616957"/>
            <a:ext cx="702990" cy="274637"/>
          </a:xfrm>
          <a:prstGeom prst="rect">
            <a:avLst/>
          </a:prstGeom>
        </p:spPr>
        <p:txBody>
          <a:bodyPr/>
          <a:lstStyle>
            <a:lvl1pPr algn="r">
              <a:defRPr/>
            </a:lvl1pPr>
          </a:lstStyle>
          <a:p>
            <a:fld id="{309D5144-004E-1E45-907B-65C86CA25C3F}" type="slidenum">
              <a:rPr lang="de-DE" smtClean="0"/>
              <a:pPr/>
              <a:t>‹#›</a:t>
            </a:fld>
            <a:endParaRPr lang="de-DE"/>
          </a:p>
        </p:txBody>
      </p:sp>
      <p:sp>
        <p:nvSpPr>
          <p:cNvPr id="5" name="Datumsplatzhalter">
            <a:extLst>
              <a:ext uri="{FF2B5EF4-FFF2-40B4-BE49-F238E27FC236}">
                <a16:creationId xmlns:a16="http://schemas.microsoft.com/office/drawing/2014/main" id="{256A2770-1A1F-77F6-78D7-E44AEAE9E9BF}"/>
              </a:ext>
              <a:ext uri="{C183D7F6-B498-43B3-948B-1728B52AA6E4}">
                <adec:decorative xmlns:adec="http://schemas.microsoft.com/office/drawing/2017/decorative" val="1"/>
              </a:ext>
            </a:extLst>
          </p:cNvPr>
          <p:cNvSpPr>
            <a:spLocks noGrp="1"/>
          </p:cNvSpPr>
          <p:nvPr>
            <p:ph type="dt" sz="half" idx="13"/>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6" name="Fußzeilenplatzhalter">
            <a:extLst>
              <a:ext uri="{FF2B5EF4-FFF2-40B4-BE49-F238E27FC236}">
                <a16:creationId xmlns:a16="http://schemas.microsoft.com/office/drawing/2014/main" id="{1BB2272B-6D56-1FA3-D138-FFB24858D55A}"/>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1033110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11" name="Titel">
            <a:extLst>
              <a:ext uri="{FF2B5EF4-FFF2-40B4-BE49-F238E27FC236}">
                <a16:creationId xmlns:a16="http://schemas.microsoft.com/office/drawing/2014/main" id="{CD2ED777-FF9B-1F8E-A73B-AE96714D02D1}"/>
              </a:ext>
            </a:extLst>
          </p:cNvPr>
          <p:cNvSpPr>
            <a:spLocks noGrp="1"/>
          </p:cNvSpPr>
          <p:nvPr>
            <p:ph type="title"/>
          </p:nvPr>
        </p:nvSpPr>
        <p:spPr>
          <a:xfrm>
            <a:off x="323850" y="339502"/>
            <a:ext cx="8496300" cy="575841"/>
          </a:xfrm>
        </p:spPr>
        <p:txBody>
          <a:bodyPr/>
          <a:lstStyle/>
          <a:p>
            <a:r>
              <a:rPr lang="de-DE"/>
              <a:t>Mastertitelformat bearbeiten</a:t>
            </a:r>
          </a:p>
        </p:txBody>
      </p:sp>
      <p:sp>
        <p:nvSpPr>
          <p:cNvPr id="3" name="Textplatzhalter">
            <a:extLst>
              <a:ext uri="{FF2B5EF4-FFF2-40B4-BE49-F238E27FC236}">
                <a16:creationId xmlns:a16="http://schemas.microsoft.com/office/drawing/2014/main" id="{E37D0021-4AE9-12EF-77C5-6E40087CFF1F}"/>
              </a:ext>
            </a:extLst>
          </p:cNvPr>
          <p:cNvSpPr>
            <a:spLocks noGrp="1"/>
          </p:cNvSpPr>
          <p:nvPr>
            <p:ph type="body" idx="1"/>
          </p:nvPr>
        </p:nvSpPr>
        <p:spPr>
          <a:xfrm>
            <a:off x="323850" y="1133330"/>
            <a:ext cx="3960117" cy="61193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a:extLst>
              <a:ext uri="{FF2B5EF4-FFF2-40B4-BE49-F238E27FC236}">
                <a16:creationId xmlns:a16="http://schemas.microsoft.com/office/drawing/2014/main" id="{5A6B0E0E-75A2-F94A-0962-615DE4EB24E2}"/>
              </a:ext>
            </a:extLst>
          </p:cNvPr>
          <p:cNvSpPr>
            <a:spLocks noGrp="1"/>
          </p:cNvSpPr>
          <p:nvPr>
            <p:ph sz="half" idx="2"/>
          </p:nvPr>
        </p:nvSpPr>
        <p:spPr>
          <a:xfrm>
            <a:off x="323850" y="1879600"/>
            <a:ext cx="3960117" cy="220503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2">
            <a:extLst>
              <a:ext uri="{FF2B5EF4-FFF2-40B4-BE49-F238E27FC236}">
                <a16:creationId xmlns:a16="http://schemas.microsoft.com/office/drawing/2014/main" id="{04117240-25E0-9C7E-438D-28789BCE676F}"/>
              </a:ext>
            </a:extLst>
          </p:cNvPr>
          <p:cNvSpPr>
            <a:spLocks noGrp="1"/>
          </p:cNvSpPr>
          <p:nvPr>
            <p:ph type="body" idx="13"/>
          </p:nvPr>
        </p:nvSpPr>
        <p:spPr>
          <a:xfrm>
            <a:off x="4860033" y="1133330"/>
            <a:ext cx="3960117" cy="619125"/>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2">
            <a:extLst>
              <a:ext uri="{FF2B5EF4-FFF2-40B4-BE49-F238E27FC236}">
                <a16:creationId xmlns:a16="http://schemas.microsoft.com/office/drawing/2014/main" id="{BCE98A3E-1FE1-0DB5-2352-C9DF207F4BE3}"/>
              </a:ext>
            </a:extLst>
          </p:cNvPr>
          <p:cNvSpPr>
            <a:spLocks noGrp="1"/>
          </p:cNvSpPr>
          <p:nvPr>
            <p:ph sz="quarter" idx="4"/>
          </p:nvPr>
        </p:nvSpPr>
        <p:spPr>
          <a:xfrm>
            <a:off x="4860033" y="1879600"/>
            <a:ext cx="3960117" cy="220503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Foliennummernplatzhalter">
            <a:extLst>
              <a:ext uri="{FF2B5EF4-FFF2-40B4-BE49-F238E27FC236}">
                <a16:creationId xmlns:a16="http://schemas.microsoft.com/office/drawing/2014/main" id="{2D7E17B0-6C39-E84C-8C98-5FA3A41CA805}"/>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a:t>
            </a:fld>
            <a:endParaRPr lang="de-DE"/>
          </a:p>
        </p:txBody>
      </p:sp>
      <p:sp>
        <p:nvSpPr>
          <p:cNvPr id="2" name="Datumsplatzhalter">
            <a:extLst>
              <a:ext uri="{FF2B5EF4-FFF2-40B4-BE49-F238E27FC236}">
                <a16:creationId xmlns:a16="http://schemas.microsoft.com/office/drawing/2014/main" id="{1D790461-F92A-CC5D-2798-7693BAA16A29}"/>
              </a:ext>
              <a:ext uri="{C183D7F6-B498-43B3-948B-1728B52AA6E4}">
                <adec:decorative xmlns:adec="http://schemas.microsoft.com/office/drawing/2017/decorative" val="1"/>
              </a:ext>
            </a:extLst>
          </p:cNvPr>
          <p:cNvSpPr>
            <a:spLocks noGrp="1"/>
          </p:cNvSpPr>
          <p:nvPr>
            <p:ph type="dt" sz="half" idx="14"/>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DDED3A4E-19FA-52ED-810A-479DD1F26592}"/>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600421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8" name="Titel 1">
            <a:extLst>
              <a:ext uri="{FF2B5EF4-FFF2-40B4-BE49-F238E27FC236}">
                <a16:creationId xmlns:a16="http://schemas.microsoft.com/office/drawing/2014/main" id="{71CA5E38-AD06-052F-D243-EF2FC83E6373}"/>
              </a:ext>
            </a:extLst>
          </p:cNvPr>
          <p:cNvSpPr>
            <a:spLocks noGrp="1"/>
          </p:cNvSpPr>
          <p:nvPr>
            <p:ph type="title" hasCustomPrompt="1"/>
          </p:nvPr>
        </p:nvSpPr>
        <p:spPr>
          <a:xfrm>
            <a:off x="323850" y="339502"/>
            <a:ext cx="3168650" cy="575841"/>
          </a:xfrm>
        </p:spPr>
        <p:txBody>
          <a:bodyPr/>
          <a:lstStyle/>
          <a:p>
            <a:r>
              <a:rPr lang="de-DE" dirty="0"/>
              <a:t>Titel</a:t>
            </a:r>
          </a:p>
        </p:txBody>
      </p:sp>
      <p:sp>
        <p:nvSpPr>
          <p:cNvPr id="4" name="Textplatzhalter">
            <a:extLst>
              <a:ext uri="{FF2B5EF4-FFF2-40B4-BE49-F238E27FC236}">
                <a16:creationId xmlns:a16="http://schemas.microsoft.com/office/drawing/2014/main" id="{C6CD7452-71E2-D02E-ACAE-A574F4E5A958}"/>
              </a:ext>
            </a:extLst>
          </p:cNvPr>
          <p:cNvSpPr>
            <a:spLocks noGrp="1"/>
          </p:cNvSpPr>
          <p:nvPr>
            <p:ph type="body" sz="half" idx="2"/>
          </p:nvPr>
        </p:nvSpPr>
        <p:spPr>
          <a:xfrm>
            <a:off x="323851" y="1131888"/>
            <a:ext cx="3168650" cy="29527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3" name="Inhaltsplatzhalter">
            <a:extLst>
              <a:ext uri="{FF2B5EF4-FFF2-40B4-BE49-F238E27FC236}">
                <a16:creationId xmlns:a16="http://schemas.microsoft.com/office/drawing/2014/main" id="{7610A72B-21A5-96FD-DCC8-D60D15D1ADB3}"/>
              </a:ext>
            </a:extLst>
          </p:cNvPr>
          <p:cNvSpPr>
            <a:spLocks noGrp="1"/>
          </p:cNvSpPr>
          <p:nvPr>
            <p:ph idx="1"/>
          </p:nvPr>
        </p:nvSpPr>
        <p:spPr>
          <a:xfrm>
            <a:off x="3887788" y="339503"/>
            <a:ext cx="4932362" cy="37451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9" name="Foliennummernplatzhalter">
            <a:extLst>
              <a:ext uri="{FF2B5EF4-FFF2-40B4-BE49-F238E27FC236}">
                <a16:creationId xmlns:a16="http://schemas.microsoft.com/office/drawing/2014/main" id="{32C229D4-8F43-CC72-97C2-B0866651DC21}"/>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a:t>
            </a:fld>
            <a:endParaRPr lang="de-DE"/>
          </a:p>
        </p:txBody>
      </p:sp>
      <p:sp>
        <p:nvSpPr>
          <p:cNvPr id="2" name="Datumsplatzhalter">
            <a:extLst>
              <a:ext uri="{FF2B5EF4-FFF2-40B4-BE49-F238E27FC236}">
                <a16:creationId xmlns:a16="http://schemas.microsoft.com/office/drawing/2014/main" id="{AB98D548-7EFA-0993-27E3-142384E12365}"/>
              </a:ext>
              <a:ext uri="{C183D7F6-B498-43B3-948B-1728B52AA6E4}">
                <adec:decorative xmlns:adec="http://schemas.microsoft.com/office/drawing/2017/decorative" val="1"/>
              </a:ext>
            </a:extLst>
          </p:cNvPr>
          <p:cNvSpPr>
            <a:spLocks noGrp="1"/>
          </p:cNvSpPr>
          <p:nvPr>
            <p:ph type="dt" sz="half" idx="13"/>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3A89B385-8C99-FB81-B57F-F3ED4EB9C571}"/>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1378536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9" name="Titel">
            <a:extLst>
              <a:ext uri="{FF2B5EF4-FFF2-40B4-BE49-F238E27FC236}">
                <a16:creationId xmlns:a16="http://schemas.microsoft.com/office/drawing/2014/main" id="{A7BA631A-EF29-8182-4001-4759D6684911}"/>
              </a:ext>
            </a:extLst>
          </p:cNvPr>
          <p:cNvSpPr>
            <a:spLocks noGrp="1"/>
          </p:cNvSpPr>
          <p:nvPr>
            <p:ph type="title" hasCustomPrompt="1"/>
          </p:nvPr>
        </p:nvSpPr>
        <p:spPr>
          <a:xfrm>
            <a:off x="323850" y="339502"/>
            <a:ext cx="3168650" cy="575841"/>
          </a:xfrm>
        </p:spPr>
        <p:txBody>
          <a:bodyPr/>
          <a:lstStyle/>
          <a:p>
            <a:r>
              <a:rPr lang="de-DE" dirty="0"/>
              <a:t>Titel</a:t>
            </a:r>
          </a:p>
        </p:txBody>
      </p:sp>
      <p:sp>
        <p:nvSpPr>
          <p:cNvPr id="4" name="Textplatzhalter">
            <a:extLst>
              <a:ext uri="{FF2B5EF4-FFF2-40B4-BE49-F238E27FC236}">
                <a16:creationId xmlns:a16="http://schemas.microsoft.com/office/drawing/2014/main" id="{9690B3AD-4342-072E-81A9-FF969E28A3EC}"/>
              </a:ext>
            </a:extLst>
          </p:cNvPr>
          <p:cNvSpPr>
            <a:spLocks noGrp="1"/>
          </p:cNvSpPr>
          <p:nvPr>
            <p:ph type="body" sz="half" idx="2"/>
          </p:nvPr>
        </p:nvSpPr>
        <p:spPr>
          <a:xfrm>
            <a:off x="323851" y="1543050"/>
            <a:ext cx="3168650" cy="254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3" name="Bildplatzhalter">
            <a:extLst>
              <a:ext uri="{FF2B5EF4-FFF2-40B4-BE49-F238E27FC236}">
                <a16:creationId xmlns:a16="http://schemas.microsoft.com/office/drawing/2014/main" id="{2922ACD9-FFDA-7A98-706E-2EE5D82A6D4B}"/>
              </a:ext>
            </a:extLst>
          </p:cNvPr>
          <p:cNvSpPr>
            <a:spLocks noGrp="1"/>
          </p:cNvSpPr>
          <p:nvPr>
            <p:ph type="pic" idx="1" hasCustomPrompt="1"/>
          </p:nvPr>
        </p:nvSpPr>
        <p:spPr>
          <a:xfrm>
            <a:off x="4067944" y="339725"/>
            <a:ext cx="4752206" cy="3744913"/>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einfügen und mit Alternativtext versehen</a:t>
            </a:r>
          </a:p>
        </p:txBody>
      </p:sp>
      <p:sp>
        <p:nvSpPr>
          <p:cNvPr id="2" name="Foliennummernplatzhalter">
            <a:extLst>
              <a:ext uri="{FF2B5EF4-FFF2-40B4-BE49-F238E27FC236}">
                <a16:creationId xmlns:a16="http://schemas.microsoft.com/office/drawing/2014/main" id="{42E28986-8242-C2CB-3C35-2C7D2E91C186}"/>
              </a:ext>
              <a:ext uri="{C183D7F6-B498-43B3-948B-1728B52AA6E4}">
                <adec:decorative xmlns:adec="http://schemas.microsoft.com/office/drawing/2017/decorative" val="1"/>
              </a:ext>
            </a:extLst>
          </p:cNvPr>
          <p:cNvSpPr>
            <a:spLocks noGrp="1"/>
          </p:cNvSpPr>
          <p:nvPr>
            <p:ph type="sldNum" sz="quarter" idx="12"/>
          </p:nvPr>
        </p:nvSpPr>
        <p:spPr>
          <a:xfrm>
            <a:off x="8123094" y="4616957"/>
            <a:ext cx="702990" cy="274637"/>
          </a:xfrm>
          <a:prstGeom prst="rect">
            <a:avLst/>
          </a:prstGeom>
        </p:spPr>
        <p:txBody>
          <a:bodyPr/>
          <a:lstStyle>
            <a:lvl1pPr algn="r">
              <a:defRPr/>
            </a:lvl1pPr>
          </a:lstStyle>
          <a:p>
            <a:fld id="{309D5144-004E-1E45-907B-65C86CA25C3F}" type="slidenum">
              <a:rPr lang="de-DE" smtClean="0"/>
              <a:pPr/>
              <a:t>‹#›</a:t>
            </a:fld>
            <a:endParaRPr lang="de-DE"/>
          </a:p>
        </p:txBody>
      </p:sp>
      <p:sp>
        <p:nvSpPr>
          <p:cNvPr id="5" name="Datumsplatzhalter">
            <a:extLst>
              <a:ext uri="{FF2B5EF4-FFF2-40B4-BE49-F238E27FC236}">
                <a16:creationId xmlns:a16="http://schemas.microsoft.com/office/drawing/2014/main" id="{38E4443A-0699-BA84-956E-50A918F28F98}"/>
              </a:ext>
              <a:ext uri="{C183D7F6-B498-43B3-948B-1728B52AA6E4}">
                <adec:decorative xmlns:adec="http://schemas.microsoft.com/office/drawing/2017/decorative" val="1"/>
              </a:ext>
            </a:extLst>
          </p:cNvPr>
          <p:cNvSpPr>
            <a:spLocks noGrp="1"/>
          </p:cNvSpPr>
          <p:nvPr>
            <p:ph type="dt" sz="half" idx="13"/>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6" name="Fußzeilenplatzhalter">
            <a:extLst>
              <a:ext uri="{FF2B5EF4-FFF2-40B4-BE49-F238E27FC236}">
                <a16:creationId xmlns:a16="http://schemas.microsoft.com/office/drawing/2014/main" id="{2B7E7A43-F431-D033-68A6-04D5F8AE65F8}"/>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390494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breites Foto)">
    <p:spTree>
      <p:nvGrpSpPr>
        <p:cNvPr id="1" name=""/>
        <p:cNvGrpSpPr/>
        <p:nvPr/>
      </p:nvGrpSpPr>
      <p:grpSpPr>
        <a:xfrm>
          <a:off x="0" y="0"/>
          <a:ext cx="0" cy="0"/>
          <a:chOff x="0" y="0"/>
          <a:chExt cx="0" cy="0"/>
        </a:xfrm>
      </p:grpSpPr>
      <p:pic>
        <p:nvPicPr>
          <p:cNvPr id="7" name="UHH-Logo" descr="Logo der Universität Hamburg">
            <a:extLst>
              <a:ext uri="{FF2B5EF4-FFF2-40B4-BE49-F238E27FC236}">
                <a16:creationId xmlns:a16="http://schemas.microsoft.com/office/drawing/2014/main" id="{85CCA211-4FA3-DE47-9381-1796FDA2B8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512" y="0"/>
            <a:ext cx="2595997" cy="1203598"/>
          </a:xfrm>
          <a:prstGeom prst="rect">
            <a:avLst/>
          </a:prstGeom>
        </p:spPr>
      </p:pic>
      <p:sp>
        <p:nvSpPr>
          <p:cNvPr id="2" name="Titel">
            <a:extLst>
              <a:ext uri="{FF2B5EF4-FFF2-40B4-BE49-F238E27FC236}">
                <a16:creationId xmlns:a16="http://schemas.microsoft.com/office/drawing/2014/main" id="{212D9A33-9A12-B80E-DCB8-72E1ADC3E8AC}"/>
              </a:ext>
            </a:extLst>
          </p:cNvPr>
          <p:cNvSpPr>
            <a:spLocks noGrp="1"/>
          </p:cNvSpPr>
          <p:nvPr>
            <p:ph type="ctrTitle" hasCustomPrompt="1"/>
          </p:nvPr>
        </p:nvSpPr>
        <p:spPr>
          <a:xfrm>
            <a:off x="395536" y="3405505"/>
            <a:ext cx="2879996" cy="422039"/>
          </a:xfrm>
        </p:spPr>
        <p:txBody>
          <a:bodyPr wrap="square" lIns="0" anchor="b" anchorCtr="0">
            <a:spAutoFit/>
          </a:bodyPr>
          <a:lstStyle>
            <a:lvl1pPr algn="l">
              <a:lnSpc>
                <a:spcPct val="110000"/>
              </a:lnSpc>
              <a:defRPr sz="2000"/>
            </a:lvl1pPr>
          </a:lstStyle>
          <a:p>
            <a:r>
              <a:rPr lang="de-DE" dirty="0"/>
              <a:t>Titel der Präsentation</a:t>
            </a:r>
          </a:p>
        </p:txBody>
      </p:sp>
      <p:sp>
        <p:nvSpPr>
          <p:cNvPr id="3" name="Person">
            <a:extLst>
              <a:ext uri="{FF2B5EF4-FFF2-40B4-BE49-F238E27FC236}">
                <a16:creationId xmlns:a16="http://schemas.microsoft.com/office/drawing/2014/main" id="{49607EE8-9A52-264C-0A8E-04314631BBDB}"/>
              </a:ext>
            </a:extLst>
          </p:cNvPr>
          <p:cNvSpPr>
            <a:spLocks noGrp="1"/>
          </p:cNvSpPr>
          <p:nvPr>
            <p:ph type="subTitle" idx="1" hasCustomPrompt="1"/>
          </p:nvPr>
        </p:nvSpPr>
        <p:spPr>
          <a:xfrm>
            <a:off x="395536" y="4083918"/>
            <a:ext cx="2879998" cy="354896"/>
          </a:xfrm>
        </p:spPr>
        <p:txBody>
          <a:bodyPr wrap="square" lIns="0" tIns="36000" bIns="36000" anchor="b" anchorCtr="0">
            <a:normAutofit/>
          </a:bodyPr>
          <a:lstStyle>
            <a:lvl1pPr marL="0" indent="0" algn="l">
              <a:buNone/>
              <a:defRPr sz="1400" b="1" i="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(Titel) Vorname Nachname</a:t>
            </a:r>
          </a:p>
        </p:txBody>
      </p:sp>
      <p:sp>
        <p:nvSpPr>
          <p:cNvPr id="8" name="Datum">
            <a:extLst>
              <a:ext uri="{FF2B5EF4-FFF2-40B4-BE49-F238E27FC236}">
                <a16:creationId xmlns:a16="http://schemas.microsoft.com/office/drawing/2014/main" id="{DA956C75-6071-5A72-5101-E9E0F0B38111}"/>
              </a:ext>
            </a:extLst>
          </p:cNvPr>
          <p:cNvSpPr>
            <a:spLocks noGrp="1"/>
          </p:cNvSpPr>
          <p:nvPr>
            <p:ph type="body" sz="quarter" idx="15" hasCustomPrompt="1"/>
          </p:nvPr>
        </p:nvSpPr>
        <p:spPr>
          <a:xfrm>
            <a:off x="391599" y="4444206"/>
            <a:ext cx="2883933" cy="431800"/>
          </a:xfrm>
        </p:spPr>
        <p:txBody>
          <a:bodyPr>
            <a:normAutofit/>
          </a:bodyPr>
          <a:lstStyle>
            <a:lvl1pPr marL="0" indent="0">
              <a:buNone/>
              <a:defRPr sz="1400" b="0" i="0">
                <a:latin typeface="+mn-lt"/>
              </a:defRPr>
            </a:lvl1pPr>
          </a:lstStyle>
          <a:p>
            <a:pPr lvl="0"/>
            <a:r>
              <a:rPr lang="de-DE"/>
              <a:t>Datum</a:t>
            </a:r>
            <a:endParaRPr lang="de-DE" dirty="0"/>
          </a:p>
        </p:txBody>
      </p:sp>
      <p:sp>
        <p:nvSpPr>
          <p:cNvPr id="10" name="Bildplatzhalter">
            <a:extLst>
              <a:ext uri="{FF2B5EF4-FFF2-40B4-BE49-F238E27FC236}">
                <a16:creationId xmlns:a16="http://schemas.microsoft.com/office/drawing/2014/main" id="{905ACCED-057A-5F1D-E5CC-5F73BBA4A6C5}"/>
              </a:ext>
            </a:extLst>
          </p:cNvPr>
          <p:cNvSpPr>
            <a:spLocks noGrp="1"/>
          </p:cNvSpPr>
          <p:nvPr>
            <p:ph type="pic" sz="quarter" idx="13" hasCustomPrompt="1"/>
          </p:nvPr>
        </p:nvSpPr>
        <p:spPr>
          <a:xfrm>
            <a:off x="3492501" y="0"/>
            <a:ext cx="5651499" cy="5143500"/>
          </a:xfrm>
        </p:spPr>
        <p:txBody>
          <a:bodyPr/>
          <a:lstStyle>
            <a:lvl1pPr marL="0" indent="0">
              <a:buNone/>
              <a:defRPr/>
            </a:lvl1pPr>
          </a:lstStyle>
          <a:p>
            <a:r>
              <a:rPr lang="de-DE" dirty="0"/>
              <a:t>Bild einfügen und mit Alternativtext versehen</a:t>
            </a:r>
          </a:p>
        </p:txBody>
      </p:sp>
      <p:sp>
        <p:nvSpPr>
          <p:cNvPr id="12" name="Copyright">
            <a:extLst>
              <a:ext uri="{FF2B5EF4-FFF2-40B4-BE49-F238E27FC236}">
                <a16:creationId xmlns:a16="http://schemas.microsoft.com/office/drawing/2014/main" id="{75D257FE-24B9-E7DF-27AC-9DC6B024DE69}"/>
              </a:ext>
            </a:extLst>
          </p:cNvPr>
          <p:cNvSpPr>
            <a:spLocks noGrp="1"/>
          </p:cNvSpPr>
          <p:nvPr>
            <p:ph type="body" sz="quarter" idx="14" hasCustomPrompt="1"/>
          </p:nvPr>
        </p:nvSpPr>
        <p:spPr>
          <a:xfrm>
            <a:off x="8688860" y="4869835"/>
            <a:ext cx="459596" cy="273665"/>
          </a:xfrm>
          <a:solidFill>
            <a:schemeClr val="bg1">
              <a:alpha val="75000"/>
            </a:schemeClr>
          </a:solidFill>
        </p:spPr>
        <p:txBody>
          <a:bodyPr wrap="none" lIns="72000" rIns="72000" anchor="b" anchorCtr="0">
            <a:spAutoFit/>
          </a:bodyPr>
          <a:lstStyle>
            <a:lvl1pPr marL="0" indent="0" algn="r">
              <a:buNone/>
              <a:defRPr sz="1100">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a:t>
            </a:r>
          </a:p>
        </p:txBody>
      </p:sp>
    </p:spTree>
    <p:extLst>
      <p:ext uri="{BB962C8B-B14F-4D97-AF65-F5344CB8AC3E}">
        <p14:creationId xmlns:p14="http://schemas.microsoft.com/office/powerpoint/2010/main" val="219927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43FE6B7B-AECD-5DB3-3C5A-BC472D3EB264}"/>
              </a:ext>
            </a:extLst>
          </p:cNvPr>
          <p:cNvSpPr>
            <a:spLocks noGrp="1"/>
          </p:cNvSpPr>
          <p:nvPr>
            <p:ph type="title"/>
          </p:nvPr>
        </p:nvSpPr>
        <p:spPr/>
        <p:txBody>
          <a:bodyPr/>
          <a:lstStyle/>
          <a:p>
            <a:r>
              <a:rPr lang="de-DE"/>
              <a:t>Mastertitelformat bearbeiten</a:t>
            </a:r>
          </a:p>
        </p:txBody>
      </p:sp>
      <p:sp>
        <p:nvSpPr>
          <p:cNvPr id="3" name="Vertikaler Textplatzhalter">
            <a:extLst>
              <a:ext uri="{FF2B5EF4-FFF2-40B4-BE49-F238E27FC236}">
                <a16:creationId xmlns:a16="http://schemas.microsoft.com/office/drawing/2014/main" id="{90EE0EAE-B40D-ABFA-DF3B-1E0A271EBFF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a:extLst>
              <a:ext uri="{FF2B5EF4-FFF2-40B4-BE49-F238E27FC236}">
                <a16:creationId xmlns:a16="http://schemas.microsoft.com/office/drawing/2014/main" id="{73D19A3A-9D19-25EC-0099-B725FA014C1E}"/>
              </a:ext>
              <a:ext uri="{C183D7F6-B498-43B3-948B-1728B52AA6E4}">
                <adec:decorative xmlns:adec="http://schemas.microsoft.com/office/drawing/2017/decorative" val="1"/>
              </a:ext>
            </a:extLst>
          </p:cNvPr>
          <p:cNvSpPr>
            <a:spLocks noGrp="1"/>
          </p:cNvSpPr>
          <p:nvPr>
            <p:ph type="sldNum" sz="quarter" idx="12"/>
          </p:nvPr>
        </p:nvSpPr>
        <p:spPr>
          <a:xfrm>
            <a:off x="8244408" y="4616957"/>
            <a:ext cx="702990" cy="274637"/>
          </a:xfrm>
          <a:prstGeom prst="rect">
            <a:avLst/>
          </a:prstGeom>
        </p:spPr>
        <p:txBody>
          <a:bodyPr/>
          <a:lstStyle/>
          <a:p>
            <a:fld id="{309D5144-004E-1E45-907B-65C86CA25C3F}" type="slidenum">
              <a:rPr lang="de-DE" smtClean="0"/>
              <a:t>‹#›</a:t>
            </a:fld>
            <a:endParaRPr lang="de-DE"/>
          </a:p>
        </p:txBody>
      </p:sp>
      <p:sp>
        <p:nvSpPr>
          <p:cNvPr id="7" name="Datumsplatzhalter">
            <a:extLst>
              <a:ext uri="{FF2B5EF4-FFF2-40B4-BE49-F238E27FC236}">
                <a16:creationId xmlns:a16="http://schemas.microsoft.com/office/drawing/2014/main" id="{EAEFFCCA-FF96-1BD5-82EC-A8E5D8FC778A}"/>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8" name="Fußzeilenplatzhalter">
            <a:extLst>
              <a:ext uri="{FF2B5EF4-FFF2-40B4-BE49-F238E27FC236}">
                <a16:creationId xmlns:a16="http://schemas.microsoft.com/office/drawing/2014/main" id="{CC773BF3-EE87-D7D3-42AC-14118F40BB75}"/>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3502442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2" name="Vertikaler Titel">
            <a:extLst>
              <a:ext uri="{FF2B5EF4-FFF2-40B4-BE49-F238E27FC236}">
                <a16:creationId xmlns:a16="http://schemas.microsoft.com/office/drawing/2014/main" id="{739204E3-4520-F5FE-68EE-32837232A4E6}"/>
              </a:ext>
            </a:extLst>
          </p:cNvPr>
          <p:cNvSpPr>
            <a:spLocks noGrp="1"/>
          </p:cNvSpPr>
          <p:nvPr>
            <p:ph type="title" orient="vert"/>
          </p:nvPr>
        </p:nvSpPr>
        <p:spPr>
          <a:xfrm>
            <a:off x="6543675" y="274638"/>
            <a:ext cx="1971675" cy="4357687"/>
          </a:xfrm>
        </p:spPr>
        <p:txBody>
          <a:bodyPr vert="eaVert"/>
          <a:lstStyle/>
          <a:p>
            <a:r>
              <a:rPr lang="de-DE"/>
              <a:t>Mastertitelformat bearbeiten</a:t>
            </a:r>
          </a:p>
        </p:txBody>
      </p:sp>
      <p:sp>
        <p:nvSpPr>
          <p:cNvPr id="3" name="Vertikaler Textplatzhalter">
            <a:extLst>
              <a:ext uri="{FF2B5EF4-FFF2-40B4-BE49-F238E27FC236}">
                <a16:creationId xmlns:a16="http://schemas.microsoft.com/office/drawing/2014/main" id="{223D141D-59D3-B9C9-964F-A39EADF2986C}"/>
              </a:ext>
            </a:extLst>
          </p:cNvPr>
          <p:cNvSpPr>
            <a:spLocks noGrp="1"/>
          </p:cNvSpPr>
          <p:nvPr>
            <p:ph type="body" orient="vert" idx="1"/>
          </p:nvPr>
        </p:nvSpPr>
        <p:spPr>
          <a:xfrm>
            <a:off x="628650" y="274638"/>
            <a:ext cx="5762625" cy="435768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a:extLst>
              <a:ext uri="{FF2B5EF4-FFF2-40B4-BE49-F238E27FC236}">
                <a16:creationId xmlns:a16="http://schemas.microsoft.com/office/drawing/2014/main" id="{F81C2F92-9DFB-31EA-C968-2E1243100A38}"/>
              </a:ext>
              <a:ext uri="{C183D7F6-B498-43B3-948B-1728B52AA6E4}">
                <adec:decorative xmlns:adec="http://schemas.microsoft.com/office/drawing/2017/decorative" val="1"/>
              </a:ext>
            </a:extLst>
          </p:cNvPr>
          <p:cNvSpPr>
            <a:spLocks noGrp="1"/>
          </p:cNvSpPr>
          <p:nvPr>
            <p:ph type="sldNum" sz="quarter" idx="12"/>
          </p:nvPr>
        </p:nvSpPr>
        <p:spPr>
          <a:xfrm>
            <a:off x="8244408" y="4616957"/>
            <a:ext cx="702990" cy="274637"/>
          </a:xfrm>
          <a:prstGeom prst="rect">
            <a:avLst/>
          </a:prstGeom>
        </p:spPr>
        <p:txBody>
          <a:bodyPr/>
          <a:lstStyle/>
          <a:p>
            <a:fld id="{309D5144-004E-1E45-907B-65C86CA25C3F}" type="slidenum">
              <a:rPr lang="de-DE" smtClean="0"/>
              <a:t>‹#›</a:t>
            </a:fld>
            <a:endParaRPr lang="de-DE"/>
          </a:p>
        </p:txBody>
      </p:sp>
      <p:sp>
        <p:nvSpPr>
          <p:cNvPr id="7" name="Datumsplatzhalter">
            <a:extLst>
              <a:ext uri="{FF2B5EF4-FFF2-40B4-BE49-F238E27FC236}">
                <a16:creationId xmlns:a16="http://schemas.microsoft.com/office/drawing/2014/main" id="{B38C2671-C222-21BA-E35B-E77593FA65F2}"/>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8" name="Fußzeilenplatzhalter">
            <a:extLst>
              <a:ext uri="{FF2B5EF4-FFF2-40B4-BE49-F238E27FC236}">
                <a16:creationId xmlns:a16="http://schemas.microsoft.com/office/drawing/2014/main" id="{ADBC56CA-4587-858F-4917-69D3A260B9A8}"/>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348613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ohne Foto)">
    <p:spTree>
      <p:nvGrpSpPr>
        <p:cNvPr id="1" name=""/>
        <p:cNvGrpSpPr/>
        <p:nvPr/>
      </p:nvGrpSpPr>
      <p:grpSpPr>
        <a:xfrm>
          <a:off x="0" y="0"/>
          <a:ext cx="0" cy="0"/>
          <a:chOff x="0" y="0"/>
          <a:chExt cx="0" cy="0"/>
        </a:xfrm>
      </p:grpSpPr>
      <p:pic>
        <p:nvPicPr>
          <p:cNvPr id="7" name="UHH-Logo" descr="Logo der Universität Hamburg">
            <a:extLst>
              <a:ext uri="{FF2B5EF4-FFF2-40B4-BE49-F238E27FC236}">
                <a16:creationId xmlns:a16="http://schemas.microsoft.com/office/drawing/2014/main" id="{A58A1DC7-81D7-0178-6AA2-CE73893550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512" y="0"/>
            <a:ext cx="2595997" cy="1203598"/>
          </a:xfrm>
          <a:prstGeom prst="rect">
            <a:avLst/>
          </a:prstGeom>
        </p:spPr>
      </p:pic>
      <p:sp>
        <p:nvSpPr>
          <p:cNvPr id="5" name="Titel">
            <a:extLst>
              <a:ext uri="{FF2B5EF4-FFF2-40B4-BE49-F238E27FC236}">
                <a16:creationId xmlns:a16="http://schemas.microsoft.com/office/drawing/2014/main" id="{19332011-8135-2225-4921-150D6415C2FD}"/>
              </a:ext>
            </a:extLst>
          </p:cNvPr>
          <p:cNvSpPr>
            <a:spLocks noGrp="1"/>
          </p:cNvSpPr>
          <p:nvPr>
            <p:ph type="ctrTitle" hasCustomPrompt="1"/>
          </p:nvPr>
        </p:nvSpPr>
        <p:spPr>
          <a:xfrm>
            <a:off x="395536" y="3219822"/>
            <a:ext cx="6912768" cy="1027845"/>
          </a:xfrm>
        </p:spPr>
        <p:txBody>
          <a:bodyPr wrap="square" lIns="0" anchor="b" anchorCtr="0">
            <a:normAutofit/>
          </a:bodyPr>
          <a:lstStyle>
            <a:lvl1pPr algn="l">
              <a:lnSpc>
                <a:spcPct val="110000"/>
              </a:lnSpc>
              <a:defRPr sz="2400"/>
            </a:lvl1pPr>
          </a:lstStyle>
          <a:p>
            <a:r>
              <a:rPr lang="de-DE" dirty="0"/>
              <a:t>Vorstellung des neuen Exzellenzclusters „Understanding XYZ“</a:t>
            </a:r>
          </a:p>
        </p:txBody>
      </p:sp>
      <p:sp>
        <p:nvSpPr>
          <p:cNvPr id="9" name="Person">
            <a:extLst>
              <a:ext uri="{FF2B5EF4-FFF2-40B4-BE49-F238E27FC236}">
                <a16:creationId xmlns:a16="http://schemas.microsoft.com/office/drawing/2014/main" id="{6C7258FA-754E-8F00-113F-DF369E71B0DB}"/>
              </a:ext>
            </a:extLst>
          </p:cNvPr>
          <p:cNvSpPr>
            <a:spLocks noGrp="1"/>
          </p:cNvSpPr>
          <p:nvPr>
            <p:ph type="body" sz="quarter" idx="16" hasCustomPrompt="1"/>
          </p:nvPr>
        </p:nvSpPr>
        <p:spPr>
          <a:xfrm>
            <a:off x="1619672" y="4432093"/>
            <a:ext cx="5976664" cy="319630"/>
          </a:xfrm>
        </p:spPr>
        <p:txBody>
          <a:bodyPr wrap="none" tIns="0" bIns="0" anchor="ctr" anchorCtr="0">
            <a:noAutofit/>
          </a:bodyPr>
          <a:lstStyle>
            <a:lvl1pPr marL="0" indent="0">
              <a:lnSpc>
                <a:spcPct val="100000"/>
              </a:lnSpc>
              <a:spcBef>
                <a:spcPts val="0"/>
              </a:spcBef>
              <a:buNone/>
              <a:defRPr sz="1600" b="1" i="0">
                <a:solidFill>
                  <a:schemeClr val="accent2"/>
                </a:solidFill>
                <a:latin typeface="+mn-lt"/>
              </a:defRPr>
            </a:lvl1pPr>
          </a:lstStyle>
          <a:p>
            <a:pPr lvl="0"/>
            <a:r>
              <a:rPr lang="de-DE" dirty="0"/>
              <a:t>(Titel) Vorname Nachname</a:t>
            </a:r>
          </a:p>
        </p:txBody>
      </p:sp>
      <p:sp>
        <p:nvSpPr>
          <p:cNvPr id="3" name="Datum">
            <a:extLst>
              <a:ext uri="{FF2B5EF4-FFF2-40B4-BE49-F238E27FC236}">
                <a16:creationId xmlns:a16="http://schemas.microsoft.com/office/drawing/2014/main" id="{561DAFA2-5F25-5D62-43E1-96363D6D6904}"/>
              </a:ext>
            </a:extLst>
          </p:cNvPr>
          <p:cNvSpPr>
            <a:spLocks noGrp="1"/>
          </p:cNvSpPr>
          <p:nvPr>
            <p:ph type="body" sz="quarter" idx="15" hasCustomPrompt="1"/>
          </p:nvPr>
        </p:nvSpPr>
        <p:spPr>
          <a:xfrm>
            <a:off x="391599" y="4443958"/>
            <a:ext cx="1084057" cy="441454"/>
          </a:xfrm>
        </p:spPr>
        <p:txBody>
          <a:bodyPr>
            <a:normAutofit/>
          </a:bodyPr>
          <a:lstStyle>
            <a:lvl1pPr marL="0" indent="0">
              <a:buNone/>
              <a:defRPr sz="1600" b="0" i="0">
                <a:latin typeface="+mn-lt"/>
              </a:defRPr>
            </a:lvl1pPr>
          </a:lstStyle>
          <a:p>
            <a:pPr lvl="0"/>
            <a:r>
              <a:rPr lang="de-DE" dirty="0"/>
              <a:t>Datum</a:t>
            </a:r>
          </a:p>
        </p:txBody>
      </p:sp>
    </p:spTree>
    <p:extLst>
      <p:ext uri="{BB962C8B-B14F-4D97-AF65-F5344CB8AC3E}">
        <p14:creationId xmlns:p14="http://schemas.microsoft.com/office/powerpoint/2010/main" val="311467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einspaltig)">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F30FE764-F7B3-C3A0-BE17-FF59C3C4F4BE}"/>
              </a:ext>
            </a:extLst>
          </p:cNvPr>
          <p:cNvSpPr>
            <a:spLocks noGrp="1"/>
          </p:cNvSpPr>
          <p:nvPr>
            <p:ph type="title" hasCustomPrompt="1"/>
          </p:nvPr>
        </p:nvSpPr>
        <p:spPr/>
        <p:txBody>
          <a:bodyPr lIns="0"/>
          <a:lstStyle/>
          <a:p>
            <a:r>
              <a:rPr lang="de-DE" dirty="0"/>
              <a:t>Agenda</a:t>
            </a:r>
          </a:p>
        </p:txBody>
      </p:sp>
      <p:sp>
        <p:nvSpPr>
          <p:cNvPr id="3" name="Inhaltsplatzhalter">
            <a:extLst>
              <a:ext uri="{FF2B5EF4-FFF2-40B4-BE49-F238E27FC236}">
                <a16:creationId xmlns:a16="http://schemas.microsoft.com/office/drawing/2014/main" id="{B54A2940-BCB3-827D-5062-53A2A8B1B0D1}"/>
              </a:ext>
            </a:extLst>
          </p:cNvPr>
          <p:cNvSpPr>
            <a:spLocks noGrp="1"/>
          </p:cNvSpPr>
          <p:nvPr>
            <p:ph idx="1"/>
          </p:nvPr>
        </p:nvSpPr>
        <p:spPr>
          <a:xfrm>
            <a:off x="2627784" y="1131887"/>
            <a:ext cx="6192366" cy="2952751"/>
          </a:xfrm>
        </p:spPr>
        <p:txBody>
          <a:bodyPr lIns="0">
            <a:normAutofit/>
          </a:bodyPr>
          <a:lstStyle>
            <a:lvl1pPr marL="342900" indent="-432000">
              <a:lnSpc>
                <a:spcPct val="110000"/>
              </a:lnSpc>
              <a:spcBef>
                <a:spcPts val="1800"/>
              </a:spcBef>
              <a:buSzPct val="180000"/>
              <a:buFont typeface="+mj-lt"/>
              <a:buAutoNum type="arabicPlain"/>
              <a:defRPr sz="2000"/>
            </a:lvl1pPr>
            <a:lvl2pPr marL="800100" indent="-342900">
              <a:lnSpc>
                <a:spcPct val="110000"/>
              </a:lnSpc>
              <a:buSzPct val="100000"/>
              <a:buFont typeface="Wingdings" pitchFamily="2" charset="2"/>
              <a:buChar char="§"/>
              <a:defRPr sz="2000"/>
            </a:lvl2pPr>
            <a:lvl3pPr marL="1257300" indent="-342900">
              <a:lnSpc>
                <a:spcPct val="110000"/>
              </a:lnSpc>
              <a:buSzPct val="100000"/>
              <a:buFont typeface="Wingdings" pitchFamily="2" charset="2"/>
              <a:buChar char="§"/>
              <a:defRPr sz="2000"/>
            </a:lvl3pPr>
            <a:lvl4pPr marL="1714500" indent="-342900">
              <a:lnSpc>
                <a:spcPct val="110000"/>
              </a:lnSpc>
              <a:buSzPct val="100000"/>
              <a:buFont typeface="Wingdings" pitchFamily="2" charset="2"/>
              <a:buChar char="§"/>
              <a:defRPr sz="2000"/>
            </a:lvl4pPr>
            <a:lvl5pPr marL="2171700" indent="-342900">
              <a:lnSpc>
                <a:spcPct val="110000"/>
              </a:lnSpc>
              <a:buSzPct val="100000"/>
              <a:buFont typeface="Wingdings" pitchFamily="2" charset="2"/>
              <a:buChar char="§"/>
              <a:defRPr sz="20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Foliennummernplatzhalter">
            <a:extLst>
              <a:ext uri="{FF2B5EF4-FFF2-40B4-BE49-F238E27FC236}">
                <a16:creationId xmlns:a16="http://schemas.microsoft.com/office/drawing/2014/main" id="{BCE49DE1-412F-9551-E6D9-B0052C74974A}"/>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a:t>
            </a:fld>
            <a:endParaRPr lang="de-DE"/>
          </a:p>
        </p:txBody>
      </p:sp>
      <p:sp>
        <p:nvSpPr>
          <p:cNvPr id="4" name="Datumsplatzhalter">
            <a:extLst>
              <a:ext uri="{FF2B5EF4-FFF2-40B4-BE49-F238E27FC236}">
                <a16:creationId xmlns:a16="http://schemas.microsoft.com/office/drawing/2014/main" id="{B159FC35-01D5-3D9B-4190-D9C5FC36BB11}"/>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E4430A3C-2541-14FB-44D9-E3672892AF7C}"/>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412229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zweispaltig)">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F30FE764-F7B3-C3A0-BE17-FF59C3C4F4BE}"/>
              </a:ext>
            </a:extLst>
          </p:cNvPr>
          <p:cNvSpPr>
            <a:spLocks noGrp="1"/>
          </p:cNvSpPr>
          <p:nvPr>
            <p:ph type="title" hasCustomPrompt="1"/>
          </p:nvPr>
        </p:nvSpPr>
        <p:spPr/>
        <p:txBody>
          <a:bodyPr lIns="0"/>
          <a:lstStyle/>
          <a:p>
            <a:r>
              <a:rPr lang="de-DE" dirty="0"/>
              <a:t>Agenda (zweispaltig)</a:t>
            </a:r>
          </a:p>
        </p:txBody>
      </p:sp>
      <p:sp>
        <p:nvSpPr>
          <p:cNvPr id="3" name="Inhaltsplatzhalter">
            <a:extLst>
              <a:ext uri="{FF2B5EF4-FFF2-40B4-BE49-F238E27FC236}">
                <a16:creationId xmlns:a16="http://schemas.microsoft.com/office/drawing/2014/main" id="{B54A2940-BCB3-827D-5062-53A2A8B1B0D1}"/>
              </a:ext>
            </a:extLst>
          </p:cNvPr>
          <p:cNvSpPr>
            <a:spLocks noGrp="1"/>
          </p:cNvSpPr>
          <p:nvPr>
            <p:ph idx="1"/>
          </p:nvPr>
        </p:nvSpPr>
        <p:spPr>
          <a:xfrm>
            <a:off x="755576" y="1419622"/>
            <a:ext cx="8064574" cy="2448695"/>
          </a:xfrm>
        </p:spPr>
        <p:txBody>
          <a:bodyPr lIns="0" numCol="2" spcCol="180000"/>
          <a:lstStyle>
            <a:lvl1pPr marL="342900" indent="-342900">
              <a:lnSpc>
                <a:spcPct val="110000"/>
              </a:lnSpc>
              <a:buSzPct val="180000"/>
              <a:buFont typeface="+mj-lt"/>
              <a:buAutoNum type="arabicPlain"/>
              <a:defRPr/>
            </a:lvl1pPr>
            <a:lvl2pPr marL="742950" indent="-285750">
              <a:lnSpc>
                <a:spcPct val="110000"/>
              </a:lnSpc>
              <a:buSzPct val="100000"/>
              <a:buFont typeface="Wingdings" pitchFamily="2" charset="2"/>
              <a:buChar char="§"/>
              <a:defRPr/>
            </a:lvl2pPr>
            <a:lvl3pPr marL="1257300" indent="-342900">
              <a:lnSpc>
                <a:spcPct val="110000"/>
              </a:lnSpc>
              <a:buSzPct val="100000"/>
              <a:buFont typeface="Wingdings" pitchFamily="2" charset="2"/>
              <a:buChar char="§"/>
              <a:defRPr/>
            </a:lvl3pPr>
            <a:lvl4pPr marL="1714500" indent="-342900">
              <a:lnSpc>
                <a:spcPct val="110000"/>
              </a:lnSpc>
              <a:buSzPct val="100000"/>
              <a:buFont typeface="Wingdings" pitchFamily="2" charset="2"/>
              <a:buChar char="§"/>
              <a:defRPr/>
            </a:lvl4pPr>
            <a:lvl5pPr marL="2171700" indent="-342900">
              <a:lnSpc>
                <a:spcPct val="110000"/>
              </a:lnSpc>
              <a:buSzPct val="100000"/>
              <a:buFont typeface="Wingdings" pitchFamily="2" charset="2"/>
              <a:buChar cha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Foliennummernplatzhalter">
            <a:extLst>
              <a:ext uri="{FF2B5EF4-FFF2-40B4-BE49-F238E27FC236}">
                <a16:creationId xmlns:a16="http://schemas.microsoft.com/office/drawing/2014/main" id="{BCE49DE1-412F-9551-E6D9-B0052C74974A}"/>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a:t>
            </a:fld>
            <a:endParaRPr lang="de-DE"/>
          </a:p>
        </p:txBody>
      </p:sp>
      <p:sp>
        <p:nvSpPr>
          <p:cNvPr id="4" name="Datumsplatzhalter">
            <a:extLst>
              <a:ext uri="{FF2B5EF4-FFF2-40B4-BE49-F238E27FC236}">
                <a16:creationId xmlns:a16="http://schemas.microsoft.com/office/drawing/2014/main" id="{DA8BD811-AB80-6771-3C5B-8A71DDAD881E}"/>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13CB44A2-3722-CFA6-C04F-90B773B51A20}"/>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269328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bschnitts-&#10;überschrift">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1D405C45-0DD4-C48A-FA2D-9BDC7F7EB886}"/>
              </a:ext>
            </a:extLst>
          </p:cNvPr>
          <p:cNvSpPr>
            <a:spLocks noGrp="1"/>
          </p:cNvSpPr>
          <p:nvPr>
            <p:ph type="title"/>
          </p:nvPr>
        </p:nvSpPr>
        <p:spPr>
          <a:xfrm>
            <a:off x="690425" y="2480009"/>
            <a:ext cx="4481836" cy="1027845"/>
          </a:xfrm>
        </p:spPr>
        <p:txBody>
          <a:bodyPr anchor="b">
            <a:spAutoFit/>
          </a:bodyPr>
          <a:lstStyle>
            <a:lvl1pPr>
              <a:lnSpc>
                <a:spcPct val="110000"/>
              </a:lnSpc>
              <a:defRPr sz="2800"/>
            </a:lvl1pPr>
          </a:lstStyle>
          <a:p>
            <a:r>
              <a:rPr lang="de-DE"/>
              <a:t>Mastertitelformat bearbeiten</a:t>
            </a:r>
            <a:endParaRPr lang="de-DE" dirty="0"/>
          </a:p>
        </p:txBody>
      </p:sp>
      <p:sp>
        <p:nvSpPr>
          <p:cNvPr id="5" name="Foliennummernplatzhalter">
            <a:extLst>
              <a:ext uri="{FF2B5EF4-FFF2-40B4-BE49-F238E27FC236}">
                <a16:creationId xmlns:a16="http://schemas.microsoft.com/office/drawing/2014/main" id="{17A60BCC-5616-273E-2AA8-BB9E0C10834E}"/>
              </a:ext>
              <a:ext uri="{C183D7F6-B498-43B3-948B-1728B52AA6E4}">
                <adec:decorative xmlns:adec="http://schemas.microsoft.com/office/drawing/2017/decorative" val="1"/>
              </a:ext>
            </a:extLst>
          </p:cNvPr>
          <p:cNvSpPr>
            <a:spLocks noGrp="1"/>
          </p:cNvSpPr>
          <p:nvPr>
            <p:ph type="sldNum" sz="quarter" idx="4"/>
          </p:nvPr>
        </p:nvSpPr>
        <p:spPr>
          <a:xfrm>
            <a:off x="8162156" y="4615009"/>
            <a:ext cx="657994" cy="274637"/>
          </a:xfrm>
          <a:prstGeom prst="rect">
            <a:avLst/>
          </a:prstGeom>
        </p:spPr>
        <p:txBody>
          <a:bodyPr vert="horz" lIns="91440" tIns="45720" rIns="0" bIns="45720" rtlCol="0" anchor="ctr"/>
          <a:lstStyle>
            <a:lvl1pPr algn="r">
              <a:defRPr sz="1200">
                <a:solidFill>
                  <a:schemeClr val="tx1"/>
                </a:solidFill>
              </a:defRPr>
            </a:lvl1pPr>
          </a:lstStyle>
          <a:p>
            <a:fld id="{3449650F-E03B-624E-B2AD-4F9591B58B11}" type="slidenum">
              <a:rPr lang="de-DE" smtClean="0"/>
              <a:pPr/>
              <a:t>‹#›</a:t>
            </a:fld>
            <a:endParaRPr lang="de-DE" dirty="0"/>
          </a:p>
        </p:txBody>
      </p:sp>
      <p:sp>
        <p:nvSpPr>
          <p:cNvPr id="3" name="Textplatzhalter">
            <a:extLst>
              <a:ext uri="{FF2B5EF4-FFF2-40B4-BE49-F238E27FC236}">
                <a16:creationId xmlns:a16="http://schemas.microsoft.com/office/drawing/2014/main" id="{FA120FAF-72E8-3893-7931-08E06A077721}"/>
              </a:ext>
            </a:extLst>
          </p:cNvPr>
          <p:cNvSpPr>
            <a:spLocks noGrp="1"/>
          </p:cNvSpPr>
          <p:nvPr>
            <p:ph type="body" idx="1" hasCustomPrompt="1"/>
          </p:nvPr>
        </p:nvSpPr>
        <p:spPr>
          <a:xfrm>
            <a:off x="642614" y="402468"/>
            <a:ext cx="4577458" cy="1987980"/>
          </a:xfrm>
        </p:spPr>
        <p:txBody>
          <a:bodyPr wrap="square" lIns="0">
            <a:spAutoFit/>
          </a:bodyPr>
          <a:lstStyle>
            <a:lvl1pPr marL="0" indent="0">
              <a:buNone/>
              <a:defRPr sz="115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1</a:t>
            </a:r>
          </a:p>
        </p:txBody>
      </p:sp>
      <p:sp>
        <p:nvSpPr>
          <p:cNvPr id="11" name="Bildplatzhalter">
            <a:extLst>
              <a:ext uri="{FF2B5EF4-FFF2-40B4-BE49-F238E27FC236}">
                <a16:creationId xmlns:a16="http://schemas.microsoft.com/office/drawing/2014/main" id="{02B05530-5D4E-70F8-52DA-FDF69546DB63}"/>
              </a:ext>
            </a:extLst>
          </p:cNvPr>
          <p:cNvSpPr>
            <a:spLocks noGrp="1"/>
          </p:cNvSpPr>
          <p:nvPr>
            <p:ph type="pic" sz="quarter" idx="13" hasCustomPrompt="1"/>
          </p:nvPr>
        </p:nvSpPr>
        <p:spPr>
          <a:xfrm>
            <a:off x="5651500" y="0"/>
            <a:ext cx="3492797" cy="5143500"/>
          </a:xfrm>
          <a:noFill/>
        </p:spPr>
        <p:txBody>
          <a:bodyPr/>
          <a:lstStyle>
            <a:lvl1pPr marL="0" indent="0">
              <a:buNone/>
              <a:defRPr/>
            </a:lvl1pPr>
          </a:lstStyle>
          <a:p>
            <a:r>
              <a:rPr lang="de-DE" dirty="0"/>
              <a:t>Bild einfügen und mit Alternativtext versehen</a:t>
            </a:r>
          </a:p>
        </p:txBody>
      </p:sp>
      <p:sp>
        <p:nvSpPr>
          <p:cNvPr id="13" name="Copyright">
            <a:extLst>
              <a:ext uri="{FF2B5EF4-FFF2-40B4-BE49-F238E27FC236}">
                <a16:creationId xmlns:a16="http://schemas.microsoft.com/office/drawing/2014/main" id="{D440C51C-B06F-CB2E-ED83-8E483E7779B4}"/>
              </a:ext>
            </a:extLst>
          </p:cNvPr>
          <p:cNvSpPr>
            <a:spLocks noGrp="1"/>
          </p:cNvSpPr>
          <p:nvPr>
            <p:ph type="body" sz="quarter" idx="14" hasCustomPrompt="1"/>
          </p:nvPr>
        </p:nvSpPr>
        <p:spPr>
          <a:xfrm>
            <a:off x="8361849" y="4857140"/>
            <a:ext cx="786607" cy="286360"/>
          </a:xfrm>
          <a:solidFill>
            <a:schemeClr val="bg1">
              <a:alpha val="75000"/>
            </a:schemeClr>
          </a:solidFill>
        </p:spPr>
        <p:txBody>
          <a:bodyPr wrap="none" lIns="72000" rIns="72000" anchor="b" anchorCtr="0">
            <a:spAutoFit/>
          </a:bodyPr>
          <a:lstStyle>
            <a:lvl1pPr marL="0" indent="0" algn="r">
              <a:buNone/>
              <a:defRPr sz="1100">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 UHH</a:t>
            </a:r>
          </a:p>
        </p:txBody>
      </p:sp>
      <p:pic>
        <p:nvPicPr>
          <p:cNvPr id="4" name="UHH-Logo">
            <a:extLst>
              <a:ext uri="{FF2B5EF4-FFF2-40B4-BE49-F238E27FC236}">
                <a16:creationId xmlns:a16="http://schemas.microsoft.com/office/drawing/2014/main" id="{D9B3E6FA-960E-96B0-B53A-73021BB11A6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96" y="4127776"/>
            <a:ext cx="1769139" cy="820237"/>
          </a:xfrm>
          <a:prstGeom prst="rect">
            <a:avLst/>
          </a:prstGeom>
        </p:spPr>
      </p:pic>
      <p:sp>
        <p:nvSpPr>
          <p:cNvPr id="6" name="Datumsplatzhalter">
            <a:extLst>
              <a:ext uri="{FF2B5EF4-FFF2-40B4-BE49-F238E27FC236}">
                <a16:creationId xmlns:a16="http://schemas.microsoft.com/office/drawing/2014/main" id="{6F15DAC3-6FD9-0866-D987-4FF0DF5E7E7B}"/>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7" name="Fußzeilenplatzhalter">
            <a:extLst>
              <a:ext uri="{FF2B5EF4-FFF2-40B4-BE49-F238E27FC236}">
                <a16:creationId xmlns:a16="http://schemas.microsoft.com/office/drawing/2014/main" id="{BE06C47F-82E8-8701-5EC1-831DF30A6DA2}"/>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209857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bschnittsüberschrift (auf Foto)">
    <p:spTree>
      <p:nvGrpSpPr>
        <p:cNvPr id="1" name=""/>
        <p:cNvGrpSpPr/>
        <p:nvPr/>
      </p:nvGrpSpPr>
      <p:grpSpPr>
        <a:xfrm>
          <a:off x="0" y="0"/>
          <a:ext cx="0" cy="0"/>
          <a:chOff x="0" y="0"/>
          <a:chExt cx="0" cy="0"/>
        </a:xfrm>
      </p:grpSpPr>
      <p:sp>
        <p:nvSpPr>
          <p:cNvPr id="4" name="Foliennummernplatzhalter">
            <a:extLst>
              <a:ext uri="{FF2B5EF4-FFF2-40B4-BE49-F238E27FC236}">
                <a16:creationId xmlns:a16="http://schemas.microsoft.com/office/drawing/2014/main" id="{9C441111-369E-A65C-85C0-6BD35550F8B5}"/>
              </a:ext>
              <a:ext uri="{C183D7F6-B498-43B3-948B-1728B52AA6E4}">
                <adec:decorative xmlns:adec="http://schemas.microsoft.com/office/drawing/2017/decorative" val="1"/>
              </a:ext>
            </a:extLst>
          </p:cNvPr>
          <p:cNvSpPr>
            <a:spLocks noGrp="1"/>
          </p:cNvSpPr>
          <p:nvPr>
            <p:ph type="sldNum" sz="quarter" idx="4"/>
          </p:nvPr>
        </p:nvSpPr>
        <p:spPr>
          <a:xfrm>
            <a:off x="8162156" y="4615009"/>
            <a:ext cx="657994" cy="274637"/>
          </a:xfrm>
          <a:prstGeom prst="rect">
            <a:avLst/>
          </a:prstGeom>
        </p:spPr>
        <p:txBody>
          <a:bodyPr vert="horz" lIns="91440" tIns="45720" rIns="0" bIns="45720" rtlCol="0" anchor="ctr"/>
          <a:lstStyle>
            <a:lvl1pPr algn="r">
              <a:defRPr sz="1200">
                <a:solidFill>
                  <a:schemeClr val="tx1"/>
                </a:solidFill>
              </a:defRPr>
            </a:lvl1pPr>
          </a:lstStyle>
          <a:p>
            <a:fld id="{3449650F-E03B-624E-B2AD-4F9591B58B11}" type="slidenum">
              <a:rPr lang="de-DE" smtClean="0"/>
              <a:pPr/>
              <a:t>‹#›</a:t>
            </a:fld>
            <a:endParaRPr lang="de-DE" dirty="0"/>
          </a:p>
        </p:txBody>
      </p:sp>
      <p:sp>
        <p:nvSpPr>
          <p:cNvPr id="11" name="Bildplatzhalter">
            <a:extLst>
              <a:ext uri="{FF2B5EF4-FFF2-40B4-BE49-F238E27FC236}">
                <a16:creationId xmlns:a16="http://schemas.microsoft.com/office/drawing/2014/main" id="{02B05530-5D4E-70F8-52DA-FDF69546DB63}"/>
              </a:ext>
              <a:ext uri="{C183D7F6-B498-43B3-948B-1728B52AA6E4}">
                <adec:decorative xmlns:adec="http://schemas.microsoft.com/office/drawing/2017/decorative" val="1"/>
              </a:ext>
            </a:extLst>
          </p:cNvPr>
          <p:cNvSpPr>
            <a:spLocks noGrp="1"/>
          </p:cNvSpPr>
          <p:nvPr>
            <p:ph type="pic" sz="quarter" idx="13" hasCustomPrompt="1"/>
          </p:nvPr>
        </p:nvSpPr>
        <p:spPr>
          <a:xfrm>
            <a:off x="0" y="0"/>
            <a:ext cx="9144297" cy="5143500"/>
          </a:xfrm>
          <a:noFill/>
        </p:spPr>
        <p:txBody>
          <a:bodyPr/>
          <a:lstStyle>
            <a:lvl1pPr marL="0" indent="0">
              <a:buNone/>
              <a:defRPr/>
            </a:lvl1pPr>
          </a:lstStyle>
          <a:p>
            <a:r>
              <a:rPr lang="de-DE" dirty="0"/>
              <a:t>Bild einfügen und mit Alternativtext versehen</a:t>
            </a:r>
          </a:p>
        </p:txBody>
      </p:sp>
      <p:sp>
        <p:nvSpPr>
          <p:cNvPr id="3" name="Copyright">
            <a:extLst>
              <a:ext uri="{FF2B5EF4-FFF2-40B4-BE49-F238E27FC236}">
                <a16:creationId xmlns:a16="http://schemas.microsoft.com/office/drawing/2014/main" id="{DF8F1031-7DA1-B48B-66B9-8557FAFE061C}"/>
              </a:ext>
            </a:extLst>
          </p:cNvPr>
          <p:cNvSpPr>
            <a:spLocks noGrp="1"/>
          </p:cNvSpPr>
          <p:nvPr>
            <p:ph type="body" sz="quarter" idx="14" hasCustomPrompt="1"/>
          </p:nvPr>
        </p:nvSpPr>
        <p:spPr>
          <a:xfrm>
            <a:off x="8361849" y="4857140"/>
            <a:ext cx="786607" cy="286360"/>
          </a:xfrm>
          <a:solidFill>
            <a:schemeClr val="bg1">
              <a:alpha val="75000"/>
            </a:schemeClr>
          </a:solidFill>
        </p:spPr>
        <p:txBody>
          <a:bodyPr wrap="none" lIns="72000" rIns="72000" anchor="b" anchorCtr="0">
            <a:spAutoFit/>
          </a:bodyPr>
          <a:lstStyle>
            <a:lvl1pPr marL="0" indent="0" algn="r">
              <a:buNone/>
              <a:defRPr sz="1100">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 UHH</a:t>
            </a:r>
          </a:p>
        </p:txBody>
      </p:sp>
      <p:sp>
        <p:nvSpPr>
          <p:cNvPr id="2" name="Titel">
            <a:extLst>
              <a:ext uri="{FF2B5EF4-FFF2-40B4-BE49-F238E27FC236}">
                <a16:creationId xmlns:a16="http://schemas.microsoft.com/office/drawing/2014/main" id="{1D405C45-0DD4-C48A-FA2D-9BDC7F7EB886}"/>
              </a:ext>
            </a:extLst>
          </p:cNvPr>
          <p:cNvSpPr>
            <a:spLocks noGrp="1"/>
          </p:cNvSpPr>
          <p:nvPr>
            <p:ph type="title"/>
          </p:nvPr>
        </p:nvSpPr>
        <p:spPr>
          <a:xfrm>
            <a:off x="0" y="1028499"/>
            <a:ext cx="3419872" cy="1283937"/>
          </a:xfrm>
          <a:solidFill>
            <a:schemeClr val="accent2"/>
          </a:solidFill>
        </p:spPr>
        <p:txBody>
          <a:bodyPr wrap="square" lIns="540000" tIns="270000" rIns="360000" bIns="270000" anchor="b">
            <a:spAutoFit/>
          </a:bodyPr>
          <a:lstStyle>
            <a:lvl1pPr>
              <a:lnSpc>
                <a:spcPct val="100000"/>
              </a:lnSpc>
              <a:defRPr sz="2400">
                <a:solidFill>
                  <a:schemeClr val="bg1"/>
                </a:solidFill>
              </a:defRPr>
            </a:lvl1pPr>
          </a:lstStyle>
          <a:p>
            <a:r>
              <a:rPr lang="de-DE" dirty="0"/>
              <a:t>Mastertitelformat bearbeiten</a:t>
            </a:r>
          </a:p>
        </p:txBody>
      </p:sp>
      <p:sp>
        <p:nvSpPr>
          <p:cNvPr id="5" name="Datumsplatzhalter">
            <a:extLst>
              <a:ext uri="{FF2B5EF4-FFF2-40B4-BE49-F238E27FC236}">
                <a16:creationId xmlns:a16="http://schemas.microsoft.com/office/drawing/2014/main" id="{DB7858C6-DCA2-C893-3EE8-987458DD8D7C}"/>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6" name="Fußzeilenplatzhalter">
            <a:extLst>
              <a:ext uri="{FF2B5EF4-FFF2-40B4-BE49-F238E27FC236}">
                <a16:creationId xmlns:a16="http://schemas.microsoft.com/office/drawing/2014/main" id="{D369F843-3366-1209-6128-E5DC123E6B5E}"/>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266809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a:extLst>
              <a:ext uri="{FF2B5EF4-FFF2-40B4-BE49-F238E27FC236}">
                <a16:creationId xmlns:a16="http://schemas.microsoft.com/office/drawing/2014/main" id="{B54A2940-BCB3-827D-5062-53A2A8B1B0D1}"/>
              </a:ext>
            </a:extLst>
          </p:cNvPr>
          <p:cNvSpPr>
            <a:spLocks noGrp="1"/>
          </p:cNvSpPr>
          <p:nvPr>
            <p:ph idx="1"/>
          </p:nvPr>
        </p:nvSpPr>
        <p:spPr>
          <a:xfrm>
            <a:off x="323850" y="1131887"/>
            <a:ext cx="6192366" cy="2952751"/>
          </a:xfrm>
        </p:spPr>
        <p:txBody>
          <a:bodyPr lIns="0"/>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Datumsplatzhalter 7">
            <a:extLst>
              <a:ext uri="{FF2B5EF4-FFF2-40B4-BE49-F238E27FC236}">
                <a16:creationId xmlns:a16="http://schemas.microsoft.com/office/drawing/2014/main" id="{29B302F5-284F-3079-6EAC-C920CD76E577}"/>
              </a:ext>
            </a:extLst>
          </p:cNvPr>
          <p:cNvSpPr>
            <a:spLocks noGrp="1"/>
          </p:cNvSpPr>
          <p:nvPr>
            <p:ph type="dt" sz="half" idx="10"/>
          </p:nvPr>
        </p:nvSpPr>
        <p:spPr/>
        <p:txBody>
          <a:bodyPr/>
          <a:lstStyle/>
          <a:p>
            <a:endParaRPr lang="de-DE" dirty="0"/>
          </a:p>
        </p:txBody>
      </p:sp>
      <p:sp>
        <p:nvSpPr>
          <p:cNvPr id="9" name="Fußzeilenplatzhalter 8">
            <a:extLst>
              <a:ext uri="{FF2B5EF4-FFF2-40B4-BE49-F238E27FC236}">
                <a16:creationId xmlns:a16="http://schemas.microsoft.com/office/drawing/2014/main" id="{71C7B469-3DC0-7EC7-FA90-6C165FB155E0}"/>
              </a:ext>
            </a:extLst>
          </p:cNvPr>
          <p:cNvSpPr>
            <a:spLocks noGrp="1"/>
          </p:cNvSpPr>
          <p:nvPr>
            <p:ph type="ftr" sz="quarter" idx="11"/>
          </p:nvPr>
        </p:nvSpPr>
        <p:spPr/>
        <p:txBody>
          <a:bodyPr/>
          <a:lstStyle/>
          <a:p>
            <a:endParaRPr lang="de-DE" dirty="0"/>
          </a:p>
        </p:txBody>
      </p:sp>
      <p:sp>
        <p:nvSpPr>
          <p:cNvPr id="10" name="Foliennummernplatzhalter 9">
            <a:extLst>
              <a:ext uri="{FF2B5EF4-FFF2-40B4-BE49-F238E27FC236}">
                <a16:creationId xmlns:a16="http://schemas.microsoft.com/office/drawing/2014/main" id="{89367073-303F-D294-FFA0-CB0A3A861F89}"/>
              </a:ext>
            </a:extLst>
          </p:cNvPr>
          <p:cNvSpPr>
            <a:spLocks noGrp="1"/>
          </p:cNvSpPr>
          <p:nvPr>
            <p:ph type="sldNum" sz="quarter" idx="12"/>
          </p:nvPr>
        </p:nvSpPr>
        <p:spPr/>
        <p:txBody>
          <a:bodyPr/>
          <a:lstStyle/>
          <a:p>
            <a:fld id="{3449650F-E03B-624E-B2AD-4F9591B58B11}" type="slidenum">
              <a:rPr lang="de-DE" smtClean="0"/>
              <a:pPr/>
              <a:t>‹#›</a:t>
            </a:fld>
            <a:endParaRPr lang="de-DE" dirty="0"/>
          </a:p>
        </p:txBody>
      </p:sp>
      <p:sp>
        <p:nvSpPr>
          <p:cNvPr id="12" name="Titel 11">
            <a:extLst>
              <a:ext uri="{FF2B5EF4-FFF2-40B4-BE49-F238E27FC236}">
                <a16:creationId xmlns:a16="http://schemas.microsoft.com/office/drawing/2014/main" id="{CEE53C70-75A7-A62E-53DB-69DDC21A6309}"/>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217123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el und Inhalt (blau)">
    <p:bg>
      <p:bgRef idx="1001">
        <a:schemeClr val="bg2"/>
      </p:bgRef>
    </p:bg>
    <p:spTree>
      <p:nvGrpSpPr>
        <p:cNvPr id="1" name=""/>
        <p:cNvGrpSpPr/>
        <p:nvPr/>
      </p:nvGrpSpPr>
      <p:grpSpPr>
        <a:xfrm>
          <a:off x="0" y="0"/>
          <a:ext cx="0" cy="0"/>
          <a:chOff x="0" y="0"/>
          <a:chExt cx="0" cy="0"/>
        </a:xfrm>
      </p:grpSpPr>
      <p:pic>
        <p:nvPicPr>
          <p:cNvPr id="9" name="UHH-Logo">
            <a:extLst>
              <a:ext uri="{FF2B5EF4-FFF2-40B4-BE49-F238E27FC236}">
                <a16:creationId xmlns:a16="http://schemas.microsoft.com/office/drawing/2014/main" id="{3CB7C4BB-7B9F-D5C9-4EC5-58F8D7EEA6D3}"/>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323850" y="4381726"/>
            <a:ext cx="1295822" cy="422049"/>
          </a:xfrm>
          <a:prstGeom prst="rect">
            <a:avLst/>
          </a:prstGeom>
        </p:spPr>
      </p:pic>
      <p:sp>
        <p:nvSpPr>
          <p:cNvPr id="2" name="Titel">
            <a:extLst>
              <a:ext uri="{FF2B5EF4-FFF2-40B4-BE49-F238E27FC236}">
                <a16:creationId xmlns:a16="http://schemas.microsoft.com/office/drawing/2014/main" id="{F30FE764-F7B3-C3A0-BE17-FF59C3C4F4BE}"/>
              </a:ext>
            </a:extLst>
          </p:cNvPr>
          <p:cNvSpPr>
            <a:spLocks noGrp="1"/>
          </p:cNvSpPr>
          <p:nvPr>
            <p:ph type="title"/>
          </p:nvPr>
        </p:nvSpPr>
        <p:spPr/>
        <p:txBody>
          <a:bodyPr lIns="0"/>
          <a:lstStyle>
            <a:lvl1pPr>
              <a:defRPr>
                <a:solidFill>
                  <a:schemeClr val="tx1"/>
                </a:solidFill>
              </a:defRPr>
            </a:lvl1pPr>
          </a:lstStyle>
          <a:p>
            <a:r>
              <a:rPr lang="de-DE"/>
              <a:t>Mastertitelformat bearbeiten</a:t>
            </a:r>
            <a:endParaRPr lang="de-DE" dirty="0"/>
          </a:p>
        </p:txBody>
      </p:sp>
      <p:sp>
        <p:nvSpPr>
          <p:cNvPr id="4" name="Inhaltsplatzhalter">
            <a:extLst>
              <a:ext uri="{FF2B5EF4-FFF2-40B4-BE49-F238E27FC236}">
                <a16:creationId xmlns:a16="http://schemas.microsoft.com/office/drawing/2014/main" id="{2060DD5D-EE2C-1DE9-17FB-CFD0B6F637A9}"/>
              </a:ext>
            </a:extLst>
          </p:cNvPr>
          <p:cNvSpPr>
            <a:spLocks noGrp="1"/>
          </p:cNvSpPr>
          <p:nvPr>
            <p:ph idx="1"/>
          </p:nvPr>
        </p:nvSpPr>
        <p:spPr>
          <a:xfrm>
            <a:off x="323850" y="1131887"/>
            <a:ext cx="6192366" cy="2952751"/>
          </a:xfrm>
        </p:spPr>
        <p:txBody>
          <a:bodyPr lIns="0"/>
          <a:lstStyle>
            <a:lvl1pPr>
              <a:lnSpc>
                <a:spcPct val="110000"/>
              </a:lnSpc>
              <a:buClr>
                <a:schemeClr val="tx1"/>
              </a:buClr>
              <a:defRPr/>
            </a:lvl1pPr>
            <a:lvl2pPr>
              <a:lnSpc>
                <a:spcPct val="110000"/>
              </a:lnSpc>
              <a:buClr>
                <a:schemeClr val="tx1"/>
              </a:buClr>
              <a:defRPr/>
            </a:lvl2pPr>
            <a:lvl3pPr>
              <a:lnSpc>
                <a:spcPct val="110000"/>
              </a:lnSpc>
              <a:buClr>
                <a:schemeClr val="tx1"/>
              </a:buClr>
              <a:defRPr/>
            </a:lvl3pPr>
            <a:lvl4pPr>
              <a:lnSpc>
                <a:spcPct val="110000"/>
              </a:lnSpc>
              <a:buClr>
                <a:schemeClr val="tx1"/>
              </a:buClr>
              <a:defRPr/>
            </a:lvl4pPr>
            <a:lvl5pPr>
              <a:lnSpc>
                <a:spcPct val="110000"/>
              </a:lnSpc>
              <a:buClr>
                <a:schemeClr val="tx1"/>
              </a:buCl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Datumsplatzhalter">
            <a:extLst>
              <a:ext uri="{FF2B5EF4-FFF2-40B4-BE49-F238E27FC236}">
                <a16:creationId xmlns:a16="http://schemas.microsoft.com/office/drawing/2014/main" id="{4587A11D-BE80-671B-6AF9-9C02BBFD07F5}"/>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F3FCC813-C10C-BF29-F6C2-5F382BA4EC57}"/>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
        <p:nvSpPr>
          <p:cNvPr id="6" name="Foliennummernplatzhalter">
            <a:extLst>
              <a:ext uri="{FF2B5EF4-FFF2-40B4-BE49-F238E27FC236}">
                <a16:creationId xmlns:a16="http://schemas.microsoft.com/office/drawing/2014/main" id="{F6114D8C-4BDC-53CF-1F7F-A0EAB3E23257}"/>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a:t>
            </a:fld>
            <a:endParaRPr lang="de-DE"/>
          </a:p>
        </p:txBody>
      </p:sp>
    </p:spTree>
    <p:extLst>
      <p:ext uri="{BB962C8B-B14F-4D97-AF65-F5344CB8AC3E}">
        <p14:creationId xmlns:p14="http://schemas.microsoft.com/office/powerpoint/2010/main" val="391072994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a:extLst>
              <a:ext uri="{FF2B5EF4-FFF2-40B4-BE49-F238E27FC236}">
                <a16:creationId xmlns:a16="http://schemas.microsoft.com/office/drawing/2014/main" id="{42467729-862C-ACCE-B8E1-699AA571B6BE}"/>
              </a:ext>
            </a:extLst>
          </p:cNvPr>
          <p:cNvSpPr>
            <a:spLocks noGrp="1"/>
          </p:cNvSpPr>
          <p:nvPr>
            <p:ph type="title"/>
          </p:nvPr>
        </p:nvSpPr>
        <p:spPr>
          <a:xfrm>
            <a:off x="323850" y="339502"/>
            <a:ext cx="8496300" cy="575841"/>
          </a:xfrm>
          <a:prstGeom prst="rect">
            <a:avLst/>
          </a:prstGeom>
        </p:spPr>
        <p:txBody>
          <a:bodyPr vert="horz" lIns="0" tIns="45720" rIns="91440" bIns="45720" rtlCol="0" anchor="t" anchorCtr="0">
            <a:normAutofit/>
          </a:bodyPr>
          <a:lstStyle/>
          <a:p>
            <a:r>
              <a:rPr lang="de-DE" dirty="0"/>
              <a:t>Mastertitelformat bearbeiten</a:t>
            </a:r>
          </a:p>
        </p:txBody>
      </p:sp>
      <p:sp>
        <p:nvSpPr>
          <p:cNvPr id="3" name="Textplatzhalter">
            <a:extLst>
              <a:ext uri="{FF2B5EF4-FFF2-40B4-BE49-F238E27FC236}">
                <a16:creationId xmlns:a16="http://schemas.microsoft.com/office/drawing/2014/main" id="{EC447979-4F8F-513E-6D67-85083E82B188}"/>
              </a:ext>
            </a:extLst>
          </p:cNvPr>
          <p:cNvSpPr>
            <a:spLocks noGrp="1"/>
          </p:cNvSpPr>
          <p:nvPr>
            <p:ph type="body" idx="1"/>
          </p:nvPr>
        </p:nvSpPr>
        <p:spPr>
          <a:xfrm>
            <a:off x="323850" y="1131887"/>
            <a:ext cx="8496300" cy="2933345"/>
          </a:xfrm>
          <a:prstGeom prst="rect">
            <a:avLst/>
          </a:prstGeom>
        </p:spPr>
        <p:txBody>
          <a:bodyPr vert="horz" lIns="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a:extLst>
              <a:ext uri="{FF2B5EF4-FFF2-40B4-BE49-F238E27FC236}">
                <a16:creationId xmlns:a16="http://schemas.microsoft.com/office/drawing/2014/main" id="{A38D8480-7034-8749-BB95-7BE05B39ADB0}"/>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C8655903-FC10-2F8E-CBB3-890499D62CD2}"/>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pic>
        <p:nvPicPr>
          <p:cNvPr id="10" name="UHH-Logo">
            <a:extLst>
              <a:ext uri="{FF2B5EF4-FFF2-40B4-BE49-F238E27FC236}">
                <a16:creationId xmlns:a16="http://schemas.microsoft.com/office/drawing/2014/main" id="{EA56778A-D8C2-3522-4BDE-8E5736FA4803}"/>
              </a:ext>
              <a:ext uri="{C183D7F6-B498-43B3-948B-1728B52AA6E4}">
                <adec:decorative xmlns:adec="http://schemas.microsoft.com/office/drawing/2017/decorative" val="1"/>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35496" y="4127776"/>
            <a:ext cx="1769139" cy="820237"/>
          </a:xfrm>
          <a:prstGeom prst="rect">
            <a:avLst/>
          </a:prstGeom>
        </p:spPr>
      </p:pic>
      <p:sp>
        <p:nvSpPr>
          <p:cNvPr id="8" name="Foliennummernplatzhalter">
            <a:extLst>
              <a:ext uri="{FF2B5EF4-FFF2-40B4-BE49-F238E27FC236}">
                <a16:creationId xmlns:a16="http://schemas.microsoft.com/office/drawing/2014/main" id="{F0FD46E1-37CF-B929-B565-E8D8B2CAE41F}"/>
              </a:ext>
              <a:ext uri="{C183D7F6-B498-43B3-948B-1728B52AA6E4}">
                <adec:decorative xmlns:adec="http://schemas.microsoft.com/office/drawing/2017/decorative" val="1"/>
              </a:ext>
            </a:extLst>
          </p:cNvPr>
          <p:cNvSpPr>
            <a:spLocks noGrp="1"/>
          </p:cNvSpPr>
          <p:nvPr>
            <p:ph type="sldNum" sz="quarter" idx="4"/>
          </p:nvPr>
        </p:nvSpPr>
        <p:spPr>
          <a:xfrm>
            <a:off x="8162156" y="4615009"/>
            <a:ext cx="657994" cy="274637"/>
          </a:xfrm>
          <a:prstGeom prst="rect">
            <a:avLst/>
          </a:prstGeom>
        </p:spPr>
        <p:txBody>
          <a:bodyPr vert="horz" lIns="91440" tIns="45720" rIns="0" bIns="45720" rtlCol="0" anchor="ctr"/>
          <a:lstStyle>
            <a:lvl1pPr algn="r">
              <a:defRPr sz="1200">
                <a:solidFill>
                  <a:schemeClr val="tx1"/>
                </a:solidFill>
              </a:defRPr>
            </a:lvl1pPr>
          </a:lstStyle>
          <a:p>
            <a:fld id="{3449650F-E03B-624E-B2AD-4F9591B58B11}" type="slidenum">
              <a:rPr lang="de-DE" smtClean="0"/>
              <a:pPr/>
              <a:t>‹#›</a:t>
            </a:fld>
            <a:endParaRPr lang="de-DE" dirty="0"/>
          </a:p>
        </p:txBody>
      </p:sp>
    </p:spTree>
    <p:extLst>
      <p:ext uri="{BB962C8B-B14F-4D97-AF65-F5344CB8AC3E}">
        <p14:creationId xmlns:p14="http://schemas.microsoft.com/office/powerpoint/2010/main" val="3650806544"/>
      </p:ext>
    </p:extLst>
  </p:cSld>
  <p:clrMap bg1="lt1" tx1="dk1" bg2="lt2" tx2="dk2" accent1="accent1" accent2="accent2" accent3="accent3" accent4="accent4" accent5="accent5" accent6="accent6" hlink="hlink" folHlink="folHlink"/>
  <p:sldLayoutIdLst>
    <p:sldLayoutId id="2147483730" r:id="rId1"/>
    <p:sldLayoutId id="2147483709" r:id="rId2"/>
    <p:sldLayoutId id="2147483720" r:id="rId3"/>
    <p:sldLayoutId id="2147483738" r:id="rId4"/>
    <p:sldLayoutId id="2147483739" r:id="rId5"/>
    <p:sldLayoutId id="2147483711" r:id="rId6"/>
    <p:sldLayoutId id="2147483735" r:id="rId7"/>
    <p:sldLayoutId id="2147483710" r:id="rId8"/>
    <p:sldLayoutId id="2147483722" r:id="rId9"/>
    <p:sldLayoutId id="2147483740" r:id="rId10"/>
    <p:sldLayoutId id="2147483727" r:id="rId11"/>
    <p:sldLayoutId id="2147483728" r:id="rId12"/>
    <p:sldLayoutId id="2147483726" r:id="rId13"/>
    <p:sldLayoutId id="2147483714" r:id="rId14"/>
    <p:sldLayoutId id="2147483715" r:id="rId15"/>
    <p:sldLayoutId id="2147483712" r:id="rId16"/>
    <p:sldLayoutId id="2147483713" r:id="rId17"/>
    <p:sldLayoutId id="2147483716" r:id="rId18"/>
    <p:sldLayoutId id="2147483717" r:id="rId19"/>
    <p:sldLayoutId id="2147483718" r:id="rId20"/>
    <p:sldLayoutId id="2147483719" r:id="rId21"/>
  </p:sldLayoutIdLst>
  <p:hf hdr="0" ftr="0" dt="0"/>
  <p:txStyles>
    <p:titleStyle>
      <a:lvl1pPr algn="l" defTabSz="914400" rtl="0" eaLnBrk="1" latinLnBrk="0" hangingPunct="1">
        <a:lnSpc>
          <a:spcPct val="110000"/>
        </a:lnSpc>
        <a:spcBef>
          <a:spcPct val="0"/>
        </a:spcBef>
        <a:buNone/>
        <a:defRPr lang="de-DE" sz="2600" b="1" kern="1200" dirty="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tx2"/>
        </a:buClr>
        <a:buFont typeface="Wingdings" pitchFamily="2" charset="2"/>
        <a:buChar char="§"/>
        <a:defRPr sz="1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2"/>
        </a:buClr>
        <a:buFont typeface="Wingdings"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tx2"/>
        </a:buClr>
        <a:buFont typeface="Wingdings" pitchFamily="2" charset="2"/>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tx2"/>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tx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4" userDrawn="1">
          <p15:clr>
            <a:srgbClr val="F26B43"/>
          </p15:clr>
        </p15:guide>
        <p15:guide id="2" pos="204" userDrawn="1">
          <p15:clr>
            <a:srgbClr val="F26B43"/>
          </p15:clr>
        </p15:guide>
        <p15:guide id="3" pos="5556" userDrawn="1">
          <p15:clr>
            <a:srgbClr val="F26B43"/>
          </p15:clr>
        </p15:guide>
        <p15:guide id="4" orient="horz" pos="3026" userDrawn="1">
          <p15:clr>
            <a:srgbClr val="F26B43"/>
          </p15:clr>
        </p15:guide>
        <p15:guide id="5" orient="horz" pos="2573" userDrawn="1">
          <p15:clr>
            <a:srgbClr val="F26B43"/>
          </p15:clr>
        </p15:guide>
        <p15:guide id="6" orient="horz" pos="713" userDrawn="1">
          <p15:clr>
            <a:srgbClr val="F26B43"/>
          </p15:clr>
        </p15:guide>
        <p15:guide id="7" pos="3560" userDrawn="1">
          <p15:clr>
            <a:srgbClr val="F26B43"/>
          </p15:clr>
        </p15:guide>
        <p15:guide id="8" pos="22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3842CE5-7CCC-D947-6372-30E436BA96AA}"/>
              </a:ext>
            </a:extLst>
          </p:cNvPr>
          <p:cNvSpPr>
            <a:spLocks noGrp="1"/>
          </p:cNvSpPr>
          <p:nvPr>
            <p:ph type="title"/>
          </p:nvPr>
        </p:nvSpPr>
        <p:spPr>
          <a:xfrm>
            <a:off x="323850" y="339502"/>
            <a:ext cx="4968230" cy="575841"/>
          </a:xfrm>
        </p:spPr>
        <p:txBody>
          <a:bodyPr vert="horz" lIns="0" tIns="45720" rIns="91440" bIns="45720" rtlCol="0" anchor="t" anchorCtr="0">
            <a:normAutofit/>
          </a:bodyPr>
          <a:lstStyle/>
          <a:p>
            <a:pPr>
              <a:lnSpc>
                <a:spcPct val="100000"/>
              </a:lnSpc>
            </a:pPr>
            <a:r>
              <a:rPr lang="de-DE" sz="2200" b="1" kern="1200" err="1"/>
              <a:t>Coupled</a:t>
            </a:r>
            <a:r>
              <a:rPr lang="de-DE" sz="2200" b="1" kern="1200"/>
              <a:t> </a:t>
            </a:r>
            <a:r>
              <a:rPr lang="de-DE" sz="2200" b="1" kern="1200" err="1"/>
              <a:t>electron-nuclear</a:t>
            </a:r>
            <a:r>
              <a:rPr lang="de-DE" sz="2200" b="1" kern="1200"/>
              <a:t> </a:t>
            </a:r>
            <a:r>
              <a:rPr lang="de-DE" sz="2200" b="1" kern="1200" err="1"/>
              <a:t>dynamics</a:t>
            </a:r>
            <a:endParaRPr lang="de-DE" sz="2200" b="1" kern="1200"/>
          </a:p>
        </p:txBody>
      </p:sp>
      <p:sp>
        <p:nvSpPr>
          <p:cNvPr id="2" name="Inhaltsplatzhalter 1">
            <a:extLst>
              <a:ext uri="{FF2B5EF4-FFF2-40B4-BE49-F238E27FC236}">
                <a16:creationId xmlns:a16="http://schemas.microsoft.com/office/drawing/2014/main" id="{4ED97EFA-323F-86C0-8127-E8A0C4B4978C}"/>
              </a:ext>
            </a:extLst>
          </p:cNvPr>
          <p:cNvSpPr>
            <a:spLocks noGrp="1"/>
          </p:cNvSpPr>
          <p:nvPr>
            <p:ph sz="half" idx="1"/>
          </p:nvPr>
        </p:nvSpPr>
        <p:spPr>
          <a:xfrm>
            <a:off x="323850" y="1131888"/>
            <a:ext cx="4608190" cy="647774"/>
          </a:xfrm>
        </p:spPr>
        <p:txBody>
          <a:bodyPr vert="horz" lIns="0" tIns="45720" rIns="91440" bIns="45720" rtlCol="0">
            <a:normAutofit/>
          </a:bodyPr>
          <a:lstStyle/>
          <a:p>
            <a:pPr marL="0" indent="0">
              <a:buNone/>
            </a:pPr>
            <a:r>
              <a:rPr lang="de-DE" sz="1200" b="1" dirty="0"/>
              <a:t>- </a:t>
            </a:r>
            <a:r>
              <a:rPr lang="de-DE" sz="1200" b="1" dirty="0" err="1"/>
              <a:t>Mitul</a:t>
            </a:r>
            <a:r>
              <a:rPr lang="de-DE" sz="1200" b="1" dirty="0"/>
              <a:t> Akbari</a:t>
            </a:r>
          </a:p>
          <a:p>
            <a:pPr marL="0" indent="0">
              <a:buNone/>
            </a:pPr>
            <a:r>
              <a:rPr lang="de-DE" sz="1200" b="1" kern="1200" dirty="0"/>
              <a:t>- Prof. Dr. Daria </a:t>
            </a:r>
            <a:r>
              <a:rPr lang="de-DE" sz="1200" b="1" kern="1200" dirty="0" err="1"/>
              <a:t>Gorelova</a:t>
            </a:r>
            <a:endParaRPr lang="de-DE" sz="1200" b="1" kern="1200" dirty="0"/>
          </a:p>
          <a:p>
            <a:pPr marL="0" indent="0">
              <a:buNone/>
            </a:pPr>
            <a:endParaRPr lang="de-DE" b="1" dirty="0"/>
          </a:p>
        </p:txBody>
      </p:sp>
      <p:pic>
        <p:nvPicPr>
          <p:cNvPr id="22" name="Picture 21" descr="Close up of a molecular model">
            <a:extLst>
              <a:ext uri="{FF2B5EF4-FFF2-40B4-BE49-F238E27FC236}">
                <a16:creationId xmlns:a16="http://schemas.microsoft.com/office/drawing/2014/main" id="{647B8484-21BF-8D5A-D509-2AD14CFBF562}"/>
              </a:ext>
            </a:extLst>
          </p:cNvPr>
          <p:cNvPicPr>
            <a:picLocks noChangeAspect="1"/>
          </p:cNvPicPr>
          <p:nvPr/>
        </p:nvPicPr>
        <p:blipFill rotWithShape="1">
          <a:blip r:embed="rId2"/>
          <a:srcRect l="44835" r="4393"/>
          <a:stretch/>
        </p:blipFill>
        <p:spPr>
          <a:xfrm>
            <a:off x="5669901" y="10"/>
            <a:ext cx="3481933" cy="5143490"/>
          </a:xfrm>
          <a:prstGeom prst="rect">
            <a:avLst/>
          </a:prstGeom>
          <a:noFill/>
        </p:spPr>
      </p:pic>
      <p:sp>
        <p:nvSpPr>
          <p:cNvPr id="31" name="Text Placeholder 4">
            <a:extLst>
              <a:ext uri="{FF2B5EF4-FFF2-40B4-BE49-F238E27FC236}">
                <a16:creationId xmlns:a16="http://schemas.microsoft.com/office/drawing/2014/main" id="{0107F09C-6D06-468C-723D-15C123DFBDC3}"/>
              </a:ext>
            </a:extLst>
          </p:cNvPr>
          <p:cNvSpPr>
            <a:spLocks noGrp="1"/>
          </p:cNvSpPr>
          <p:nvPr>
            <p:ph type="body" sz="quarter" idx="14"/>
          </p:nvPr>
        </p:nvSpPr>
        <p:spPr>
          <a:xfrm>
            <a:off x="8361849" y="4857140"/>
            <a:ext cx="786607" cy="286360"/>
          </a:xfrm>
        </p:spPr>
        <p:txBody>
          <a:bodyPr/>
          <a:lstStyle/>
          <a:p>
            <a:endParaRPr lang="en-US"/>
          </a:p>
        </p:txBody>
      </p:sp>
      <p:sp>
        <p:nvSpPr>
          <p:cNvPr id="3" name="Foliennummernplatzhalter 2">
            <a:extLst>
              <a:ext uri="{FF2B5EF4-FFF2-40B4-BE49-F238E27FC236}">
                <a16:creationId xmlns:a16="http://schemas.microsoft.com/office/drawing/2014/main" id="{33B95EC0-F695-04B6-6569-6C07E52A56F5}"/>
              </a:ext>
            </a:extLst>
          </p:cNvPr>
          <p:cNvSpPr>
            <a:spLocks noGrp="1"/>
          </p:cNvSpPr>
          <p:nvPr>
            <p:ph type="sldNum" sz="quarter" idx="4"/>
          </p:nvPr>
        </p:nvSpPr>
        <p:spPr>
          <a:xfrm>
            <a:off x="8162156" y="4615009"/>
            <a:ext cx="657994" cy="274637"/>
          </a:xfrm>
        </p:spPr>
        <p:txBody>
          <a:bodyPr vert="horz" lIns="91440" tIns="45720" rIns="0" bIns="45720" rtlCol="0" anchor="ctr">
            <a:normAutofit/>
          </a:bodyPr>
          <a:lstStyle/>
          <a:p>
            <a:pPr>
              <a:spcAft>
                <a:spcPts val="600"/>
              </a:spcAft>
            </a:pPr>
            <a:fld id="{3449650F-E03B-624E-B2AD-4F9591B58B11}" type="slidenum">
              <a:rPr lang="de-DE" smtClean="0"/>
              <a:pPr>
                <a:spcAft>
                  <a:spcPts val="600"/>
                </a:spcAft>
              </a:pPr>
              <a:t>1</a:t>
            </a:fld>
            <a:endParaRPr lang="de-DE"/>
          </a:p>
        </p:txBody>
      </p:sp>
      <p:sp>
        <p:nvSpPr>
          <p:cNvPr id="17" name="Date Placeholder 16" hidden="1">
            <a:extLst>
              <a:ext uri="{FF2B5EF4-FFF2-40B4-BE49-F238E27FC236}">
                <a16:creationId xmlns:a16="http://schemas.microsoft.com/office/drawing/2014/main" id="{5280EDE2-5184-0D7A-258D-03073F499780}"/>
              </a:ext>
            </a:extLst>
          </p:cNvPr>
          <p:cNvSpPr>
            <a:spLocks noGrp="1"/>
          </p:cNvSpPr>
          <p:nvPr>
            <p:ph type="dt" sz="half" idx="4294967295"/>
          </p:nvPr>
        </p:nvSpPr>
        <p:spPr>
          <a:xfrm>
            <a:off x="1619672" y="4615009"/>
            <a:ext cx="5400600" cy="274637"/>
          </a:xfrm>
        </p:spPr>
        <p:txBody>
          <a:bodyPr/>
          <a:lstStyle/>
          <a:p>
            <a:pPr algn="ctr">
              <a:spcAft>
                <a:spcPts val="600"/>
              </a:spcAft>
            </a:pPr>
            <a:r>
              <a:rPr lang="de-DE" sz="900" dirty="0">
                <a:solidFill>
                  <a:schemeClr val="tx1">
                    <a:lumMod val="60000"/>
                    <a:lumOff val="40000"/>
                  </a:schemeClr>
                </a:solidFill>
              </a:rPr>
              <a:t>22</a:t>
            </a:r>
            <a:r>
              <a:rPr lang="en-DE" sz="900" dirty="0">
                <a:solidFill>
                  <a:schemeClr val="tx1">
                    <a:lumMod val="60000"/>
                    <a:lumOff val="40000"/>
                  </a:schemeClr>
                </a:solidFill>
              </a:rPr>
              <a:t>/</a:t>
            </a:r>
            <a:r>
              <a:rPr lang="de-DE" sz="900" dirty="0">
                <a:solidFill>
                  <a:schemeClr val="tx1">
                    <a:lumMod val="60000"/>
                    <a:lumOff val="40000"/>
                  </a:schemeClr>
                </a:solidFill>
              </a:rPr>
              <a:t>01</a:t>
            </a:r>
            <a:r>
              <a:rPr lang="en-DE" sz="900" dirty="0">
                <a:solidFill>
                  <a:schemeClr val="tx1">
                    <a:lumMod val="60000"/>
                    <a:lumOff val="40000"/>
                  </a:schemeClr>
                </a:solidFill>
              </a:rPr>
              <a:t>/202</a:t>
            </a:r>
            <a:r>
              <a:rPr lang="de-DE" sz="900" dirty="0">
                <a:solidFill>
                  <a:schemeClr val="tx1">
                    <a:lumMod val="60000"/>
                    <a:lumOff val="40000"/>
                  </a:schemeClr>
                </a:solidFill>
              </a:rPr>
              <a:t>4 (</a:t>
            </a:r>
            <a:r>
              <a:rPr lang="en-DE" sz="900" dirty="0">
                <a:solidFill>
                  <a:schemeClr val="tx1">
                    <a:lumMod val="60000"/>
                    <a:lumOff val="40000"/>
                  </a:schemeClr>
                </a:solidFill>
              </a:rPr>
              <a:t>08:30</a:t>
            </a:r>
            <a:r>
              <a:rPr lang="de-DE" sz="900" dirty="0">
                <a:solidFill>
                  <a:schemeClr val="tx1">
                    <a:lumMod val="60000"/>
                    <a:lumOff val="40000"/>
                  </a:schemeClr>
                </a:solidFill>
              </a:rPr>
              <a:t>) </a:t>
            </a:r>
            <a:r>
              <a:rPr lang="en-GB" sz="900" dirty="0">
                <a:solidFill>
                  <a:schemeClr val="tx1">
                    <a:lumMod val="60000"/>
                    <a:lumOff val="40000"/>
                  </a:schemeClr>
                </a:solidFill>
              </a:rPr>
              <a:t>Computational physics with focus on time-dependent quantum mechanics</a:t>
            </a:r>
            <a:endParaRPr lang="de-DE" sz="900">
              <a:solidFill>
                <a:schemeClr val="tx1">
                  <a:lumMod val="60000"/>
                  <a:lumOff val="40000"/>
                </a:schemeClr>
              </a:solidFill>
            </a:endParaRPr>
          </a:p>
        </p:txBody>
      </p:sp>
      <p:sp>
        <p:nvSpPr>
          <p:cNvPr id="5" name="TextBox 4">
            <a:extLst>
              <a:ext uri="{FF2B5EF4-FFF2-40B4-BE49-F238E27FC236}">
                <a16:creationId xmlns:a16="http://schemas.microsoft.com/office/drawing/2014/main" id="{B8DEAA11-BDDF-2862-0C7F-01D1B308A34E}"/>
              </a:ext>
            </a:extLst>
          </p:cNvPr>
          <p:cNvSpPr txBox="1"/>
          <p:nvPr/>
        </p:nvSpPr>
        <p:spPr>
          <a:xfrm>
            <a:off x="1691680" y="4852214"/>
            <a:ext cx="6011582" cy="507831"/>
          </a:xfrm>
          <a:prstGeom prst="rect">
            <a:avLst/>
          </a:prstGeom>
          <a:noFill/>
        </p:spPr>
        <p:txBody>
          <a:bodyPr wrap="none" rtlCol="0">
            <a:spAutoFit/>
          </a:bodyPr>
          <a:lstStyle/>
          <a:p>
            <a:r>
              <a:rPr lang="de-DE" sz="1100" dirty="0">
                <a:solidFill>
                  <a:schemeClr val="tx1">
                    <a:lumMod val="60000"/>
                    <a:lumOff val="40000"/>
                  </a:schemeClr>
                </a:solidFill>
              </a:rPr>
              <a:t>22</a:t>
            </a:r>
            <a:r>
              <a:rPr lang="en-DE" sz="1100" dirty="0">
                <a:solidFill>
                  <a:schemeClr val="tx1">
                    <a:lumMod val="60000"/>
                    <a:lumOff val="40000"/>
                  </a:schemeClr>
                </a:solidFill>
              </a:rPr>
              <a:t>/</a:t>
            </a:r>
            <a:r>
              <a:rPr lang="de-DE" sz="1100" dirty="0">
                <a:solidFill>
                  <a:schemeClr val="tx1">
                    <a:lumMod val="60000"/>
                    <a:lumOff val="40000"/>
                  </a:schemeClr>
                </a:solidFill>
              </a:rPr>
              <a:t>01</a:t>
            </a:r>
            <a:r>
              <a:rPr lang="en-DE" sz="1100" dirty="0">
                <a:solidFill>
                  <a:schemeClr val="tx1">
                    <a:lumMod val="60000"/>
                    <a:lumOff val="40000"/>
                  </a:schemeClr>
                </a:solidFill>
              </a:rPr>
              <a:t>/202</a:t>
            </a:r>
            <a:r>
              <a:rPr lang="de-DE" sz="1100" dirty="0">
                <a:solidFill>
                  <a:schemeClr val="tx1">
                    <a:lumMod val="60000"/>
                    <a:lumOff val="40000"/>
                  </a:schemeClr>
                </a:solidFill>
              </a:rPr>
              <a:t>4 (</a:t>
            </a:r>
            <a:r>
              <a:rPr lang="en-DE" sz="1100" dirty="0">
                <a:solidFill>
                  <a:schemeClr val="tx1">
                    <a:lumMod val="60000"/>
                    <a:lumOff val="40000"/>
                  </a:schemeClr>
                </a:solidFill>
              </a:rPr>
              <a:t>08:30</a:t>
            </a:r>
            <a:r>
              <a:rPr lang="de-DE" sz="1100" dirty="0">
                <a:solidFill>
                  <a:schemeClr val="tx1">
                    <a:lumMod val="60000"/>
                    <a:lumOff val="40000"/>
                  </a:schemeClr>
                </a:solidFill>
              </a:rPr>
              <a:t>) </a:t>
            </a:r>
            <a:r>
              <a:rPr lang="en-GB" sz="1100" dirty="0">
                <a:solidFill>
                  <a:schemeClr val="tx1">
                    <a:lumMod val="60000"/>
                    <a:lumOff val="40000"/>
                  </a:schemeClr>
                </a:solidFill>
              </a:rPr>
              <a:t>Computational physics with focus on time-dependent quantum mechanics</a:t>
            </a:r>
            <a:endParaRPr lang="de-DE" sz="1100" dirty="0">
              <a:solidFill>
                <a:schemeClr val="tx1">
                  <a:lumMod val="60000"/>
                  <a:lumOff val="40000"/>
                </a:schemeClr>
              </a:solidFill>
            </a:endParaRPr>
          </a:p>
          <a:p>
            <a:pPr algn="l"/>
            <a:endParaRPr lang="en-DE" sz="1600" dirty="0">
              <a:latin typeface="TheSans UHH" panose="020B0502050302020203" pitchFamily="34" charset="77"/>
            </a:endParaRPr>
          </a:p>
        </p:txBody>
      </p:sp>
    </p:spTree>
    <p:extLst>
      <p:ext uri="{BB962C8B-B14F-4D97-AF65-F5344CB8AC3E}">
        <p14:creationId xmlns:p14="http://schemas.microsoft.com/office/powerpoint/2010/main" val="176624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ED9760C9-D2CF-F04B-124F-9E5DBAE28103}"/>
              </a:ext>
            </a:extLst>
          </p:cNvPr>
          <p:cNvSpPr>
            <a:spLocks noGrp="1"/>
          </p:cNvSpPr>
          <p:nvPr>
            <p:ph type="title"/>
          </p:nvPr>
        </p:nvSpPr>
        <p:spPr>
          <a:xfrm>
            <a:off x="323850" y="339502"/>
            <a:ext cx="8496300" cy="575841"/>
          </a:xfrm>
        </p:spPr>
        <p:txBody>
          <a:bodyPr vert="horz" lIns="0" tIns="45720" rIns="91440" bIns="45720" rtlCol="0" anchor="t" anchorCtr="0">
            <a:normAutofit/>
          </a:bodyPr>
          <a:lstStyle/>
          <a:p>
            <a:r>
              <a:rPr lang="de-DE" b="1" kern="1200" dirty="0" err="1">
                <a:latin typeface="+mj-lt"/>
                <a:ea typeface="+mj-ea"/>
                <a:cs typeface="+mj-cs"/>
              </a:rPr>
              <a:t>Coupled</a:t>
            </a:r>
            <a:r>
              <a:rPr lang="de-DE" b="1" kern="1200" dirty="0">
                <a:latin typeface="+mj-lt"/>
                <a:ea typeface="+mj-ea"/>
                <a:cs typeface="+mj-cs"/>
              </a:rPr>
              <a:t> </a:t>
            </a:r>
            <a:r>
              <a:rPr lang="de-DE" b="1" kern="1200" dirty="0" err="1">
                <a:latin typeface="+mj-lt"/>
                <a:ea typeface="+mj-ea"/>
                <a:cs typeface="+mj-cs"/>
              </a:rPr>
              <a:t>electron-nuclear</a:t>
            </a:r>
            <a:r>
              <a:rPr lang="de-DE" b="1" kern="1200" dirty="0">
                <a:latin typeface="+mj-lt"/>
                <a:ea typeface="+mj-ea"/>
                <a:cs typeface="+mj-cs"/>
              </a:rPr>
              <a:t> </a:t>
            </a:r>
            <a:r>
              <a:rPr lang="de-DE" b="1" kern="1200" dirty="0" err="1">
                <a:latin typeface="+mj-lt"/>
                <a:ea typeface="+mj-ea"/>
                <a:cs typeface="+mj-cs"/>
              </a:rPr>
              <a:t>dynamics</a:t>
            </a:r>
            <a:endParaRPr lang="de-DE" b="1" kern="1200" dirty="0">
              <a:latin typeface="+mj-lt"/>
              <a:ea typeface="+mj-ea"/>
              <a:cs typeface="+mj-cs"/>
            </a:endParaRPr>
          </a:p>
        </p:txBody>
      </p:sp>
      <p:sp>
        <p:nvSpPr>
          <p:cNvPr id="45" name="Slide Number Placeholder 3">
            <a:extLst>
              <a:ext uri="{FF2B5EF4-FFF2-40B4-BE49-F238E27FC236}">
                <a16:creationId xmlns:a16="http://schemas.microsoft.com/office/drawing/2014/main" id="{31E790E4-0AF1-2147-3EF0-DDF17542DDF5}"/>
              </a:ext>
            </a:extLst>
          </p:cNvPr>
          <p:cNvSpPr>
            <a:spLocks noGrp="1"/>
          </p:cNvSpPr>
          <p:nvPr>
            <p:ph type="sldNum" sz="quarter" idx="12"/>
          </p:nvPr>
        </p:nvSpPr>
        <p:spPr>
          <a:xfrm>
            <a:off x="8123094" y="4616957"/>
            <a:ext cx="702990" cy="274637"/>
          </a:xfrm>
        </p:spPr>
        <p:txBody>
          <a:bodyPr vert="horz" lIns="91440" tIns="45720" rIns="0" bIns="45720" rtlCol="0" anchor="ctr">
            <a:normAutofit/>
          </a:bodyPr>
          <a:lstStyle/>
          <a:p>
            <a:pPr>
              <a:spcAft>
                <a:spcPts val="600"/>
              </a:spcAft>
            </a:pPr>
            <a:fld id="{309D5144-004E-1E45-907B-65C86CA25C3F}" type="slidenum">
              <a:rPr lang="de-DE" smtClean="0"/>
              <a:pPr>
                <a:spcAft>
                  <a:spcPts val="600"/>
                </a:spcAft>
              </a:pPr>
              <a:t>10</a:t>
            </a:fld>
            <a:endParaRPr lang="de-DE"/>
          </a:p>
        </p:txBody>
      </p:sp>
      <p:sp>
        <p:nvSpPr>
          <p:cNvPr id="2" name="TextBox 1">
            <a:extLst>
              <a:ext uri="{FF2B5EF4-FFF2-40B4-BE49-F238E27FC236}">
                <a16:creationId xmlns:a16="http://schemas.microsoft.com/office/drawing/2014/main" id="{E7841BF7-053C-F0F5-917F-8FDE5547B800}"/>
              </a:ext>
            </a:extLst>
          </p:cNvPr>
          <p:cNvSpPr txBox="1"/>
          <p:nvPr/>
        </p:nvSpPr>
        <p:spPr>
          <a:xfrm>
            <a:off x="323850" y="1134994"/>
            <a:ext cx="7560518" cy="2949644"/>
          </a:xfrm>
          <a:prstGeom prst="rect">
            <a:avLst/>
          </a:prstGeom>
        </p:spPr>
        <p:txBody>
          <a:bodyPr vert="horz" lIns="0" tIns="45720" rIns="91440" bIns="45720" rtlCol="0">
            <a:normAutofit/>
          </a:bodyPr>
          <a:lstStyle/>
          <a:p>
            <a:pPr marL="228600" indent="-228600" defTabSz="914400">
              <a:lnSpc>
                <a:spcPct val="110000"/>
              </a:lnSpc>
              <a:spcBef>
                <a:spcPts val="1200"/>
              </a:spcBef>
              <a:buClr>
                <a:schemeClr val="tx2"/>
              </a:buClr>
              <a:buFont typeface="Wingdings" pitchFamily="2" charset="2"/>
              <a:buChar char="§"/>
            </a:pPr>
            <a:r>
              <a:rPr lang="en-GB" sz="1600" b="1" i="1" dirty="0"/>
              <a:t>Sampling the Wigner distribution function</a:t>
            </a:r>
            <a:endParaRPr lang="de-DE" sz="1600" b="1" i="1" dirty="0"/>
          </a:p>
          <a:p>
            <a:pPr marL="742950" lvl="1" indent="-285750" defTabSz="914400">
              <a:lnSpc>
                <a:spcPct val="110000"/>
              </a:lnSpc>
              <a:spcBef>
                <a:spcPts val="1200"/>
              </a:spcBef>
              <a:buClr>
                <a:schemeClr val="tx2"/>
              </a:buClr>
              <a:buFont typeface="Wingdings" panose="05000000000000000000" pitchFamily="2" charset="2"/>
              <a:buChar char="§"/>
            </a:pPr>
            <a:r>
              <a:rPr lang="en-GB" sz="1400" dirty="0"/>
              <a:t>there are two general approaches for sampling the Wigner distribution for the molecule’s vibrational state specified by the molecule’s quantum numbers. For one, the total energy is not fixed and the Wigner distribution for each mode is sampled independently.</a:t>
            </a:r>
          </a:p>
          <a:p>
            <a:pPr marL="742950" lvl="1" indent="-285750" defTabSz="914400">
              <a:lnSpc>
                <a:spcPct val="110000"/>
              </a:lnSpc>
              <a:spcBef>
                <a:spcPts val="1200"/>
              </a:spcBef>
              <a:buClr>
                <a:schemeClr val="tx2"/>
              </a:buClr>
              <a:buFont typeface="Wingdings" panose="05000000000000000000" pitchFamily="2" charset="2"/>
              <a:buChar char="§"/>
            </a:pPr>
            <a:r>
              <a:rPr lang="en-GB" sz="1400" dirty="0"/>
              <a:t>For the second, an ensemble with a fixed total energy is sampled, properly weighted by the Wigner distribution for all N modes. Either sampling approach may be used for a simulation of a molecule in a specific quantum state n.</a:t>
            </a:r>
          </a:p>
          <a:p>
            <a:pPr marL="742950" lvl="1" indent="-285750" defTabSz="914400">
              <a:lnSpc>
                <a:spcPct val="110000"/>
              </a:lnSpc>
              <a:spcBef>
                <a:spcPts val="1200"/>
              </a:spcBef>
              <a:buClr>
                <a:schemeClr val="tx2"/>
              </a:buClr>
              <a:buFont typeface="Wingdings" panose="05000000000000000000" pitchFamily="2" charset="2"/>
              <a:buChar char="§"/>
            </a:pPr>
            <a:r>
              <a:rPr lang="en-GB" sz="1400" dirty="0"/>
              <a:t>Here, we will use both these methods.</a:t>
            </a:r>
          </a:p>
          <a:p>
            <a:pPr marL="742950" lvl="1" indent="-285750" defTabSz="914400">
              <a:lnSpc>
                <a:spcPct val="110000"/>
              </a:lnSpc>
              <a:spcBef>
                <a:spcPts val="1200"/>
              </a:spcBef>
              <a:buClr>
                <a:schemeClr val="tx2"/>
              </a:buClr>
              <a:buFont typeface="Wingdings" panose="05000000000000000000" pitchFamily="2" charset="2"/>
              <a:buChar char="§"/>
            </a:pPr>
            <a:endParaRPr lang="en-GB" sz="1400" dirty="0"/>
          </a:p>
        </p:txBody>
      </p:sp>
    </p:spTree>
    <p:extLst>
      <p:ext uri="{BB962C8B-B14F-4D97-AF65-F5344CB8AC3E}">
        <p14:creationId xmlns:p14="http://schemas.microsoft.com/office/powerpoint/2010/main" val="56793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ED9760C9-D2CF-F04B-124F-9E5DBAE28103}"/>
              </a:ext>
            </a:extLst>
          </p:cNvPr>
          <p:cNvSpPr>
            <a:spLocks noGrp="1"/>
          </p:cNvSpPr>
          <p:nvPr>
            <p:ph type="title"/>
          </p:nvPr>
        </p:nvSpPr>
        <p:spPr>
          <a:xfrm>
            <a:off x="323850" y="339502"/>
            <a:ext cx="8496300" cy="575841"/>
          </a:xfrm>
        </p:spPr>
        <p:txBody>
          <a:bodyPr vert="horz" lIns="0" tIns="45720" rIns="91440" bIns="45720" rtlCol="0" anchor="t" anchorCtr="0">
            <a:normAutofit/>
          </a:bodyPr>
          <a:lstStyle/>
          <a:p>
            <a:r>
              <a:rPr lang="de-DE" b="1" kern="1200" dirty="0" err="1">
                <a:latin typeface="+mj-lt"/>
                <a:ea typeface="+mj-ea"/>
                <a:cs typeface="+mj-cs"/>
              </a:rPr>
              <a:t>Coupled</a:t>
            </a:r>
            <a:r>
              <a:rPr lang="de-DE" b="1" kern="1200" dirty="0">
                <a:latin typeface="+mj-lt"/>
                <a:ea typeface="+mj-ea"/>
                <a:cs typeface="+mj-cs"/>
              </a:rPr>
              <a:t> </a:t>
            </a:r>
            <a:r>
              <a:rPr lang="de-DE" b="1" kern="1200" dirty="0" err="1">
                <a:latin typeface="+mj-lt"/>
                <a:ea typeface="+mj-ea"/>
                <a:cs typeface="+mj-cs"/>
              </a:rPr>
              <a:t>electron-nuclear</a:t>
            </a:r>
            <a:r>
              <a:rPr lang="de-DE" b="1" kern="1200" dirty="0">
                <a:latin typeface="+mj-lt"/>
                <a:ea typeface="+mj-ea"/>
                <a:cs typeface="+mj-cs"/>
              </a:rPr>
              <a:t> </a:t>
            </a:r>
            <a:r>
              <a:rPr lang="de-DE" b="1" kern="1200" dirty="0" err="1">
                <a:latin typeface="+mj-lt"/>
                <a:ea typeface="+mj-ea"/>
                <a:cs typeface="+mj-cs"/>
              </a:rPr>
              <a:t>dynamics</a:t>
            </a:r>
            <a:endParaRPr lang="de-DE" b="1" kern="1200" dirty="0">
              <a:latin typeface="+mj-lt"/>
              <a:ea typeface="+mj-ea"/>
              <a:cs typeface="+mj-cs"/>
            </a:endParaRPr>
          </a:p>
        </p:txBody>
      </p:sp>
      <p:sp>
        <p:nvSpPr>
          <p:cNvPr id="5" name="TextBox 4">
            <a:extLst>
              <a:ext uri="{FF2B5EF4-FFF2-40B4-BE49-F238E27FC236}">
                <a16:creationId xmlns:a16="http://schemas.microsoft.com/office/drawing/2014/main" id="{4A7C21A3-2AB4-C2DE-2475-BB6AB69720F4}"/>
              </a:ext>
            </a:extLst>
          </p:cNvPr>
          <p:cNvSpPr txBox="1"/>
          <p:nvPr/>
        </p:nvSpPr>
        <p:spPr>
          <a:xfrm>
            <a:off x="4860032" y="1134994"/>
            <a:ext cx="3960118" cy="1004708"/>
          </a:xfrm>
          <a:prstGeom prst="rect">
            <a:avLst/>
          </a:prstGeom>
        </p:spPr>
        <p:txBody>
          <a:bodyPr vert="horz" lIns="0" tIns="45720" rIns="91440" bIns="45720" rtlCol="0">
            <a:normAutofit/>
          </a:bodyPr>
          <a:lstStyle/>
          <a:p>
            <a:pPr defTabSz="914400">
              <a:lnSpc>
                <a:spcPct val="110000"/>
              </a:lnSpc>
              <a:spcBef>
                <a:spcPts val="1200"/>
              </a:spcBef>
              <a:buClr>
                <a:schemeClr val="tx2"/>
              </a:buClr>
            </a:pPr>
            <a:endParaRPr lang="de-DE" sz="1600" dirty="0"/>
          </a:p>
        </p:txBody>
      </p:sp>
      <p:sp>
        <p:nvSpPr>
          <p:cNvPr id="45" name="Slide Number Placeholder 3">
            <a:extLst>
              <a:ext uri="{FF2B5EF4-FFF2-40B4-BE49-F238E27FC236}">
                <a16:creationId xmlns:a16="http://schemas.microsoft.com/office/drawing/2014/main" id="{31E790E4-0AF1-2147-3EF0-DDF17542DDF5}"/>
              </a:ext>
            </a:extLst>
          </p:cNvPr>
          <p:cNvSpPr>
            <a:spLocks noGrp="1"/>
          </p:cNvSpPr>
          <p:nvPr>
            <p:ph type="sldNum" sz="quarter" idx="12"/>
          </p:nvPr>
        </p:nvSpPr>
        <p:spPr>
          <a:xfrm>
            <a:off x="8123094" y="4616957"/>
            <a:ext cx="702990" cy="274637"/>
          </a:xfrm>
        </p:spPr>
        <p:txBody>
          <a:bodyPr vert="horz" lIns="91440" tIns="45720" rIns="0" bIns="45720" rtlCol="0" anchor="ctr">
            <a:normAutofit/>
          </a:bodyPr>
          <a:lstStyle/>
          <a:p>
            <a:pPr>
              <a:spcAft>
                <a:spcPts val="600"/>
              </a:spcAft>
            </a:pPr>
            <a:fld id="{309D5144-004E-1E45-907B-65C86CA25C3F}" type="slidenum">
              <a:rPr lang="de-DE" smtClean="0"/>
              <a:pPr>
                <a:spcAft>
                  <a:spcPts val="600"/>
                </a:spcAft>
              </a:pPr>
              <a:t>11</a:t>
            </a:fld>
            <a:endParaRPr lang="de-DE"/>
          </a:p>
        </p:txBody>
      </p:sp>
      <p:sp>
        <p:nvSpPr>
          <p:cNvPr id="7" name="TextBox 6">
            <a:extLst>
              <a:ext uri="{FF2B5EF4-FFF2-40B4-BE49-F238E27FC236}">
                <a16:creationId xmlns:a16="http://schemas.microsoft.com/office/drawing/2014/main" id="{E8CAA11A-D118-AD80-E066-2297DD99C7A3}"/>
              </a:ext>
            </a:extLst>
          </p:cNvPr>
          <p:cNvSpPr txBox="1"/>
          <p:nvPr/>
        </p:nvSpPr>
        <p:spPr>
          <a:xfrm>
            <a:off x="321336" y="1169585"/>
            <a:ext cx="7851063" cy="3016210"/>
          </a:xfrm>
          <a:prstGeom prst="rect">
            <a:avLst/>
          </a:prstGeom>
          <a:noFill/>
        </p:spPr>
        <p:txBody>
          <a:bodyPr wrap="square" rtlCol="0">
            <a:spAutoFit/>
          </a:bodyPr>
          <a:lstStyle/>
          <a:p>
            <a:pPr marL="285750" indent="-285750" algn="l">
              <a:buFont typeface="Arial" panose="020B0604020202020204" pitchFamily="34" charset="0"/>
              <a:buChar char="•"/>
            </a:pPr>
            <a:r>
              <a:rPr lang="en-GB" sz="1600" b="1" dirty="0"/>
              <a:t>The procedure for sampling the trajectory initial coordinates and momenta in this manner is as follows. [Fixed energy sampling using orthant sampling]</a:t>
            </a:r>
          </a:p>
          <a:p>
            <a:pPr algn="l"/>
            <a:endParaRPr lang="en-GB" sz="900" dirty="0"/>
          </a:p>
          <a:p>
            <a:pPr marL="800100" lvl="1" indent="-342900">
              <a:buFont typeface="+mj-lt"/>
              <a:buAutoNum type="arabicPeriod"/>
            </a:pPr>
            <a:r>
              <a:rPr lang="de-DE" sz="1300" dirty="0">
                <a:solidFill>
                  <a:srgbClr val="000000"/>
                </a:solidFill>
              </a:rPr>
              <a:t>Find </a:t>
            </a:r>
            <a:r>
              <a:rPr lang="de-DE" sz="1300" dirty="0" err="1">
                <a:solidFill>
                  <a:srgbClr val="000000"/>
                </a:solidFill>
              </a:rPr>
              <a:t>the</a:t>
            </a:r>
            <a:r>
              <a:rPr lang="de-DE" sz="1300" dirty="0">
                <a:solidFill>
                  <a:srgbClr val="000000"/>
                </a:solidFill>
              </a:rPr>
              <a:t> total </a:t>
            </a:r>
            <a:r>
              <a:rPr lang="de-DE" sz="1300" dirty="0" err="1">
                <a:solidFill>
                  <a:srgbClr val="000000"/>
                </a:solidFill>
              </a:rPr>
              <a:t>energy</a:t>
            </a:r>
            <a:r>
              <a:rPr lang="de-DE" sz="1300" dirty="0">
                <a:solidFill>
                  <a:srgbClr val="000000"/>
                </a:solidFill>
              </a:rPr>
              <a:t> </a:t>
            </a:r>
            <a:r>
              <a:rPr lang="de-DE" sz="1300" dirty="0" err="1">
                <a:solidFill>
                  <a:srgbClr val="000000"/>
                </a:solidFill>
              </a:rPr>
              <a:t>for</a:t>
            </a:r>
            <a:r>
              <a:rPr lang="de-DE" sz="1300" dirty="0">
                <a:solidFill>
                  <a:srgbClr val="000000"/>
                </a:solidFill>
              </a:rPr>
              <a:t> N normal </a:t>
            </a:r>
            <a:r>
              <a:rPr lang="de-DE" sz="1300" dirty="0" err="1">
                <a:solidFill>
                  <a:srgbClr val="000000"/>
                </a:solidFill>
              </a:rPr>
              <a:t>modes</a:t>
            </a:r>
            <a:r>
              <a:rPr lang="de-DE" sz="1300" dirty="0">
                <a:solidFill>
                  <a:srgbClr val="000000"/>
                </a:solidFill>
              </a:rPr>
              <a:t>.</a:t>
            </a:r>
          </a:p>
          <a:p>
            <a:pPr marL="800100" lvl="1" indent="-342900">
              <a:buFont typeface="+mj-lt"/>
              <a:buAutoNum type="arabicPeriod"/>
            </a:pPr>
            <a:endParaRPr lang="de-DE" sz="1300" dirty="0">
              <a:solidFill>
                <a:srgbClr val="000000"/>
              </a:solidFill>
            </a:endParaRPr>
          </a:p>
          <a:p>
            <a:pPr marL="800100" lvl="1" indent="-342900">
              <a:buFont typeface="+mj-lt"/>
              <a:buAutoNum type="arabicPeriod"/>
            </a:pPr>
            <a:r>
              <a:rPr lang="en-GB" sz="1300" dirty="0">
                <a:solidFill>
                  <a:srgbClr val="000000"/>
                </a:solidFill>
              </a:rPr>
              <a:t>Select a random point on the energy shell using a 2N-dimensional random unit vector.</a:t>
            </a:r>
          </a:p>
          <a:p>
            <a:pPr marL="800100" lvl="1" indent="-342900">
              <a:buFont typeface="+mj-lt"/>
              <a:buAutoNum type="arabicPeriod"/>
            </a:pPr>
            <a:endParaRPr lang="en-GB" sz="1300" dirty="0">
              <a:solidFill>
                <a:srgbClr val="000000"/>
              </a:solidFill>
            </a:endParaRPr>
          </a:p>
          <a:p>
            <a:pPr marL="800100" lvl="1" indent="-342900">
              <a:buFont typeface="+mj-lt"/>
              <a:buAutoNum type="arabicPeriod"/>
            </a:pPr>
            <a:r>
              <a:rPr lang="en-GB" sz="1300" dirty="0">
                <a:solidFill>
                  <a:srgbClr val="000000"/>
                </a:solidFill>
              </a:rPr>
              <a:t>The selected phase space point is then used to evaluate the Wigner distribution function.</a:t>
            </a:r>
          </a:p>
          <a:p>
            <a:pPr marL="800100" lvl="1" indent="-342900">
              <a:buFont typeface="+mj-lt"/>
              <a:buAutoNum type="arabicPeriod"/>
            </a:pPr>
            <a:endParaRPr lang="en-GB" sz="1300" dirty="0">
              <a:solidFill>
                <a:srgbClr val="000000"/>
              </a:solidFill>
            </a:endParaRPr>
          </a:p>
          <a:p>
            <a:pPr marL="800100" lvl="1" indent="-342900">
              <a:buFont typeface="+mj-lt"/>
              <a:buAutoNum type="arabicPeriod"/>
            </a:pPr>
            <a:r>
              <a:rPr lang="en-GB" sz="1300" dirty="0">
                <a:solidFill>
                  <a:srgbClr val="000000"/>
                </a:solidFill>
              </a:rPr>
              <a:t>von Neumann’s rejection method61 is then employed in accepting or rejecting the point, i.e., accept the point if W/W0 &gt; Ri , where W0 is the most probable value of W and Ri is a fresh random number which is between 0 and 1, otherwise go to step 2 and do all over again.</a:t>
            </a:r>
          </a:p>
          <a:p>
            <a:pPr marL="342900" indent="-342900" algn="l">
              <a:buFont typeface="Arial" panose="020B0604020202020204" pitchFamily="34" charset="0"/>
              <a:buChar char="•"/>
            </a:pPr>
            <a:endParaRPr lang="en-DE" sz="1600" dirty="0">
              <a:latin typeface="TheSans UHH" panose="020B0502050302020203" pitchFamily="34" charset="77"/>
            </a:endParaRPr>
          </a:p>
        </p:txBody>
      </p:sp>
    </p:spTree>
    <p:extLst>
      <p:ext uri="{BB962C8B-B14F-4D97-AF65-F5344CB8AC3E}">
        <p14:creationId xmlns:p14="http://schemas.microsoft.com/office/powerpoint/2010/main" val="135980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ED9760C9-D2CF-F04B-124F-9E5DBAE28103}"/>
              </a:ext>
            </a:extLst>
          </p:cNvPr>
          <p:cNvSpPr>
            <a:spLocks noGrp="1"/>
          </p:cNvSpPr>
          <p:nvPr>
            <p:ph type="title"/>
          </p:nvPr>
        </p:nvSpPr>
        <p:spPr>
          <a:xfrm>
            <a:off x="323850" y="339502"/>
            <a:ext cx="4968230" cy="575841"/>
          </a:xfrm>
        </p:spPr>
        <p:txBody>
          <a:bodyPr vert="horz" lIns="0" tIns="45720" rIns="91440" bIns="45720" rtlCol="0" anchor="t" anchorCtr="0">
            <a:normAutofit/>
          </a:bodyPr>
          <a:lstStyle/>
          <a:p>
            <a:pPr>
              <a:lnSpc>
                <a:spcPct val="100000"/>
              </a:lnSpc>
            </a:pPr>
            <a:r>
              <a:rPr lang="de-DE" sz="2200" b="1" kern="1200" dirty="0">
                <a:latin typeface="+mj-lt"/>
                <a:ea typeface="+mj-ea"/>
                <a:cs typeface="+mj-cs"/>
              </a:rPr>
              <a:t>Coupled electron-nuclear dynamics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CAA11A-D118-AD80-E066-2297DD99C7A3}"/>
                  </a:ext>
                </a:extLst>
              </p:cNvPr>
              <p:cNvSpPr txBox="1"/>
              <p:nvPr/>
            </p:nvSpPr>
            <p:spPr>
              <a:xfrm>
                <a:off x="323850" y="1131888"/>
                <a:ext cx="4608190" cy="2952750"/>
              </a:xfrm>
              <a:prstGeom prst="rect">
                <a:avLst/>
              </a:prstGeom>
            </p:spPr>
            <p:txBody>
              <a:bodyPr vert="horz" lIns="0" tIns="45720" rIns="91440" bIns="45720" rtlCol="0">
                <a:normAutofit/>
              </a:bodyPr>
              <a:lstStyle/>
              <a:p>
                <a:pPr marL="228600" indent="-228600" defTabSz="914400">
                  <a:spcBef>
                    <a:spcPts val="1200"/>
                  </a:spcBef>
                  <a:buClr>
                    <a:schemeClr val="tx2"/>
                  </a:buClr>
                  <a:buFont typeface="Wingdings" pitchFamily="2" charset="2"/>
                  <a:buChar char="§"/>
                </a:pPr>
                <a:r>
                  <a:rPr lang="de-DE" sz="1600" dirty="0"/>
                  <a:t>Here, </a:t>
                </a:r>
                <a:r>
                  <a:rPr lang="de-DE" sz="1600" dirty="0" err="1"/>
                  <a:t>we</a:t>
                </a:r>
                <a:r>
                  <a:rPr lang="de-DE" sz="1600" dirty="0"/>
                  <a:t> </a:t>
                </a:r>
                <a:r>
                  <a:rPr lang="de-DE" sz="1600" dirty="0" err="1"/>
                  <a:t>have</a:t>
                </a:r>
                <a:r>
                  <a:rPr lang="de-DE" sz="1600" dirty="0"/>
                  <a:t> </a:t>
                </a:r>
                <a:r>
                  <a:rPr lang="de-DE" sz="1600" dirty="0" err="1"/>
                  <a:t>followed</a:t>
                </a:r>
                <a:r>
                  <a:rPr lang="de-DE" sz="1600" dirty="0"/>
                  <a:t> </a:t>
                </a:r>
                <a:r>
                  <a:rPr lang="de-DE" sz="1600" dirty="0" err="1"/>
                  <a:t>above</a:t>
                </a:r>
                <a:r>
                  <a:rPr lang="de-DE" sz="1600" dirty="0"/>
                  <a:t> </a:t>
                </a:r>
                <a:r>
                  <a:rPr lang="de-DE" sz="1600" dirty="0" err="1"/>
                  <a:t>mentioned</a:t>
                </a:r>
                <a:r>
                  <a:rPr lang="de-DE" sz="1600" dirty="0"/>
                  <a:t> </a:t>
                </a:r>
                <a:r>
                  <a:rPr lang="de-DE" sz="1600" dirty="0" err="1"/>
                  <a:t>orthant</a:t>
                </a:r>
                <a:r>
                  <a:rPr lang="de-DE" sz="1600" dirty="0"/>
                  <a:t> </a:t>
                </a:r>
                <a:r>
                  <a:rPr lang="de-DE" sz="1600" dirty="0" err="1"/>
                  <a:t>sampling</a:t>
                </a:r>
                <a:r>
                  <a:rPr lang="de-DE" sz="1600" dirty="0"/>
                  <a:t>, and </a:t>
                </a:r>
                <a:r>
                  <a:rPr lang="de-DE" sz="1600" dirty="0" err="1"/>
                  <a:t>obtained</a:t>
                </a:r>
                <a:r>
                  <a:rPr lang="de-DE" sz="1600" dirty="0"/>
                  <a:t> 20 such </a:t>
                </a:r>
                <a:r>
                  <a:rPr lang="de-DE" sz="1600" dirty="0" err="1"/>
                  <a:t>phase</a:t>
                </a:r>
                <a:r>
                  <a:rPr lang="de-DE" sz="1600" dirty="0"/>
                  <a:t> </a:t>
                </a:r>
                <a:r>
                  <a:rPr lang="de-DE" sz="1600" dirty="0" err="1"/>
                  <a:t>space</a:t>
                </a:r>
                <a:r>
                  <a:rPr lang="de-DE" sz="1600" dirty="0"/>
                  <a:t> </a:t>
                </a:r>
                <a:r>
                  <a:rPr lang="de-DE" sz="1600" dirty="0" err="1"/>
                  <a:t>points</a:t>
                </a:r>
                <a:r>
                  <a:rPr lang="de-DE" sz="1600" dirty="0"/>
                  <a:t>.</a:t>
                </a:r>
              </a:p>
              <a:p>
                <a:pPr marL="228600" indent="-228600" defTabSz="914400">
                  <a:spcBef>
                    <a:spcPts val="1200"/>
                  </a:spcBef>
                  <a:buClr>
                    <a:schemeClr val="tx2"/>
                  </a:buClr>
                  <a:buFont typeface="Wingdings" pitchFamily="2" charset="2"/>
                  <a:buChar char="§"/>
                </a:pPr>
                <a:r>
                  <a:rPr lang="de-DE" sz="1600" dirty="0"/>
                  <a:t>These initial </a:t>
                </a:r>
                <a:r>
                  <a:rPr lang="de-DE" sz="1600" dirty="0" err="1"/>
                  <a:t>cordinates</a:t>
                </a:r>
                <a:r>
                  <a:rPr lang="de-DE" sz="1600" dirty="0"/>
                  <a:t> form an </a:t>
                </a:r>
                <a:r>
                  <a:rPr lang="de-DE" sz="1600" dirty="0" err="1"/>
                  <a:t>elipse</a:t>
                </a:r>
                <a:r>
                  <a:rPr lang="de-DE" sz="1600" dirty="0"/>
                  <a:t> </a:t>
                </a:r>
                <a:r>
                  <a:rPr lang="de-DE" sz="1600" dirty="0" err="1"/>
                  <a:t>because</a:t>
                </a:r>
                <a:r>
                  <a:rPr lang="de-DE" sz="1600" dirty="0"/>
                  <a:t> </a:t>
                </a:r>
                <a:r>
                  <a:rPr lang="de-DE" sz="1600" dirty="0" err="1"/>
                  <a:t>they</a:t>
                </a:r>
                <a:r>
                  <a:rPr lang="de-DE" sz="1600" dirty="0"/>
                  <a:t> </a:t>
                </a:r>
                <a:r>
                  <a:rPr lang="de-DE" sz="1600" dirty="0" err="1"/>
                  <a:t>represent</a:t>
                </a:r>
                <a:r>
                  <a:rPr lang="de-DE" sz="1600" dirty="0"/>
                  <a:t> </a:t>
                </a:r>
                <a:r>
                  <a:rPr lang="de-DE" sz="1600" dirty="0" err="1"/>
                  <a:t>phase</a:t>
                </a:r>
                <a:r>
                  <a:rPr lang="de-DE" sz="1600" dirty="0"/>
                  <a:t> </a:t>
                </a:r>
                <a:r>
                  <a:rPr lang="de-DE" sz="1600" dirty="0" err="1"/>
                  <a:t>space</a:t>
                </a:r>
                <a:r>
                  <a:rPr lang="de-DE" sz="1600" dirty="0"/>
                  <a:t> </a:t>
                </a:r>
                <a:r>
                  <a:rPr lang="de-DE" sz="1600" dirty="0" err="1"/>
                  <a:t>points</a:t>
                </a:r>
                <a:r>
                  <a:rPr lang="de-DE" sz="1600" dirty="0"/>
                  <a:t> </a:t>
                </a:r>
                <a:r>
                  <a:rPr lang="de-DE" sz="1600" dirty="0" err="1"/>
                  <a:t>from</a:t>
                </a:r>
                <a:r>
                  <a:rPr lang="de-DE" sz="1600" dirty="0"/>
                  <a:t> </a:t>
                </a:r>
                <a:r>
                  <a:rPr lang="de-DE" sz="1600" dirty="0" err="1"/>
                  <a:t>the</a:t>
                </a:r>
                <a:r>
                  <a:rPr lang="de-DE" sz="1600" dirty="0"/>
                  <a:t> </a:t>
                </a:r>
                <a:r>
                  <a:rPr lang="de-DE" sz="1600" dirty="0" err="1"/>
                  <a:t>energy</a:t>
                </a:r>
                <a:r>
                  <a:rPr lang="de-DE" sz="1600" dirty="0"/>
                  <a:t> </a:t>
                </a:r>
                <a:r>
                  <a:rPr lang="de-DE" sz="1600" dirty="0" err="1"/>
                  <a:t>shell</a:t>
                </a:r>
                <a:r>
                  <a:rPr lang="de-DE" sz="1600" dirty="0"/>
                  <a:t> </a:t>
                </a:r>
                <a:r>
                  <a:rPr lang="de-DE" sz="1600" dirty="0" err="1"/>
                  <a:t>of</a:t>
                </a:r>
                <a:r>
                  <a:rPr lang="de-DE" sz="1600" dirty="0"/>
                  <a:t> </a:t>
                </a:r>
                <a:r>
                  <a:rPr lang="de-DE" sz="1600" dirty="0" err="1"/>
                  <a:t>ground</a:t>
                </a:r>
                <a:r>
                  <a:rPr lang="de-DE" sz="1600" dirty="0"/>
                  <a:t> </a:t>
                </a:r>
                <a:r>
                  <a:rPr lang="de-DE" sz="1600" dirty="0" err="1"/>
                  <a:t>state</a:t>
                </a:r>
                <a:r>
                  <a:rPr lang="de-DE" sz="1600" dirty="0"/>
                  <a:t> </a:t>
                </a:r>
                <a:r>
                  <a:rPr lang="de-DE" sz="1600" dirty="0" err="1"/>
                  <a:t>energy</a:t>
                </a:r>
                <a:r>
                  <a:rPr lang="de-DE" sz="1600" dirty="0"/>
                  <a:t> </a:t>
                </a:r>
                <a:r>
                  <a:rPr lang="de-DE" sz="1600" dirty="0" err="1"/>
                  <a:t>given</a:t>
                </a:r>
                <a:r>
                  <a:rPr lang="de-DE" sz="1600" dirty="0"/>
                  <a:t> </a:t>
                </a:r>
                <a:r>
                  <a:rPr lang="de-DE" sz="1600" dirty="0" err="1"/>
                  <a:t>by</a:t>
                </a:r>
                <a:r>
                  <a:rPr lang="de-DE" sz="1600" dirty="0"/>
                  <a:t>,</a:t>
                </a:r>
              </a:p>
              <a:p>
                <a:pPr marL="228600" indent="-228600" algn="ctr" defTabSz="914400">
                  <a:spcBef>
                    <a:spcPts val="1200"/>
                  </a:spcBef>
                  <a:buClr>
                    <a:schemeClr val="tx2"/>
                  </a:buClr>
                  <a:buFont typeface="Wingdings" pitchFamily="2" charset="2"/>
                  <a:buChar char="§"/>
                </a:pPr>
                <a14:m>
                  <m:oMath xmlns:m="http://schemas.openxmlformats.org/officeDocument/2006/math">
                    <m:r>
                      <m:rPr>
                        <m:nor/>
                      </m:rPr>
                      <a:rPr lang="de-DE" sz="1600"/>
                      <m:t>E</m:t>
                    </m:r>
                    <m:r>
                      <m:rPr>
                        <m:nor/>
                      </m:rPr>
                      <a:rPr lang="de-DE" sz="1600"/>
                      <m:t> =</m:t>
                    </m:r>
                    <m:nary>
                      <m:naryPr>
                        <m:chr m:val="∑"/>
                        <m:subHide m:val="on"/>
                        <m:supHide m:val="on"/>
                        <m:ctrlPr>
                          <a:rPr lang="de-DE" sz="1600" i="1" smtClean="0">
                            <a:latin typeface="Cambria Math" panose="02040503050406030204" pitchFamily="18" charset="0"/>
                          </a:rPr>
                        </m:ctrlPr>
                      </m:naryPr>
                      <m:sub/>
                      <m:sup/>
                      <m:e>
                        <m:f>
                          <m:fPr>
                            <m:ctrlPr>
                              <a:rPr lang="de-DE" sz="1600" i="1">
                                <a:latin typeface="Cambria Math" panose="02040503050406030204" pitchFamily="18" charset="0"/>
                              </a:rPr>
                            </m:ctrlPr>
                          </m:fPr>
                          <m:num>
                            <m:r>
                              <a:rPr lang="de-DE" sz="1600" i="1">
                                <a:latin typeface="Cambria Math" panose="02040503050406030204" pitchFamily="18" charset="0"/>
                              </a:rPr>
                              <m:t>1</m:t>
                            </m:r>
                          </m:num>
                          <m:den>
                            <m:r>
                              <a:rPr lang="de-DE" sz="1600" i="1">
                                <a:latin typeface="Cambria Math" panose="02040503050406030204" pitchFamily="18" charset="0"/>
                              </a:rPr>
                              <m:t>2</m:t>
                            </m:r>
                          </m:den>
                        </m:f>
                        <m:r>
                          <a:rPr lang="de-DE" sz="1600" b="0" i="1" smtClean="0">
                            <a:latin typeface="Cambria Math" panose="02040503050406030204" pitchFamily="18" charset="0"/>
                          </a:rPr>
                          <m:t>(</m:t>
                        </m:r>
                        <m:r>
                          <a:rPr lang="de-DE" sz="1600" b="0" i="1" smtClean="0">
                            <a:latin typeface="Cambria Math" panose="02040503050406030204" pitchFamily="18" charset="0"/>
                            <a:ea typeface="Cambria Math" panose="02040503050406030204" pitchFamily="18" charset="0"/>
                          </a:rPr>
                          <m:t>ℏ</m:t>
                        </m:r>
                        <m:sSub>
                          <m:sSubPr>
                            <m:ctrlPr>
                              <a:rPr lang="de-DE" sz="1600" b="0" i="1" smtClean="0">
                                <a:latin typeface="Cambria Math" panose="02040503050406030204" pitchFamily="18" charset="0"/>
                                <a:ea typeface="Cambria Math" panose="02040503050406030204" pitchFamily="18" charset="0"/>
                              </a:rPr>
                            </m:ctrlPr>
                          </m:sSubPr>
                          <m:e>
                            <m:r>
                              <a:rPr lang="de-DE" sz="1600" b="0" i="1" smtClean="0">
                                <a:latin typeface="Cambria Math" panose="02040503050406030204" pitchFamily="18" charset="0"/>
                                <a:ea typeface="Cambria Math" panose="02040503050406030204" pitchFamily="18" charset="0"/>
                              </a:rPr>
                              <m:t>𝑤</m:t>
                            </m:r>
                          </m:e>
                          <m:sub>
                            <m:r>
                              <a:rPr lang="de-DE" sz="1600" b="0" i="1" smtClean="0">
                                <a:latin typeface="Cambria Math" panose="02040503050406030204" pitchFamily="18" charset="0"/>
                                <a:ea typeface="Cambria Math" panose="02040503050406030204" pitchFamily="18" charset="0"/>
                              </a:rPr>
                              <m:t>𝑖</m:t>
                            </m:r>
                          </m:sub>
                        </m:sSub>
                        <m:r>
                          <a:rPr lang="de-DE" sz="1600" b="0" i="1" smtClean="0">
                            <a:latin typeface="Cambria Math" panose="02040503050406030204" pitchFamily="18" charset="0"/>
                          </a:rPr>
                          <m:t>)(</m:t>
                        </m:r>
                        <m:sSubSup>
                          <m:sSubSupPr>
                            <m:ctrlPr>
                              <a:rPr lang="de-DE" sz="1600" b="0" i="1" smtClean="0">
                                <a:latin typeface="Cambria Math" panose="02040503050406030204" pitchFamily="18" charset="0"/>
                              </a:rPr>
                            </m:ctrlPr>
                          </m:sSubSupPr>
                          <m:e>
                            <m:r>
                              <a:rPr lang="de-DE" sz="1600" b="0" i="1" smtClean="0">
                                <a:latin typeface="Cambria Math" panose="02040503050406030204" pitchFamily="18" charset="0"/>
                              </a:rPr>
                              <m:t>𝑝</m:t>
                            </m:r>
                          </m:e>
                          <m:sub>
                            <m:r>
                              <a:rPr lang="de-DE" sz="1600" b="0" i="1" smtClean="0">
                                <a:latin typeface="Cambria Math" panose="02040503050406030204" pitchFamily="18" charset="0"/>
                              </a:rPr>
                              <m:t>𝑖</m:t>
                            </m:r>
                          </m:sub>
                          <m:sup>
                            <m:r>
                              <a:rPr lang="de-DE" sz="1600" b="0" i="1" smtClean="0">
                                <a:latin typeface="Cambria Math" panose="02040503050406030204" pitchFamily="18" charset="0"/>
                              </a:rPr>
                              <m:t>′</m:t>
                            </m:r>
                          </m:sup>
                        </m:sSubSup>
                        <m:r>
                          <a:rPr lang="de-DE" sz="1600" b="0" i="1" smtClean="0">
                            <a:latin typeface="Cambria Math" panose="02040503050406030204" pitchFamily="18" charset="0"/>
                          </a:rPr>
                          <m:t>+</m:t>
                        </m:r>
                        <m:sSubSup>
                          <m:sSubSupPr>
                            <m:ctrlPr>
                              <a:rPr lang="de-DE" sz="1600" i="1">
                                <a:latin typeface="Cambria Math" panose="02040503050406030204" pitchFamily="18" charset="0"/>
                              </a:rPr>
                            </m:ctrlPr>
                          </m:sSubSupPr>
                          <m:e>
                            <m:r>
                              <a:rPr lang="de-DE" sz="1600" b="0" i="1" smtClean="0">
                                <a:latin typeface="Cambria Math" panose="02040503050406030204" pitchFamily="18" charset="0"/>
                              </a:rPr>
                              <m:t>𝑞</m:t>
                            </m:r>
                          </m:e>
                          <m:sub>
                            <m:r>
                              <a:rPr lang="de-DE" sz="1600" i="1">
                                <a:latin typeface="Cambria Math" panose="02040503050406030204" pitchFamily="18" charset="0"/>
                              </a:rPr>
                              <m:t>𝑖</m:t>
                            </m:r>
                          </m:sub>
                          <m:sup>
                            <m:r>
                              <a:rPr lang="de-DE" sz="1600" i="1">
                                <a:latin typeface="Cambria Math" panose="02040503050406030204" pitchFamily="18" charset="0"/>
                              </a:rPr>
                              <m:t>′</m:t>
                            </m:r>
                          </m:sup>
                        </m:sSubSup>
                        <m:r>
                          <a:rPr lang="de-DE" sz="1600" b="0" i="1" smtClean="0">
                            <a:latin typeface="Cambria Math" panose="02040503050406030204" pitchFamily="18" charset="0"/>
                          </a:rPr>
                          <m:t>)</m:t>
                        </m:r>
                      </m:e>
                    </m:nary>
                    <m:r>
                      <a:rPr lang="de-DE" sz="1600" b="0" i="1" smtClean="0">
                        <a:latin typeface="Cambria Math" panose="02040503050406030204" pitchFamily="18" charset="0"/>
                      </a:rPr>
                      <m:t>=</m:t>
                    </m:r>
                    <m:nary>
                      <m:naryPr>
                        <m:chr m:val="∑"/>
                        <m:subHide m:val="on"/>
                        <m:supHide m:val="on"/>
                        <m:ctrlPr>
                          <a:rPr lang="de-DE" sz="1600" i="1">
                            <a:latin typeface="Cambria Math" panose="02040503050406030204" pitchFamily="18" charset="0"/>
                          </a:rPr>
                        </m:ctrlPr>
                      </m:naryPr>
                      <m:sub/>
                      <m:sup/>
                      <m:e>
                        <m:r>
                          <a:rPr lang="de-DE" sz="1600" b="0" i="1" smtClean="0">
                            <a:latin typeface="Cambria Math" panose="02040503050406030204" pitchFamily="18" charset="0"/>
                          </a:rPr>
                          <m:t>(</m:t>
                        </m:r>
                        <m:f>
                          <m:fPr>
                            <m:ctrlPr>
                              <a:rPr lang="de-DE" sz="1600" i="1">
                                <a:latin typeface="Cambria Math" panose="02040503050406030204" pitchFamily="18" charset="0"/>
                              </a:rPr>
                            </m:ctrlPr>
                          </m:fPr>
                          <m:num>
                            <m:r>
                              <a:rPr lang="de-DE" sz="1600" i="1">
                                <a:latin typeface="Cambria Math" panose="02040503050406030204" pitchFamily="18" charset="0"/>
                              </a:rPr>
                              <m:t>1</m:t>
                            </m:r>
                          </m:num>
                          <m:den>
                            <m:r>
                              <a:rPr lang="de-DE" sz="1600" i="1">
                                <a:latin typeface="Cambria Math" panose="02040503050406030204" pitchFamily="18" charset="0"/>
                              </a:rPr>
                              <m:t>2</m:t>
                            </m:r>
                          </m:den>
                        </m:f>
                        <m:r>
                          <a:rPr lang="de-DE" sz="1600" b="0" i="1" smtClean="0">
                            <a:latin typeface="Cambria Math" panose="02040503050406030204" pitchFamily="18" charset="0"/>
                          </a:rPr>
                          <m:t>+</m:t>
                        </m:r>
                        <m:r>
                          <a:rPr lang="de-DE" sz="1600" b="0" i="1" smtClean="0">
                            <a:latin typeface="Cambria Math" panose="02040503050406030204" pitchFamily="18" charset="0"/>
                          </a:rPr>
                          <m:t>𝑛</m:t>
                        </m:r>
                        <m:r>
                          <a:rPr lang="de-DE" sz="1600" b="0" i="1" smtClean="0">
                            <a:latin typeface="Cambria Math" panose="02040503050406030204" pitchFamily="18" charset="0"/>
                          </a:rPr>
                          <m:t>)ℏ</m:t>
                        </m:r>
                        <m:sSub>
                          <m:sSubPr>
                            <m:ctrlPr>
                              <a:rPr lang="de-DE" sz="1600" i="1">
                                <a:latin typeface="Cambria Math" panose="02040503050406030204" pitchFamily="18" charset="0"/>
                                <a:ea typeface="Cambria Math" panose="02040503050406030204" pitchFamily="18" charset="0"/>
                              </a:rPr>
                            </m:ctrlPr>
                          </m:sSubPr>
                          <m:e>
                            <m:r>
                              <a:rPr lang="de-DE" sz="1600" i="1">
                                <a:latin typeface="Cambria Math" panose="02040503050406030204" pitchFamily="18" charset="0"/>
                                <a:ea typeface="Cambria Math" panose="02040503050406030204" pitchFamily="18" charset="0"/>
                              </a:rPr>
                              <m:t>𝑤</m:t>
                            </m:r>
                          </m:e>
                          <m:sub>
                            <m:r>
                              <a:rPr lang="de-DE" sz="1600" i="1">
                                <a:latin typeface="Cambria Math" panose="02040503050406030204" pitchFamily="18" charset="0"/>
                                <a:ea typeface="Cambria Math" panose="02040503050406030204" pitchFamily="18" charset="0"/>
                              </a:rPr>
                              <m:t>𝑖</m:t>
                            </m:r>
                          </m:sub>
                        </m:sSub>
                      </m:e>
                    </m:nary>
                  </m:oMath>
                </a14:m>
                <a:endParaRPr lang="de-DE" sz="1600" dirty="0"/>
              </a:p>
              <a:p>
                <a:pPr algn="ctr" defTabSz="914400">
                  <a:spcBef>
                    <a:spcPts val="1200"/>
                  </a:spcBef>
                  <a:buClr>
                    <a:schemeClr val="tx2"/>
                  </a:buClr>
                </a:pPr>
                <a:r>
                  <a:rPr lang="de-DE" sz="1600" dirty="0" err="1"/>
                  <a:t>Where</a:t>
                </a:r>
                <a:r>
                  <a:rPr lang="de-DE" sz="1600" dirty="0"/>
                  <a:t>, n = 0.</a:t>
                </a:r>
              </a:p>
            </p:txBody>
          </p:sp>
        </mc:Choice>
        <mc:Fallback xmlns="">
          <p:sp>
            <p:nvSpPr>
              <p:cNvPr id="7" name="TextBox 6">
                <a:extLst>
                  <a:ext uri="{FF2B5EF4-FFF2-40B4-BE49-F238E27FC236}">
                    <a16:creationId xmlns:a16="http://schemas.microsoft.com/office/drawing/2014/main" id="{E8CAA11A-D118-AD80-E066-2297DD99C7A3}"/>
                  </a:ext>
                </a:extLst>
              </p:cNvPr>
              <p:cNvSpPr txBox="1">
                <a:spLocks noRot="1" noChangeAspect="1" noMove="1" noResize="1" noEditPoints="1" noAdjustHandles="1" noChangeArrowheads="1" noChangeShapeType="1" noTextEdit="1"/>
              </p:cNvSpPr>
              <p:nvPr/>
            </p:nvSpPr>
            <p:spPr>
              <a:xfrm>
                <a:off x="323850" y="1131888"/>
                <a:ext cx="4608190" cy="2952750"/>
              </a:xfrm>
              <a:prstGeom prst="rect">
                <a:avLst/>
              </a:prstGeom>
              <a:blipFill>
                <a:blip r:embed="rId2"/>
                <a:stretch>
                  <a:fillRect l="-2513" t="-620"/>
                </a:stretch>
              </a:blipFill>
            </p:spPr>
            <p:txBody>
              <a:bodyPr/>
              <a:lstStyle/>
              <a:p>
                <a:r>
                  <a:rPr lang="en-DE">
                    <a:noFill/>
                  </a:rPr>
                  <a:t> </a:t>
                </a:r>
              </a:p>
            </p:txBody>
          </p:sp>
        </mc:Fallback>
      </mc:AlternateContent>
      <p:pic>
        <p:nvPicPr>
          <p:cNvPr id="4" name="Picture 3" descr="A graph of a graph">
            <a:extLst>
              <a:ext uri="{FF2B5EF4-FFF2-40B4-BE49-F238E27FC236}">
                <a16:creationId xmlns:a16="http://schemas.microsoft.com/office/drawing/2014/main" id="{EF88986F-2D3F-09E7-B6F7-51E7EF7F7B2A}"/>
              </a:ext>
            </a:extLst>
          </p:cNvPr>
          <p:cNvPicPr>
            <a:picLocks noChangeAspect="1"/>
          </p:cNvPicPr>
          <p:nvPr/>
        </p:nvPicPr>
        <p:blipFill>
          <a:blip r:embed="rId3"/>
          <a:stretch>
            <a:fillRect/>
          </a:stretch>
        </p:blipFill>
        <p:spPr>
          <a:xfrm>
            <a:off x="5669901" y="1279082"/>
            <a:ext cx="3481933" cy="2585335"/>
          </a:xfrm>
          <a:prstGeom prst="rect">
            <a:avLst/>
          </a:prstGeom>
          <a:noFill/>
        </p:spPr>
      </p:pic>
      <p:sp>
        <p:nvSpPr>
          <p:cNvPr id="6" name="TextBox 5">
            <a:extLst>
              <a:ext uri="{FF2B5EF4-FFF2-40B4-BE49-F238E27FC236}">
                <a16:creationId xmlns:a16="http://schemas.microsoft.com/office/drawing/2014/main" id="{018A1074-DE91-046A-6C1A-FEF4887CF686}"/>
              </a:ext>
            </a:extLst>
          </p:cNvPr>
          <p:cNvSpPr txBox="1"/>
          <p:nvPr/>
        </p:nvSpPr>
        <p:spPr>
          <a:xfrm>
            <a:off x="8361849" y="4857140"/>
            <a:ext cx="786607" cy="286360"/>
          </a:xfrm>
          <a:prstGeom prst="rect">
            <a:avLst/>
          </a:prstGeom>
          <a:solidFill>
            <a:schemeClr val="bg1">
              <a:alpha val="75000"/>
            </a:schemeClr>
          </a:solidFill>
        </p:spPr>
        <p:txBody>
          <a:bodyPr vert="horz" wrap="none" lIns="72000" tIns="45720" rIns="72000" bIns="45720" rtlCol="0" anchor="b" anchorCtr="0">
            <a:normAutofit/>
          </a:bodyPr>
          <a:lstStyle/>
          <a:p>
            <a:pPr algn="r" defTabSz="914400">
              <a:spcBef>
                <a:spcPts val="1200"/>
              </a:spcBef>
              <a:buClr>
                <a:schemeClr val="tx2"/>
              </a:buClr>
            </a:pPr>
            <a:r>
              <a:rPr lang="de-DE" sz="1100" kern="1200">
                <a:latin typeface="+mn-lt"/>
                <a:ea typeface="+mn-ea"/>
                <a:cs typeface="+mn-cs"/>
              </a:rPr>
              <a:t>Now, it is possible to propogate these phase space coordinated in presence of some potential that we are interested in.</a:t>
            </a:r>
          </a:p>
        </p:txBody>
      </p:sp>
      <p:sp>
        <p:nvSpPr>
          <p:cNvPr id="45" name="Slide Number Placeholder 3">
            <a:extLst>
              <a:ext uri="{FF2B5EF4-FFF2-40B4-BE49-F238E27FC236}">
                <a16:creationId xmlns:a16="http://schemas.microsoft.com/office/drawing/2014/main" id="{31E790E4-0AF1-2147-3EF0-DDF17542DDF5}"/>
              </a:ext>
            </a:extLst>
          </p:cNvPr>
          <p:cNvSpPr>
            <a:spLocks noGrp="1"/>
          </p:cNvSpPr>
          <p:nvPr>
            <p:ph type="sldNum" sz="quarter" idx="4"/>
          </p:nvPr>
        </p:nvSpPr>
        <p:spPr>
          <a:xfrm>
            <a:off x="8162156" y="4615009"/>
            <a:ext cx="657994" cy="274637"/>
          </a:xfrm>
        </p:spPr>
        <p:txBody>
          <a:bodyPr vert="horz" lIns="91440" tIns="45720" rIns="0" bIns="45720" rtlCol="0" anchor="ctr">
            <a:normAutofit/>
          </a:bodyPr>
          <a:lstStyle/>
          <a:p>
            <a:pPr>
              <a:spcAft>
                <a:spcPts val="600"/>
              </a:spcAft>
            </a:pPr>
            <a:fld id="{309D5144-004E-1E45-907B-65C86CA25C3F}" type="slidenum">
              <a:rPr lang="de-DE" smtClean="0"/>
              <a:pPr>
                <a:spcAft>
                  <a:spcPts val="600"/>
                </a:spcAft>
              </a:pPr>
              <a:t>12</a:t>
            </a:fld>
            <a:endParaRPr lang="de-DE"/>
          </a:p>
        </p:txBody>
      </p:sp>
      <p:sp>
        <p:nvSpPr>
          <p:cNvPr id="5" name="TextBox 4">
            <a:extLst>
              <a:ext uri="{FF2B5EF4-FFF2-40B4-BE49-F238E27FC236}">
                <a16:creationId xmlns:a16="http://schemas.microsoft.com/office/drawing/2014/main" id="{4A7C21A3-2AB4-C2DE-2475-BB6AB69720F4}"/>
              </a:ext>
            </a:extLst>
          </p:cNvPr>
          <p:cNvSpPr txBox="1"/>
          <p:nvPr/>
        </p:nvSpPr>
        <p:spPr>
          <a:xfrm>
            <a:off x="4860032" y="1134994"/>
            <a:ext cx="3960118" cy="1004708"/>
          </a:xfrm>
          <a:prstGeom prst="rect">
            <a:avLst/>
          </a:prstGeom>
        </p:spPr>
        <p:txBody>
          <a:bodyPr vert="horz" lIns="0" tIns="45720" rIns="91440" bIns="45720" rtlCol="0">
            <a:normAutofit/>
          </a:bodyPr>
          <a:lstStyle/>
          <a:p>
            <a:pPr defTabSz="914400">
              <a:lnSpc>
                <a:spcPct val="110000"/>
              </a:lnSpc>
              <a:spcBef>
                <a:spcPts val="1200"/>
              </a:spcBef>
              <a:buClr>
                <a:schemeClr val="tx2"/>
              </a:buClr>
            </a:pPr>
            <a:endParaRPr lang="de-DE" sz="1600" dirty="0"/>
          </a:p>
        </p:txBody>
      </p:sp>
    </p:spTree>
    <p:extLst>
      <p:ext uri="{BB962C8B-B14F-4D97-AF65-F5344CB8AC3E}">
        <p14:creationId xmlns:p14="http://schemas.microsoft.com/office/powerpoint/2010/main" val="355145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ED9760C9-D2CF-F04B-124F-9E5DBAE28103}"/>
              </a:ext>
            </a:extLst>
          </p:cNvPr>
          <p:cNvSpPr>
            <a:spLocks noGrp="1"/>
          </p:cNvSpPr>
          <p:nvPr>
            <p:ph type="title"/>
          </p:nvPr>
        </p:nvSpPr>
        <p:spPr>
          <a:xfrm>
            <a:off x="323850" y="339502"/>
            <a:ext cx="8496300" cy="575841"/>
          </a:xfrm>
        </p:spPr>
        <p:txBody>
          <a:bodyPr vert="horz" lIns="0" tIns="45720" rIns="91440" bIns="45720" rtlCol="0" anchor="t" anchorCtr="0">
            <a:normAutofit/>
          </a:bodyPr>
          <a:lstStyle/>
          <a:p>
            <a:r>
              <a:rPr lang="de-DE" b="1" kern="1200" dirty="0">
                <a:latin typeface="+mj-lt"/>
                <a:ea typeface="+mj-ea"/>
                <a:cs typeface="+mj-cs"/>
              </a:rPr>
              <a:t>Coupled electron-nuclear dynamics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CAA11A-D118-AD80-E066-2297DD99C7A3}"/>
                  </a:ext>
                </a:extLst>
              </p:cNvPr>
              <p:cNvSpPr txBox="1"/>
              <p:nvPr/>
            </p:nvSpPr>
            <p:spPr>
              <a:xfrm>
                <a:off x="323850" y="1134994"/>
                <a:ext cx="3960118" cy="2949644"/>
              </a:xfrm>
              <a:prstGeom prst="rect">
                <a:avLst/>
              </a:prstGeom>
            </p:spPr>
            <p:txBody>
              <a:bodyPr vert="horz" lIns="0" tIns="45720" rIns="91440" bIns="45720" rtlCol="0">
                <a:normAutofit fontScale="85000" lnSpcReduction="20000"/>
              </a:bodyPr>
              <a:lstStyle/>
              <a:p>
                <a:pPr marL="228600" indent="-228600" defTabSz="914400">
                  <a:lnSpc>
                    <a:spcPct val="110000"/>
                  </a:lnSpc>
                  <a:spcBef>
                    <a:spcPts val="1200"/>
                  </a:spcBef>
                  <a:buClr>
                    <a:schemeClr val="tx2"/>
                  </a:buClr>
                  <a:buFont typeface="Wingdings" pitchFamily="2" charset="2"/>
                  <a:buChar char="§"/>
                </a:pPr>
                <a:r>
                  <a:rPr lang="de-DE" sz="1600" dirty="0"/>
                  <a:t>Propogation </a:t>
                </a:r>
                <a:r>
                  <a:rPr lang="de-DE" sz="1600" dirty="0" err="1"/>
                  <a:t>of</a:t>
                </a:r>
                <a:r>
                  <a:rPr lang="de-DE" sz="1600" dirty="0"/>
                  <a:t> such </a:t>
                </a:r>
                <a:r>
                  <a:rPr lang="de-DE" sz="1600" dirty="0" err="1"/>
                  <a:t>points</a:t>
                </a:r>
                <a:r>
                  <a:rPr lang="de-DE" sz="1600" dirty="0"/>
                  <a:t> in </a:t>
                </a:r>
                <a:r>
                  <a:rPr lang="de-DE" sz="1600" dirty="0" err="1"/>
                  <a:t>harmonic</a:t>
                </a:r>
                <a:r>
                  <a:rPr lang="de-DE" sz="1600" dirty="0"/>
                  <a:t> potential </a:t>
                </a:r>
                <a:r>
                  <a:rPr lang="de-DE" sz="1600" dirty="0" err="1"/>
                  <a:t>has</a:t>
                </a:r>
                <a:r>
                  <a:rPr lang="de-DE" sz="1600" dirty="0"/>
                  <a:t> an </a:t>
                </a:r>
                <a:r>
                  <a:rPr lang="de-DE" sz="1600" dirty="0" err="1"/>
                  <a:t>expected</a:t>
                </a:r>
                <a:r>
                  <a:rPr lang="de-DE" sz="1600" dirty="0"/>
                  <a:t> </a:t>
                </a:r>
                <a:r>
                  <a:rPr lang="de-DE" sz="1600" dirty="0" err="1"/>
                  <a:t>behaviour</a:t>
                </a:r>
                <a:r>
                  <a:rPr lang="de-DE" sz="1600" dirty="0"/>
                  <a:t>.</a:t>
                </a:r>
              </a:p>
              <a:p>
                <a:pPr marL="228600" indent="-228600" defTabSz="914400">
                  <a:lnSpc>
                    <a:spcPct val="110000"/>
                  </a:lnSpc>
                  <a:spcBef>
                    <a:spcPts val="1200"/>
                  </a:spcBef>
                  <a:buClr>
                    <a:schemeClr val="tx2"/>
                  </a:buClr>
                  <a:buFont typeface="Wingdings" pitchFamily="2" charset="2"/>
                  <a:buChar char="§"/>
                </a:pPr>
                <a:r>
                  <a:rPr lang="de-DE" sz="1600" dirty="0" err="1"/>
                  <a:t>Since</a:t>
                </a:r>
                <a:r>
                  <a:rPr lang="de-DE" sz="1600" dirty="0"/>
                  <a:t>, </a:t>
                </a:r>
                <a:r>
                  <a:rPr lang="de-DE" sz="1600" dirty="0" err="1"/>
                  <a:t>we</a:t>
                </a:r>
                <a:r>
                  <a:rPr lang="de-DE" sz="1600" dirty="0"/>
                  <a:t> </a:t>
                </a:r>
                <a:r>
                  <a:rPr lang="de-DE" sz="1600" dirty="0" err="1"/>
                  <a:t>expect</a:t>
                </a:r>
                <a:r>
                  <a:rPr lang="de-DE" sz="1600" dirty="0"/>
                  <a:t> </a:t>
                </a:r>
                <a:r>
                  <a:rPr lang="de-DE" sz="1600" dirty="0" err="1"/>
                  <a:t>wavefunction</a:t>
                </a:r>
                <a:r>
                  <a:rPr lang="de-DE" sz="1600" dirty="0"/>
                  <a:t> </a:t>
                </a:r>
                <a:r>
                  <a:rPr lang="de-DE" sz="1600" dirty="0" err="1"/>
                  <a:t>to</a:t>
                </a:r>
                <a:r>
                  <a:rPr lang="de-DE" sz="1600" dirty="0"/>
                  <a:t> </a:t>
                </a:r>
                <a:r>
                  <a:rPr lang="de-DE" sz="1600" dirty="0" err="1"/>
                  <a:t>be</a:t>
                </a:r>
                <a:r>
                  <a:rPr lang="de-DE" sz="1600" dirty="0"/>
                  <a:t> </a:t>
                </a:r>
                <a:r>
                  <a:rPr lang="de-DE" sz="1600" dirty="0" err="1"/>
                  <a:t>coherent</a:t>
                </a:r>
                <a:r>
                  <a:rPr lang="de-DE" sz="1600" dirty="0"/>
                  <a:t> </a:t>
                </a:r>
                <a:r>
                  <a:rPr lang="de-DE" sz="1600" dirty="0" err="1"/>
                  <a:t>during</a:t>
                </a:r>
                <a:r>
                  <a:rPr lang="de-DE" sz="1600" dirty="0"/>
                  <a:t> all time in </a:t>
                </a:r>
                <a:r>
                  <a:rPr lang="de-DE" sz="1600" dirty="0" err="1"/>
                  <a:t>harmonic</a:t>
                </a:r>
                <a:r>
                  <a:rPr lang="de-DE" sz="1600" dirty="0"/>
                  <a:t> potential </a:t>
                </a:r>
                <a:r>
                  <a:rPr lang="de-DE" sz="1600" dirty="0" err="1"/>
                  <a:t>we</a:t>
                </a:r>
                <a:r>
                  <a:rPr lang="de-DE" sz="1600" dirty="0"/>
                  <a:t> </a:t>
                </a:r>
                <a:r>
                  <a:rPr lang="de-DE" sz="1600" dirty="0" err="1"/>
                  <a:t>expect</a:t>
                </a:r>
                <a:r>
                  <a:rPr lang="de-DE" sz="1600" dirty="0"/>
                  <a:t> </a:t>
                </a:r>
                <a:r>
                  <a:rPr lang="de-DE" sz="1600" dirty="0" err="1"/>
                  <a:t>phase</a:t>
                </a:r>
                <a:r>
                  <a:rPr lang="de-DE" sz="1600" dirty="0"/>
                  <a:t> </a:t>
                </a:r>
                <a:r>
                  <a:rPr lang="de-DE" sz="1600" dirty="0" err="1"/>
                  <a:t>space</a:t>
                </a:r>
                <a:r>
                  <a:rPr lang="de-DE" sz="1600" dirty="0"/>
                  <a:t> </a:t>
                </a:r>
                <a:r>
                  <a:rPr lang="de-DE" sz="1600" dirty="0" err="1"/>
                  <a:t>coordinate</a:t>
                </a:r>
                <a:r>
                  <a:rPr lang="de-DE" sz="1600" dirty="0"/>
                  <a:t> </a:t>
                </a:r>
                <a:r>
                  <a:rPr lang="de-DE" sz="1600" dirty="0" err="1"/>
                  <a:t>to</a:t>
                </a:r>
                <a:r>
                  <a:rPr lang="de-DE" sz="1600" dirty="0"/>
                  <a:t> follow a </a:t>
                </a:r>
                <a:r>
                  <a:rPr lang="de-DE" sz="1600" dirty="0" err="1"/>
                  <a:t>definate</a:t>
                </a:r>
                <a:r>
                  <a:rPr lang="de-DE" sz="1600" dirty="0"/>
                  <a:t> </a:t>
                </a:r>
                <a:r>
                  <a:rPr lang="de-DE" sz="1600" dirty="0" err="1"/>
                  <a:t>orbit</a:t>
                </a:r>
                <a:r>
                  <a:rPr lang="de-DE" sz="1600" dirty="0"/>
                  <a:t> </a:t>
                </a:r>
                <a:r>
                  <a:rPr lang="de-DE" sz="1600" dirty="0" err="1"/>
                  <a:t>with</a:t>
                </a:r>
                <a:r>
                  <a:rPr lang="de-DE" sz="1600" dirty="0"/>
                  <a:t> </a:t>
                </a:r>
                <a:r>
                  <a:rPr lang="de-DE" sz="1600" dirty="0" err="1"/>
                  <a:t>fixed</a:t>
                </a:r>
                <a:r>
                  <a:rPr lang="de-DE" sz="1600" dirty="0"/>
                  <a:t> </a:t>
                </a:r>
                <a:r>
                  <a:rPr lang="de-DE" sz="1600" dirty="0" err="1"/>
                  <a:t>area</a:t>
                </a:r>
                <a:r>
                  <a:rPr lang="de-DE" sz="1600" dirty="0"/>
                  <a:t>.</a:t>
                </a:r>
              </a:p>
              <a:p>
                <a:pPr marL="228600" indent="-228600" defTabSz="914400">
                  <a:lnSpc>
                    <a:spcPct val="110000"/>
                  </a:lnSpc>
                  <a:spcBef>
                    <a:spcPts val="1200"/>
                  </a:spcBef>
                  <a:buClr>
                    <a:schemeClr val="tx2"/>
                  </a:buClr>
                  <a:buFont typeface="Wingdings" pitchFamily="2" charset="2"/>
                  <a:buChar char="§"/>
                </a:pPr>
                <a:r>
                  <a:rPr lang="de-DE" sz="1600" dirty="0" err="1"/>
                  <a:t>For</a:t>
                </a:r>
                <a:r>
                  <a:rPr lang="de-DE" sz="1600" dirty="0"/>
                  <a:t> </a:t>
                </a:r>
                <a:r>
                  <a:rPr lang="de-DE" sz="1600" dirty="0" err="1"/>
                  <a:t>the</a:t>
                </a:r>
                <a:r>
                  <a:rPr lang="de-DE" sz="1600" dirty="0"/>
                  <a:t> </a:t>
                </a:r>
                <a:r>
                  <a:rPr lang="de-DE" sz="1600" dirty="0" err="1"/>
                  <a:t>clasical</a:t>
                </a:r>
                <a:r>
                  <a:rPr lang="de-DE" sz="1600" dirty="0"/>
                  <a:t> </a:t>
                </a:r>
                <a:r>
                  <a:rPr lang="de-DE" sz="1600" dirty="0" err="1"/>
                  <a:t>propogation</a:t>
                </a:r>
                <a:r>
                  <a:rPr lang="de-DE" sz="1600" dirty="0"/>
                  <a:t> </a:t>
                </a:r>
                <a:r>
                  <a:rPr lang="de-DE" sz="1600" dirty="0" err="1"/>
                  <a:t>of</a:t>
                </a:r>
                <a:r>
                  <a:rPr lang="de-DE" sz="1600" dirty="0"/>
                  <a:t> </a:t>
                </a:r>
                <a:r>
                  <a:rPr lang="de-DE" sz="1600" dirty="0" err="1"/>
                  <a:t>coordinates</a:t>
                </a:r>
                <a:r>
                  <a:rPr lang="de-DE" sz="1600" dirty="0"/>
                  <a:t> </a:t>
                </a:r>
                <a:r>
                  <a:rPr lang="de-DE" sz="1600" dirty="0" err="1"/>
                  <a:t>Euler‘s</a:t>
                </a:r>
                <a:r>
                  <a:rPr lang="de-DE" sz="1600" dirty="0"/>
                  <a:t> </a:t>
                </a:r>
                <a:r>
                  <a:rPr lang="de-DE" sz="1600" dirty="0" err="1"/>
                  <a:t>method</a:t>
                </a:r>
                <a:r>
                  <a:rPr lang="de-DE" sz="1600" dirty="0"/>
                  <a:t> was </a:t>
                </a:r>
                <a:r>
                  <a:rPr lang="de-DE" sz="1600" dirty="0" err="1"/>
                  <a:t>used</a:t>
                </a:r>
                <a:r>
                  <a:rPr lang="de-DE" sz="1600" dirty="0"/>
                  <a:t>. So, </a:t>
                </a:r>
                <a:r>
                  <a:rPr lang="de-DE" sz="1600" dirty="0" err="1"/>
                  <a:t>we</a:t>
                </a:r>
                <a:r>
                  <a:rPr lang="de-DE" sz="1600" dirty="0"/>
                  <a:t> </a:t>
                </a:r>
                <a:r>
                  <a:rPr lang="de-DE" sz="1600" dirty="0" err="1"/>
                  <a:t>expect</a:t>
                </a:r>
                <a:r>
                  <a:rPr lang="de-DE" sz="1600" dirty="0"/>
                  <a:t> O(</a:t>
                </a:r>
                <a14:m>
                  <m:oMath xmlns:m="http://schemas.openxmlformats.org/officeDocument/2006/math">
                    <m:sSup>
                      <m:sSupPr>
                        <m:ctrlPr>
                          <a:rPr lang="de-DE" sz="1600" i="1" smtClean="0">
                            <a:latin typeface="Cambria Math" panose="02040503050406030204" pitchFamily="18" charset="0"/>
                          </a:rPr>
                        </m:ctrlPr>
                      </m:sSupPr>
                      <m:e>
                        <m:r>
                          <a:rPr lang="de-DE" sz="1600" b="0" i="1" smtClean="0">
                            <a:latin typeface="Cambria Math" panose="02040503050406030204" pitchFamily="18" charset="0"/>
                          </a:rPr>
                          <m:t>h</m:t>
                        </m:r>
                      </m:e>
                      <m:sup>
                        <m:r>
                          <a:rPr lang="de-DE" sz="1600" b="0" i="1" smtClean="0">
                            <a:latin typeface="Cambria Math" panose="02040503050406030204" pitchFamily="18" charset="0"/>
                          </a:rPr>
                          <m:t>2</m:t>
                        </m:r>
                      </m:sup>
                    </m:sSup>
                  </m:oMath>
                </a14:m>
                <a:r>
                  <a:rPr lang="de-DE" sz="1600" dirty="0"/>
                  <a:t>)</a:t>
                </a:r>
                <a:r>
                  <a:rPr lang="en-GB" sz="1600" dirty="0"/>
                  <a:t> local error, and global error of</a:t>
                </a:r>
                <a:r>
                  <a:rPr lang="de-DE" sz="1600" dirty="0"/>
                  <a:t> O(h).</a:t>
                </a:r>
                <a:r>
                  <a:rPr lang="en-GB" sz="1600" dirty="0"/>
                  <a:t> Fortunately, we can control growth of global error that might take place, by using smaller steep size.</a:t>
                </a:r>
                <a:endParaRPr lang="de-DE" sz="1600" dirty="0"/>
              </a:p>
            </p:txBody>
          </p:sp>
        </mc:Choice>
        <mc:Fallback xmlns="">
          <p:sp>
            <p:nvSpPr>
              <p:cNvPr id="7" name="TextBox 6">
                <a:extLst>
                  <a:ext uri="{FF2B5EF4-FFF2-40B4-BE49-F238E27FC236}">
                    <a16:creationId xmlns:a16="http://schemas.microsoft.com/office/drawing/2014/main" id="{E8CAA11A-D118-AD80-E066-2297DD99C7A3}"/>
                  </a:ext>
                </a:extLst>
              </p:cNvPr>
              <p:cNvSpPr txBox="1">
                <a:spLocks noRot="1" noChangeAspect="1" noMove="1" noResize="1" noEditPoints="1" noAdjustHandles="1" noChangeArrowheads="1" noChangeShapeType="1" noTextEdit="1"/>
              </p:cNvSpPr>
              <p:nvPr/>
            </p:nvSpPr>
            <p:spPr>
              <a:xfrm>
                <a:off x="323850" y="1134994"/>
                <a:ext cx="3960118" cy="2949644"/>
              </a:xfrm>
              <a:prstGeom prst="rect">
                <a:avLst/>
              </a:prstGeom>
              <a:blipFill>
                <a:blip r:embed="rId2"/>
                <a:stretch>
                  <a:fillRect l="-2462" t="-1033" r="-154"/>
                </a:stretch>
              </a:blipFill>
            </p:spPr>
            <p:txBody>
              <a:bodyPr/>
              <a:lstStyle/>
              <a:p>
                <a:r>
                  <a:rPr lang="en-DE">
                    <a:noFill/>
                  </a:rPr>
                  <a:t> </a:t>
                </a:r>
              </a:p>
            </p:txBody>
          </p:sp>
        </mc:Fallback>
      </mc:AlternateContent>
      <p:pic>
        <p:nvPicPr>
          <p:cNvPr id="4" name="Picture 3" descr="A diagram of a graph">
            <a:extLst>
              <a:ext uri="{FF2B5EF4-FFF2-40B4-BE49-F238E27FC236}">
                <a16:creationId xmlns:a16="http://schemas.microsoft.com/office/drawing/2014/main" id="{48EC8F6D-D9DB-9080-BB73-839F66081AC4}"/>
              </a:ext>
            </a:extLst>
          </p:cNvPr>
          <p:cNvPicPr>
            <a:picLocks noChangeAspect="1"/>
          </p:cNvPicPr>
          <p:nvPr/>
        </p:nvPicPr>
        <p:blipFill>
          <a:blip r:embed="rId3"/>
          <a:stretch>
            <a:fillRect/>
          </a:stretch>
        </p:blipFill>
        <p:spPr>
          <a:xfrm>
            <a:off x="4860032" y="1203974"/>
            <a:ext cx="3960118" cy="2949644"/>
          </a:xfrm>
          <a:prstGeom prst="rect">
            <a:avLst/>
          </a:prstGeom>
          <a:noFill/>
        </p:spPr>
      </p:pic>
      <p:sp>
        <p:nvSpPr>
          <p:cNvPr id="45" name="Slide Number Placeholder 3">
            <a:extLst>
              <a:ext uri="{FF2B5EF4-FFF2-40B4-BE49-F238E27FC236}">
                <a16:creationId xmlns:a16="http://schemas.microsoft.com/office/drawing/2014/main" id="{31E790E4-0AF1-2147-3EF0-DDF17542DDF5}"/>
              </a:ext>
            </a:extLst>
          </p:cNvPr>
          <p:cNvSpPr>
            <a:spLocks noGrp="1"/>
          </p:cNvSpPr>
          <p:nvPr>
            <p:ph type="sldNum" sz="quarter" idx="12"/>
          </p:nvPr>
        </p:nvSpPr>
        <p:spPr>
          <a:xfrm>
            <a:off x="8123094" y="4616957"/>
            <a:ext cx="702990" cy="274637"/>
          </a:xfrm>
        </p:spPr>
        <p:txBody>
          <a:bodyPr vert="horz" lIns="91440" tIns="45720" rIns="0" bIns="45720" rtlCol="0" anchor="ctr">
            <a:normAutofit/>
          </a:bodyPr>
          <a:lstStyle/>
          <a:p>
            <a:pPr>
              <a:spcAft>
                <a:spcPts val="600"/>
              </a:spcAft>
            </a:pPr>
            <a:fld id="{309D5144-004E-1E45-907B-65C86CA25C3F}" type="slidenum">
              <a:rPr lang="de-DE" smtClean="0"/>
              <a:pPr>
                <a:spcAft>
                  <a:spcPts val="600"/>
                </a:spcAft>
              </a:pPr>
              <a:t>13</a:t>
            </a:fld>
            <a:endParaRPr lang="de-DE"/>
          </a:p>
        </p:txBody>
      </p:sp>
      <p:sp>
        <p:nvSpPr>
          <p:cNvPr id="5" name="TextBox 4">
            <a:extLst>
              <a:ext uri="{FF2B5EF4-FFF2-40B4-BE49-F238E27FC236}">
                <a16:creationId xmlns:a16="http://schemas.microsoft.com/office/drawing/2014/main" id="{4A7C21A3-2AB4-C2DE-2475-BB6AB69720F4}"/>
              </a:ext>
            </a:extLst>
          </p:cNvPr>
          <p:cNvSpPr txBox="1"/>
          <p:nvPr/>
        </p:nvSpPr>
        <p:spPr>
          <a:xfrm>
            <a:off x="4860032" y="1134994"/>
            <a:ext cx="3960118" cy="1004708"/>
          </a:xfrm>
          <a:prstGeom prst="rect">
            <a:avLst/>
          </a:prstGeom>
        </p:spPr>
        <p:txBody>
          <a:bodyPr vert="horz" lIns="0" tIns="45720" rIns="91440" bIns="45720" rtlCol="0">
            <a:normAutofit/>
          </a:bodyPr>
          <a:lstStyle/>
          <a:p>
            <a:pPr defTabSz="914400">
              <a:lnSpc>
                <a:spcPct val="110000"/>
              </a:lnSpc>
              <a:spcBef>
                <a:spcPts val="1200"/>
              </a:spcBef>
              <a:buClr>
                <a:schemeClr val="tx2"/>
              </a:buClr>
            </a:pPr>
            <a:endParaRPr lang="de-DE" sz="1600" dirty="0"/>
          </a:p>
        </p:txBody>
      </p:sp>
    </p:spTree>
    <p:extLst>
      <p:ext uri="{BB962C8B-B14F-4D97-AF65-F5344CB8AC3E}">
        <p14:creationId xmlns:p14="http://schemas.microsoft.com/office/powerpoint/2010/main" val="346109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7585-FA4A-75B4-9A3F-E740F94A0ADD}"/>
              </a:ext>
            </a:extLst>
          </p:cNvPr>
          <p:cNvSpPr>
            <a:spLocks noGrp="1"/>
          </p:cNvSpPr>
          <p:nvPr>
            <p:ph type="title"/>
          </p:nvPr>
        </p:nvSpPr>
        <p:spPr/>
        <p:txBody>
          <a:bodyPr/>
          <a:lstStyle/>
          <a:p>
            <a:r>
              <a:rPr lang="de-DE" b="1" kern="1200">
                <a:latin typeface="+mj-lt"/>
                <a:ea typeface="+mj-ea"/>
                <a:cs typeface="+mj-cs"/>
              </a:rPr>
              <a:t>Coupled electron-nuclear dynamics</a:t>
            </a:r>
            <a:endParaRPr lang="en-DE" dirty="0"/>
          </a:p>
        </p:txBody>
      </p:sp>
      <p:sp>
        <p:nvSpPr>
          <p:cNvPr id="5" name="Slide Number Placeholder 4">
            <a:extLst>
              <a:ext uri="{FF2B5EF4-FFF2-40B4-BE49-F238E27FC236}">
                <a16:creationId xmlns:a16="http://schemas.microsoft.com/office/drawing/2014/main" id="{728490B3-1C02-3989-E0A0-513F98FBEB38}"/>
              </a:ext>
            </a:extLst>
          </p:cNvPr>
          <p:cNvSpPr>
            <a:spLocks noGrp="1"/>
          </p:cNvSpPr>
          <p:nvPr>
            <p:ph type="sldNum" sz="quarter" idx="12"/>
          </p:nvPr>
        </p:nvSpPr>
        <p:spPr/>
        <p:txBody>
          <a:bodyPr/>
          <a:lstStyle/>
          <a:p>
            <a:fld id="{309D5144-004E-1E45-907B-65C86CA25C3F}" type="slidenum">
              <a:rPr lang="de-DE" smtClean="0"/>
              <a:pPr/>
              <a:t>14</a:t>
            </a:fld>
            <a:endParaRPr lang="de-DE"/>
          </a:p>
        </p:txBody>
      </p:sp>
      <p:pic>
        <p:nvPicPr>
          <p:cNvPr id="6" name="Content Placeholder 5">
            <a:extLst>
              <a:ext uri="{FF2B5EF4-FFF2-40B4-BE49-F238E27FC236}">
                <a16:creationId xmlns:a16="http://schemas.microsoft.com/office/drawing/2014/main" id="{9D14BFDC-6C73-92F4-47C4-0F72A36EA5F2}"/>
              </a:ext>
            </a:extLst>
          </p:cNvPr>
          <p:cNvPicPr>
            <a:picLocks noGrp="1" noChangeAspect="1"/>
          </p:cNvPicPr>
          <p:nvPr>
            <p:ph sz="half" idx="1"/>
          </p:nvPr>
        </p:nvPicPr>
        <p:blipFill>
          <a:blip r:embed="rId2"/>
          <a:srcRect/>
          <a:stretch/>
        </p:blipFill>
        <p:spPr>
          <a:xfrm>
            <a:off x="323850" y="1635646"/>
            <a:ext cx="4032126" cy="2754306"/>
          </a:xfrm>
          <a:prstGeom prst="rect">
            <a:avLst/>
          </a:prstGeom>
          <a:noFill/>
        </p:spPr>
      </p:pic>
      <p:pic>
        <p:nvPicPr>
          <p:cNvPr id="7" name="Content Placeholder 6">
            <a:extLst>
              <a:ext uri="{FF2B5EF4-FFF2-40B4-BE49-F238E27FC236}">
                <a16:creationId xmlns:a16="http://schemas.microsoft.com/office/drawing/2014/main" id="{9D14BFDC-6C73-92F4-47C4-0F72A36EA5F2}"/>
              </a:ext>
            </a:extLst>
          </p:cNvPr>
          <p:cNvPicPr>
            <a:picLocks noGrp="1" noChangeAspect="1"/>
          </p:cNvPicPr>
          <p:nvPr>
            <p:ph sz="half" idx="2"/>
          </p:nvPr>
        </p:nvPicPr>
        <p:blipFill>
          <a:blip r:embed="rId3"/>
          <a:srcRect/>
          <a:stretch/>
        </p:blipFill>
        <p:spPr>
          <a:xfrm>
            <a:off x="4788026" y="1635646"/>
            <a:ext cx="3702384" cy="2685101"/>
          </a:xfrm>
          <a:prstGeom prst="rect">
            <a:avLst/>
          </a:prstGeom>
          <a:noFill/>
        </p:spPr>
      </p:pic>
      <p:sp>
        <p:nvSpPr>
          <p:cNvPr id="9" name="TextBox 8">
            <a:extLst>
              <a:ext uri="{FF2B5EF4-FFF2-40B4-BE49-F238E27FC236}">
                <a16:creationId xmlns:a16="http://schemas.microsoft.com/office/drawing/2014/main" id="{3FEEE4A9-2F90-497B-A332-4FC21ADC0041}"/>
              </a:ext>
            </a:extLst>
          </p:cNvPr>
          <p:cNvSpPr txBox="1"/>
          <p:nvPr/>
        </p:nvSpPr>
        <p:spPr>
          <a:xfrm>
            <a:off x="755576" y="1087739"/>
            <a:ext cx="7518810" cy="547907"/>
          </a:xfrm>
          <a:prstGeom prst="rect">
            <a:avLst/>
          </a:prstGeom>
          <a:noFill/>
        </p:spPr>
        <p:txBody>
          <a:bodyPr wrap="square">
            <a:spAutoFit/>
          </a:bodyPr>
          <a:lstStyle/>
          <a:p>
            <a:pPr marL="228600" indent="-228600" defTabSz="914400">
              <a:lnSpc>
                <a:spcPct val="110000"/>
              </a:lnSpc>
              <a:spcBef>
                <a:spcPts val="1200"/>
              </a:spcBef>
              <a:buClr>
                <a:schemeClr val="tx2"/>
              </a:buClr>
              <a:buFont typeface="Wingdings" pitchFamily="2" charset="2"/>
              <a:buChar char="§"/>
            </a:pPr>
            <a:r>
              <a:rPr lang="en-GB" sz="1400" dirty="0"/>
              <a:t>Here are sample pints and its propagation with the total energy not fixed and the Wigner distribution for each mode is sampled independently.</a:t>
            </a:r>
          </a:p>
        </p:txBody>
      </p:sp>
    </p:spTree>
    <p:extLst>
      <p:ext uri="{BB962C8B-B14F-4D97-AF65-F5344CB8AC3E}">
        <p14:creationId xmlns:p14="http://schemas.microsoft.com/office/powerpoint/2010/main" val="132638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EBAF-81E1-761D-9B57-216292263AC0}"/>
              </a:ext>
            </a:extLst>
          </p:cNvPr>
          <p:cNvSpPr>
            <a:spLocks noGrp="1"/>
          </p:cNvSpPr>
          <p:nvPr>
            <p:ph type="title"/>
          </p:nvPr>
        </p:nvSpPr>
        <p:spPr/>
        <p:txBody>
          <a:bodyPr/>
          <a:lstStyle/>
          <a:p>
            <a:r>
              <a:rPr lang="de-DE" b="1" kern="1200" dirty="0" err="1">
                <a:latin typeface="+mj-lt"/>
                <a:ea typeface="+mj-ea"/>
                <a:cs typeface="+mj-cs"/>
              </a:rPr>
              <a:t>Coupled</a:t>
            </a:r>
            <a:r>
              <a:rPr lang="de-DE" b="1" kern="1200" dirty="0">
                <a:latin typeface="+mj-lt"/>
                <a:ea typeface="+mj-ea"/>
                <a:cs typeface="+mj-cs"/>
              </a:rPr>
              <a:t> </a:t>
            </a:r>
            <a:r>
              <a:rPr lang="de-DE" b="1" kern="1200" dirty="0" err="1">
                <a:latin typeface="+mj-lt"/>
                <a:ea typeface="+mj-ea"/>
                <a:cs typeface="+mj-cs"/>
              </a:rPr>
              <a:t>electron-nuclear</a:t>
            </a:r>
            <a:r>
              <a:rPr lang="de-DE" b="1" kern="1200" dirty="0">
                <a:latin typeface="+mj-lt"/>
                <a:ea typeface="+mj-ea"/>
                <a:cs typeface="+mj-cs"/>
              </a:rPr>
              <a:t> </a:t>
            </a:r>
            <a:r>
              <a:rPr lang="de-DE" b="1" kern="1200" dirty="0" err="1">
                <a:latin typeface="+mj-lt"/>
                <a:ea typeface="+mj-ea"/>
                <a:cs typeface="+mj-cs"/>
              </a:rPr>
              <a:t>dynamics</a:t>
            </a:r>
            <a:endParaRPr lang="en-DE" dirty="0"/>
          </a:p>
        </p:txBody>
      </p:sp>
      <p:sp>
        <p:nvSpPr>
          <p:cNvPr id="5" name="Slide Number Placeholder 4">
            <a:extLst>
              <a:ext uri="{FF2B5EF4-FFF2-40B4-BE49-F238E27FC236}">
                <a16:creationId xmlns:a16="http://schemas.microsoft.com/office/drawing/2014/main" id="{2864DA54-AE87-3CB0-943A-537B6A657224}"/>
              </a:ext>
            </a:extLst>
          </p:cNvPr>
          <p:cNvSpPr>
            <a:spLocks noGrp="1"/>
          </p:cNvSpPr>
          <p:nvPr>
            <p:ph type="sldNum" sz="quarter" idx="12"/>
          </p:nvPr>
        </p:nvSpPr>
        <p:spPr/>
        <p:txBody>
          <a:bodyPr/>
          <a:lstStyle/>
          <a:p>
            <a:fld id="{309D5144-004E-1E45-907B-65C86CA25C3F}" type="slidenum">
              <a:rPr lang="de-DE" smtClean="0"/>
              <a:pPr/>
              <a:t>15</a:t>
            </a:fld>
            <a:endParaRPr lang="de-DE"/>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6FD1D4-8000-4C9C-5F05-1C51923A7DD6}"/>
                  </a:ext>
                </a:extLst>
              </p:cNvPr>
              <p:cNvSpPr txBox="1"/>
              <p:nvPr/>
            </p:nvSpPr>
            <p:spPr>
              <a:xfrm>
                <a:off x="467544" y="1305860"/>
                <a:ext cx="7560518" cy="2949644"/>
              </a:xfrm>
              <a:prstGeom prst="rect">
                <a:avLst/>
              </a:prstGeom>
            </p:spPr>
            <p:txBody>
              <a:bodyPr vert="horz" lIns="0" tIns="45720" rIns="91440" bIns="45720" rtlCol="0">
                <a:normAutofit/>
              </a:bodyPr>
              <a:lstStyle/>
              <a:p>
                <a:pPr marL="742950" lvl="1" indent="-285750" defTabSz="914400">
                  <a:lnSpc>
                    <a:spcPct val="110000"/>
                  </a:lnSpc>
                  <a:spcBef>
                    <a:spcPts val="1200"/>
                  </a:spcBef>
                  <a:buClr>
                    <a:schemeClr val="tx2"/>
                  </a:buClr>
                  <a:buFont typeface="Wingdings" panose="05000000000000000000" pitchFamily="2" charset="2"/>
                  <a:buChar char="§"/>
                </a:pPr>
                <a:r>
                  <a:rPr lang="de-DE" sz="1500" dirty="0"/>
                  <a:t>Now, </a:t>
                </a:r>
                <a:r>
                  <a:rPr lang="de-DE" sz="1500" dirty="0" err="1"/>
                  <a:t>dissociation</a:t>
                </a:r>
                <a:r>
                  <a:rPr lang="de-DE" sz="1500" dirty="0"/>
                  <a:t> </a:t>
                </a:r>
                <a:r>
                  <a:rPr lang="de-DE" sz="1500" dirty="0" err="1"/>
                  <a:t>happens</a:t>
                </a:r>
                <a:r>
                  <a:rPr lang="de-DE" sz="1500" dirty="0"/>
                  <a:t> </a:t>
                </a:r>
                <a:r>
                  <a:rPr lang="de-DE" sz="1500" dirty="0" err="1"/>
                  <a:t>when</a:t>
                </a:r>
                <a:r>
                  <a:rPr lang="de-DE" sz="1500" dirty="0"/>
                  <a:t> an </a:t>
                </a:r>
                <a:r>
                  <a:rPr lang="de-DE" sz="1500" dirty="0" err="1"/>
                  <a:t>intense</a:t>
                </a:r>
                <a:r>
                  <a:rPr lang="de-DE" sz="1500" dirty="0"/>
                  <a:t> light pulse </a:t>
                </a:r>
                <a:r>
                  <a:rPr lang="de-DE" sz="1500" dirty="0" err="1"/>
                  <a:t>shifts</a:t>
                </a:r>
                <a:r>
                  <a:rPr lang="de-DE" sz="1500" dirty="0"/>
                  <a:t> </a:t>
                </a:r>
                <a:r>
                  <a:rPr lang="de-DE" sz="1500" dirty="0" err="1"/>
                  <a:t>the</a:t>
                </a:r>
                <a:r>
                  <a:rPr lang="de-DE" sz="1500" dirty="0"/>
                  <a:t> potential </a:t>
                </a:r>
                <a:r>
                  <a:rPr lang="de-DE" sz="1500" dirty="0" err="1"/>
                  <a:t>to</a:t>
                </a:r>
                <a:r>
                  <a:rPr lang="de-DE" sz="1500" dirty="0"/>
                  <a:t> repulsive </a:t>
                </a:r>
                <a:r>
                  <a:rPr lang="de-DE" sz="1500" dirty="0" err="1"/>
                  <a:t>one</a:t>
                </a:r>
                <a:r>
                  <a:rPr lang="de-DE" sz="1500" dirty="0"/>
                  <a:t> and </a:t>
                </a:r>
                <a:r>
                  <a:rPr lang="de-DE" sz="1500" dirty="0" err="1"/>
                  <a:t>there</a:t>
                </a:r>
                <a:r>
                  <a:rPr lang="de-DE" sz="1500" dirty="0"/>
                  <a:t> </a:t>
                </a:r>
                <a:r>
                  <a:rPr lang="de-DE" sz="1500" dirty="0" err="1"/>
                  <a:t>are</a:t>
                </a:r>
                <a:r>
                  <a:rPr lang="de-DE" sz="1500" dirty="0"/>
                  <a:t> </a:t>
                </a:r>
                <a:r>
                  <a:rPr lang="de-DE" sz="1500" dirty="0" err="1"/>
                  <a:t>no</a:t>
                </a:r>
                <a:r>
                  <a:rPr lang="de-DE" sz="1500" dirty="0"/>
                  <a:t> </a:t>
                </a:r>
                <a:r>
                  <a:rPr lang="de-DE" sz="1500" dirty="0" err="1"/>
                  <a:t>bound</a:t>
                </a:r>
                <a:r>
                  <a:rPr lang="de-DE" sz="1500" dirty="0"/>
                  <a:t> </a:t>
                </a:r>
                <a:r>
                  <a:rPr lang="de-DE" sz="1500" dirty="0" err="1"/>
                  <a:t>states</a:t>
                </a:r>
                <a:r>
                  <a:rPr lang="de-DE" sz="1500" dirty="0"/>
                  <a:t> </a:t>
                </a:r>
                <a:r>
                  <a:rPr lang="de-DE" sz="1500" dirty="0" err="1"/>
                  <a:t>available</a:t>
                </a:r>
                <a:r>
                  <a:rPr lang="de-DE" sz="1500" dirty="0"/>
                  <a:t>.</a:t>
                </a:r>
              </a:p>
              <a:p>
                <a:pPr marL="742950" lvl="1" indent="-285750" defTabSz="914400">
                  <a:lnSpc>
                    <a:spcPct val="110000"/>
                  </a:lnSpc>
                  <a:spcBef>
                    <a:spcPts val="1200"/>
                  </a:spcBef>
                  <a:buClr>
                    <a:schemeClr val="tx2"/>
                  </a:buClr>
                  <a:buFont typeface="Wingdings" panose="05000000000000000000" pitchFamily="2" charset="2"/>
                  <a:buChar char="§"/>
                </a:pPr>
                <a:r>
                  <a:rPr lang="de-DE" sz="1500" dirty="0"/>
                  <a:t>Common form </a:t>
                </a:r>
                <a:r>
                  <a:rPr lang="de-DE" sz="1500" dirty="0" err="1"/>
                  <a:t>of</a:t>
                </a:r>
                <a:r>
                  <a:rPr lang="de-DE" sz="1500" dirty="0"/>
                  <a:t> such </a:t>
                </a:r>
                <a:r>
                  <a:rPr lang="de-DE" sz="1500" dirty="0" err="1"/>
                  <a:t>dissociation</a:t>
                </a:r>
                <a:r>
                  <a:rPr lang="de-DE" sz="1500" dirty="0"/>
                  <a:t> potential </a:t>
                </a:r>
                <a:r>
                  <a:rPr lang="de-DE" sz="1500" dirty="0" err="1"/>
                  <a:t>is</a:t>
                </a:r>
                <a:r>
                  <a:rPr lang="de-DE" sz="1500" dirty="0"/>
                  <a:t> in </a:t>
                </a:r>
                <a:r>
                  <a:rPr lang="de-DE" sz="1500" dirty="0" err="1"/>
                  <a:t>the</a:t>
                </a:r>
                <a:r>
                  <a:rPr lang="de-DE" sz="1500" dirty="0"/>
                  <a:t> form </a:t>
                </a:r>
                <a:r>
                  <a:rPr lang="de-DE" sz="1500" dirty="0" err="1"/>
                  <a:t>of</a:t>
                </a:r>
                <a:r>
                  <a:rPr lang="de-DE" sz="1500" dirty="0"/>
                  <a:t> </a:t>
                </a:r>
              </a:p>
              <a:p>
                <a:pPr lvl="1" algn="ctr" defTabSz="914400">
                  <a:lnSpc>
                    <a:spcPct val="110000"/>
                  </a:lnSpc>
                  <a:spcBef>
                    <a:spcPts val="1200"/>
                  </a:spcBef>
                  <a:buClr>
                    <a:schemeClr val="tx2"/>
                  </a:buClr>
                </a:pPr>
                <a:r>
                  <a:rPr lang="de-DE" sz="1500" dirty="0"/>
                  <a:t>V(q) = </a:t>
                </a:r>
                <a14:m>
                  <m:oMath xmlns:m="http://schemas.openxmlformats.org/officeDocument/2006/math">
                    <m:f>
                      <m:fPr>
                        <m:ctrlPr>
                          <a:rPr lang="de-DE" sz="1500" i="1" smtClean="0">
                            <a:latin typeface="Cambria Math" panose="02040503050406030204" pitchFamily="18" charset="0"/>
                          </a:rPr>
                        </m:ctrlPr>
                      </m:fPr>
                      <m:num>
                        <m:r>
                          <a:rPr lang="de-DE" sz="1500" b="0" i="1" smtClean="0">
                            <a:latin typeface="Cambria Math" panose="02040503050406030204" pitchFamily="18" charset="0"/>
                          </a:rPr>
                          <m:t>𝐴</m:t>
                        </m:r>
                      </m:num>
                      <m:den>
                        <m:sSup>
                          <m:sSupPr>
                            <m:ctrlPr>
                              <a:rPr lang="de-DE" sz="1500" i="1" smtClean="0">
                                <a:latin typeface="Cambria Math" panose="02040503050406030204" pitchFamily="18" charset="0"/>
                              </a:rPr>
                            </m:ctrlPr>
                          </m:sSupPr>
                          <m:e>
                            <m:r>
                              <a:rPr lang="de-DE" sz="1500" b="0" i="1" smtClean="0">
                                <a:latin typeface="Cambria Math" panose="02040503050406030204" pitchFamily="18" charset="0"/>
                              </a:rPr>
                              <m:t>𝑞</m:t>
                            </m:r>
                          </m:e>
                          <m:sup>
                            <m:r>
                              <a:rPr lang="de-DE" sz="1500" b="0" i="1" smtClean="0">
                                <a:latin typeface="Cambria Math" panose="02040503050406030204" pitchFamily="18" charset="0"/>
                              </a:rPr>
                              <m:t>12</m:t>
                            </m:r>
                          </m:sup>
                        </m:sSup>
                      </m:den>
                    </m:f>
                  </m:oMath>
                </a14:m>
                <a:endParaRPr lang="en-GB" sz="1500" dirty="0"/>
              </a:p>
              <a:p>
                <a:pPr marL="742950" lvl="1" indent="-285750" defTabSz="914400">
                  <a:lnSpc>
                    <a:spcPct val="110000"/>
                  </a:lnSpc>
                  <a:spcBef>
                    <a:spcPts val="1200"/>
                  </a:spcBef>
                  <a:buClr>
                    <a:schemeClr val="tx2"/>
                  </a:buClr>
                  <a:buFont typeface="Wingdings" panose="05000000000000000000" pitchFamily="2" charset="2"/>
                  <a:buChar char="§"/>
                </a:pPr>
                <a:r>
                  <a:rPr lang="en-GB" sz="1500" dirty="0"/>
                  <a:t>Now we propagate these twenty trajectories from the initial state to some time t.</a:t>
                </a:r>
              </a:p>
            </p:txBody>
          </p:sp>
        </mc:Choice>
        <mc:Fallback xmlns="">
          <p:sp>
            <p:nvSpPr>
              <p:cNvPr id="6" name="TextBox 5">
                <a:extLst>
                  <a:ext uri="{FF2B5EF4-FFF2-40B4-BE49-F238E27FC236}">
                    <a16:creationId xmlns:a16="http://schemas.microsoft.com/office/drawing/2014/main" id="{086FD1D4-8000-4C9C-5F05-1C51923A7DD6}"/>
                  </a:ext>
                </a:extLst>
              </p:cNvPr>
              <p:cNvSpPr txBox="1">
                <a:spLocks noRot="1" noChangeAspect="1" noMove="1" noResize="1" noEditPoints="1" noAdjustHandles="1" noChangeArrowheads="1" noChangeShapeType="1" noTextEdit="1"/>
              </p:cNvSpPr>
              <p:nvPr/>
            </p:nvSpPr>
            <p:spPr>
              <a:xfrm>
                <a:off x="467544" y="1305860"/>
                <a:ext cx="7560518" cy="2949644"/>
              </a:xfrm>
              <a:prstGeom prst="rect">
                <a:avLst/>
              </a:prstGeom>
              <a:blipFill>
                <a:blip r:embed="rId2"/>
                <a:stretch>
                  <a:fillRect t="-207" r="-161"/>
                </a:stretch>
              </a:blipFill>
            </p:spPr>
            <p:txBody>
              <a:bodyPr/>
              <a:lstStyle/>
              <a:p>
                <a:r>
                  <a:rPr lang="en-DE">
                    <a:noFill/>
                  </a:rPr>
                  <a:t> </a:t>
                </a:r>
              </a:p>
            </p:txBody>
          </p:sp>
        </mc:Fallback>
      </mc:AlternateContent>
    </p:spTree>
    <p:extLst>
      <p:ext uri="{BB962C8B-B14F-4D97-AF65-F5344CB8AC3E}">
        <p14:creationId xmlns:p14="http://schemas.microsoft.com/office/powerpoint/2010/main" val="1822027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1621-39F7-2FE5-2027-EF7D380411B2}"/>
              </a:ext>
            </a:extLst>
          </p:cNvPr>
          <p:cNvSpPr>
            <a:spLocks noGrp="1"/>
          </p:cNvSpPr>
          <p:nvPr>
            <p:ph type="title"/>
          </p:nvPr>
        </p:nvSpPr>
        <p:spPr/>
        <p:txBody>
          <a:bodyPr/>
          <a:lstStyle/>
          <a:p>
            <a:r>
              <a:rPr lang="de-DE" b="1" kern="1200" dirty="0" err="1">
                <a:latin typeface="+mj-lt"/>
                <a:ea typeface="+mj-ea"/>
                <a:cs typeface="+mj-cs"/>
              </a:rPr>
              <a:t>Coupled</a:t>
            </a:r>
            <a:r>
              <a:rPr lang="de-DE" b="1" kern="1200" dirty="0">
                <a:latin typeface="+mj-lt"/>
                <a:ea typeface="+mj-ea"/>
                <a:cs typeface="+mj-cs"/>
              </a:rPr>
              <a:t> </a:t>
            </a:r>
            <a:r>
              <a:rPr lang="de-DE" b="1" kern="1200" dirty="0" err="1">
                <a:latin typeface="+mj-lt"/>
                <a:ea typeface="+mj-ea"/>
                <a:cs typeface="+mj-cs"/>
              </a:rPr>
              <a:t>electron-nuclear</a:t>
            </a:r>
            <a:r>
              <a:rPr lang="de-DE" b="1" kern="1200" dirty="0">
                <a:latin typeface="+mj-lt"/>
                <a:ea typeface="+mj-ea"/>
                <a:cs typeface="+mj-cs"/>
              </a:rPr>
              <a:t> </a:t>
            </a:r>
            <a:r>
              <a:rPr lang="de-DE" b="1" kern="1200" dirty="0" err="1">
                <a:latin typeface="+mj-lt"/>
                <a:ea typeface="+mj-ea"/>
                <a:cs typeface="+mj-cs"/>
              </a:rPr>
              <a:t>dynamics</a:t>
            </a:r>
            <a:endParaRPr lang="en-DE" dirty="0"/>
          </a:p>
        </p:txBody>
      </p:sp>
      <p:sp>
        <p:nvSpPr>
          <p:cNvPr id="5" name="Slide Number Placeholder 4">
            <a:extLst>
              <a:ext uri="{FF2B5EF4-FFF2-40B4-BE49-F238E27FC236}">
                <a16:creationId xmlns:a16="http://schemas.microsoft.com/office/drawing/2014/main" id="{47FADAC8-3491-3888-CE8A-A05DF7CE7EB5}"/>
              </a:ext>
            </a:extLst>
          </p:cNvPr>
          <p:cNvSpPr>
            <a:spLocks noGrp="1"/>
          </p:cNvSpPr>
          <p:nvPr>
            <p:ph type="sldNum" sz="quarter" idx="12"/>
          </p:nvPr>
        </p:nvSpPr>
        <p:spPr/>
        <p:txBody>
          <a:bodyPr/>
          <a:lstStyle/>
          <a:p>
            <a:fld id="{309D5144-004E-1E45-907B-65C86CA25C3F}" type="slidenum">
              <a:rPr lang="de-DE" smtClean="0"/>
              <a:pPr/>
              <a:t>16</a:t>
            </a:fld>
            <a:endParaRPr lang="de-DE"/>
          </a:p>
        </p:txBody>
      </p:sp>
      <p:pic>
        <p:nvPicPr>
          <p:cNvPr id="7" name="Picture 6" descr="A graph of a diagram&#10;&#10;Description automatically generated with medium confidence">
            <a:extLst>
              <a:ext uri="{FF2B5EF4-FFF2-40B4-BE49-F238E27FC236}">
                <a16:creationId xmlns:a16="http://schemas.microsoft.com/office/drawing/2014/main" id="{A7CD0CB3-2FE9-A06F-DBE6-690BD8E693BE}"/>
              </a:ext>
            </a:extLst>
          </p:cNvPr>
          <p:cNvPicPr>
            <a:picLocks noChangeAspect="1"/>
          </p:cNvPicPr>
          <p:nvPr/>
        </p:nvPicPr>
        <p:blipFill>
          <a:blip r:embed="rId2"/>
          <a:stretch>
            <a:fillRect/>
          </a:stretch>
        </p:blipFill>
        <p:spPr>
          <a:xfrm>
            <a:off x="3491880" y="1050529"/>
            <a:ext cx="5298470" cy="3384376"/>
          </a:xfrm>
          <a:prstGeom prst="rect">
            <a:avLst/>
          </a:prstGeom>
        </p:spPr>
      </p:pic>
      <p:sp>
        <p:nvSpPr>
          <p:cNvPr id="9" name="TextBox 8">
            <a:extLst>
              <a:ext uri="{FF2B5EF4-FFF2-40B4-BE49-F238E27FC236}">
                <a16:creationId xmlns:a16="http://schemas.microsoft.com/office/drawing/2014/main" id="{B7054195-1668-7BBD-B599-82F64B734E15}"/>
              </a:ext>
            </a:extLst>
          </p:cNvPr>
          <p:cNvSpPr txBox="1"/>
          <p:nvPr/>
        </p:nvSpPr>
        <p:spPr>
          <a:xfrm>
            <a:off x="467544" y="1305860"/>
            <a:ext cx="2808312" cy="2057978"/>
          </a:xfrm>
          <a:prstGeom prst="rect">
            <a:avLst/>
          </a:prstGeom>
        </p:spPr>
        <p:txBody>
          <a:bodyPr vert="horz" lIns="0" tIns="45720" rIns="91440" bIns="45720" rtlCol="0">
            <a:normAutofit fontScale="92500"/>
          </a:bodyPr>
          <a:lstStyle/>
          <a:p>
            <a:pPr marL="742950" lvl="1" indent="-285750" defTabSz="914400">
              <a:lnSpc>
                <a:spcPct val="110000"/>
              </a:lnSpc>
              <a:spcBef>
                <a:spcPts val="1200"/>
              </a:spcBef>
              <a:buClr>
                <a:schemeClr val="tx2"/>
              </a:buClr>
              <a:buFont typeface="Wingdings" panose="05000000000000000000" pitchFamily="2" charset="2"/>
              <a:buChar char="§"/>
            </a:pPr>
            <a:r>
              <a:rPr lang="de-DE" sz="1500" dirty="0"/>
              <a:t>Here, </a:t>
            </a:r>
            <a:r>
              <a:rPr lang="de-DE" sz="1500" dirty="0" err="1"/>
              <a:t>we</a:t>
            </a:r>
            <a:r>
              <a:rPr lang="de-DE" sz="1500" dirty="0"/>
              <a:t> </a:t>
            </a:r>
            <a:r>
              <a:rPr lang="de-DE" sz="1500" dirty="0" err="1"/>
              <a:t>see</a:t>
            </a:r>
            <a:r>
              <a:rPr lang="de-DE" sz="1500" dirty="0"/>
              <a:t> </a:t>
            </a:r>
            <a:r>
              <a:rPr lang="de-DE" sz="1500" dirty="0" err="1"/>
              <a:t>that</a:t>
            </a:r>
            <a:r>
              <a:rPr lang="de-DE" sz="1500" dirty="0"/>
              <a:t> </a:t>
            </a:r>
            <a:r>
              <a:rPr lang="de-DE" sz="1500" dirty="0" err="1"/>
              <a:t>points</a:t>
            </a:r>
            <a:r>
              <a:rPr lang="de-DE" sz="1500" dirty="0"/>
              <a:t> </a:t>
            </a:r>
            <a:r>
              <a:rPr lang="de-DE" sz="1500" dirty="0" err="1"/>
              <a:t>that</a:t>
            </a:r>
            <a:r>
              <a:rPr lang="de-DE" sz="1500" dirty="0"/>
              <a:t> </a:t>
            </a:r>
            <a:r>
              <a:rPr lang="de-DE" sz="1500" dirty="0" err="1"/>
              <a:t>are</a:t>
            </a:r>
            <a:r>
              <a:rPr lang="de-DE" sz="1500" dirty="0"/>
              <a:t> </a:t>
            </a:r>
            <a:r>
              <a:rPr lang="de-DE" sz="1500" dirty="0" err="1"/>
              <a:t>closer</a:t>
            </a:r>
            <a:r>
              <a:rPr lang="de-DE" sz="1500" dirty="0"/>
              <a:t> (</a:t>
            </a:r>
            <a:r>
              <a:rPr lang="de-DE" sz="1500" dirty="0" err="1"/>
              <a:t>near</a:t>
            </a:r>
            <a:r>
              <a:rPr lang="de-DE" sz="1500" dirty="0"/>
              <a:t> </a:t>
            </a:r>
            <a:r>
              <a:rPr lang="de-DE" sz="1500" dirty="0" err="1"/>
              <a:t>the</a:t>
            </a:r>
            <a:r>
              <a:rPr lang="de-DE" sz="1500" dirty="0"/>
              <a:t> </a:t>
            </a:r>
            <a:r>
              <a:rPr lang="de-DE" sz="1500" dirty="0" err="1"/>
              <a:t>wavefunction</a:t>
            </a:r>
            <a:r>
              <a:rPr lang="de-DE" sz="1500" dirty="0"/>
              <a:t> </a:t>
            </a:r>
            <a:r>
              <a:rPr lang="de-DE" sz="1500" dirty="0" err="1"/>
              <a:t>centre</a:t>
            </a:r>
            <a:r>
              <a:rPr lang="de-DE" sz="1500" dirty="0"/>
              <a:t>) </a:t>
            </a:r>
            <a:r>
              <a:rPr lang="de-DE" sz="1500" dirty="0" err="1"/>
              <a:t>gains</a:t>
            </a:r>
            <a:r>
              <a:rPr lang="de-DE" sz="1500" dirty="0"/>
              <a:t> </a:t>
            </a:r>
            <a:r>
              <a:rPr lang="de-DE" sz="1500" dirty="0" err="1"/>
              <a:t>most</a:t>
            </a:r>
            <a:r>
              <a:rPr lang="de-DE" sz="1500" dirty="0"/>
              <a:t> </a:t>
            </a:r>
            <a:r>
              <a:rPr lang="de-DE" sz="1500" dirty="0" err="1"/>
              <a:t>momentum</a:t>
            </a:r>
            <a:r>
              <a:rPr lang="de-DE" sz="1500" dirty="0"/>
              <a:t> </a:t>
            </a:r>
            <a:r>
              <a:rPr lang="de-DE" sz="1500" dirty="0" err="1"/>
              <a:t>from</a:t>
            </a:r>
            <a:r>
              <a:rPr lang="de-DE" sz="1500" dirty="0"/>
              <a:t> </a:t>
            </a:r>
            <a:r>
              <a:rPr lang="de-DE" sz="1500" dirty="0" err="1"/>
              <a:t>the</a:t>
            </a:r>
            <a:r>
              <a:rPr lang="de-DE" sz="1500" dirty="0"/>
              <a:t> </a:t>
            </a:r>
            <a:r>
              <a:rPr lang="de-DE" sz="1500" dirty="0" err="1"/>
              <a:t>disassosiation</a:t>
            </a:r>
            <a:r>
              <a:rPr lang="de-DE" sz="1500" dirty="0"/>
              <a:t> </a:t>
            </a:r>
            <a:r>
              <a:rPr lang="de-DE" sz="1500" dirty="0" err="1"/>
              <a:t>potentual</a:t>
            </a:r>
            <a:r>
              <a:rPr lang="de-DE" sz="1500" dirty="0"/>
              <a:t> </a:t>
            </a:r>
            <a:r>
              <a:rPr lang="de-DE" sz="1500" dirty="0" err="1"/>
              <a:t>suggesting</a:t>
            </a:r>
            <a:r>
              <a:rPr lang="de-DE" sz="1500" dirty="0"/>
              <a:t> a </a:t>
            </a:r>
            <a:r>
              <a:rPr lang="de-DE" sz="1500" dirty="0" err="1"/>
              <a:t>spread</a:t>
            </a:r>
            <a:r>
              <a:rPr lang="de-DE" sz="1500" dirty="0"/>
              <a:t> </a:t>
            </a:r>
            <a:r>
              <a:rPr lang="de-DE" sz="1500" dirty="0" err="1"/>
              <a:t>of</a:t>
            </a:r>
            <a:r>
              <a:rPr lang="de-DE" sz="1500" dirty="0"/>
              <a:t> </a:t>
            </a:r>
            <a:r>
              <a:rPr lang="de-DE" sz="1500" dirty="0" err="1"/>
              <a:t>the</a:t>
            </a:r>
            <a:r>
              <a:rPr lang="de-DE" sz="1500" dirty="0"/>
              <a:t> </a:t>
            </a:r>
            <a:r>
              <a:rPr lang="de-DE" sz="1500" dirty="0" err="1"/>
              <a:t>wavefunction</a:t>
            </a:r>
            <a:r>
              <a:rPr lang="de-DE" sz="1500" dirty="0"/>
              <a:t>.(</a:t>
            </a:r>
            <a:r>
              <a:rPr lang="de-DE" sz="1500" dirty="0" err="1"/>
              <a:t>for</a:t>
            </a:r>
            <a:r>
              <a:rPr lang="de-DE" sz="1500"/>
              <a:t> 0.01fs)</a:t>
            </a:r>
            <a:endParaRPr lang="de-DE" sz="1500" dirty="0"/>
          </a:p>
        </p:txBody>
      </p:sp>
    </p:spTree>
    <p:extLst>
      <p:ext uri="{BB962C8B-B14F-4D97-AF65-F5344CB8AC3E}">
        <p14:creationId xmlns:p14="http://schemas.microsoft.com/office/powerpoint/2010/main" val="377033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D62B-3696-8DEA-D144-047B4C907EE7}"/>
              </a:ext>
            </a:extLst>
          </p:cNvPr>
          <p:cNvSpPr>
            <a:spLocks noGrp="1"/>
          </p:cNvSpPr>
          <p:nvPr>
            <p:ph type="title"/>
          </p:nvPr>
        </p:nvSpPr>
        <p:spPr/>
        <p:txBody>
          <a:bodyPr/>
          <a:lstStyle/>
          <a:p>
            <a:r>
              <a:rPr lang="de-DE" b="1" kern="1200" dirty="0" err="1">
                <a:latin typeface="+mj-lt"/>
                <a:ea typeface="+mj-ea"/>
                <a:cs typeface="+mj-cs"/>
              </a:rPr>
              <a:t>Coupled</a:t>
            </a:r>
            <a:r>
              <a:rPr lang="de-DE" b="1" kern="1200" dirty="0">
                <a:latin typeface="+mj-lt"/>
                <a:ea typeface="+mj-ea"/>
                <a:cs typeface="+mj-cs"/>
              </a:rPr>
              <a:t> </a:t>
            </a:r>
            <a:r>
              <a:rPr lang="de-DE" b="1" kern="1200" dirty="0" err="1">
                <a:latin typeface="+mj-lt"/>
                <a:ea typeface="+mj-ea"/>
                <a:cs typeface="+mj-cs"/>
              </a:rPr>
              <a:t>electron-nuclear</a:t>
            </a:r>
            <a:r>
              <a:rPr lang="de-DE" b="1" kern="1200" dirty="0">
                <a:latin typeface="+mj-lt"/>
                <a:ea typeface="+mj-ea"/>
                <a:cs typeface="+mj-cs"/>
              </a:rPr>
              <a:t> </a:t>
            </a:r>
            <a:r>
              <a:rPr lang="de-DE" b="1" kern="1200" dirty="0" err="1">
                <a:latin typeface="+mj-lt"/>
                <a:ea typeface="+mj-ea"/>
                <a:cs typeface="+mj-cs"/>
              </a:rPr>
              <a:t>dynamics</a:t>
            </a:r>
            <a:endParaRPr lang="en-DE" dirty="0"/>
          </a:p>
        </p:txBody>
      </p:sp>
      <p:sp>
        <p:nvSpPr>
          <p:cNvPr id="5" name="Slide Number Placeholder 4">
            <a:extLst>
              <a:ext uri="{FF2B5EF4-FFF2-40B4-BE49-F238E27FC236}">
                <a16:creationId xmlns:a16="http://schemas.microsoft.com/office/drawing/2014/main" id="{0AEF714E-496A-FAFE-58E4-BCDA0ADF5E6F}"/>
              </a:ext>
            </a:extLst>
          </p:cNvPr>
          <p:cNvSpPr>
            <a:spLocks noGrp="1"/>
          </p:cNvSpPr>
          <p:nvPr>
            <p:ph type="sldNum" sz="quarter" idx="12"/>
          </p:nvPr>
        </p:nvSpPr>
        <p:spPr/>
        <p:txBody>
          <a:bodyPr/>
          <a:lstStyle/>
          <a:p>
            <a:fld id="{309D5144-004E-1E45-907B-65C86CA25C3F}" type="slidenum">
              <a:rPr lang="de-DE" smtClean="0"/>
              <a:pPr/>
              <a:t>17</a:t>
            </a:fld>
            <a:endParaRPr lang="de-DE"/>
          </a:p>
        </p:txBody>
      </p:sp>
      <p:sp>
        <p:nvSpPr>
          <p:cNvPr id="7" name="TextBox 6">
            <a:extLst>
              <a:ext uri="{FF2B5EF4-FFF2-40B4-BE49-F238E27FC236}">
                <a16:creationId xmlns:a16="http://schemas.microsoft.com/office/drawing/2014/main" id="{C00EFD89-BB47-5AC7-D9DD-57A9AF30A5B9}"/>
              </a:ext>
            </a:extLst>
          </p:cNvPr>
          <p:cNvSpPr txBox="1"/>
          <p:nvPr/>
        </p:nvSpPr>
        <p:spPr>
          <a:xfrm>
            <a:off x="575556" y="1096928"/>
            <a:ext cx="7992888" cy="2949644"/>
          </a:xfrm>
          <a:prstGeom prst="rect">
            <a:avLst/>
          </a:prstGeom>
        </p:spPr>
        <p:txBody>
          <a:bodyPr vert="horz" lIns="0" tIns="45720" rIns="91440" bIns="45720" rtlCol="0">
            <a:normAutofit/>
          </a:bodyPr>
          <a:lstStyle/>
          <a:p>
            <a:pPr marL="228600" indent="-228600" defTabSz="914400">
              <a:lnSpc>
                <a:spcPct val="110000"/>
              </a:lnSpc>
              <a:spcBef>
                <a:spcPts val="1200"/>
              </a:spcBef>
              <a:buClr>
                <a:schemeClr val="tx2"/>
              </a:buClr>
              <a:buFont typeface="Wingdings" pitchFamily="2" charset="2"/>
              <a:buChar char="§"/>
            </a:pPr>
            <a:r>
              <a:rPr lang="en-GB" sz="1600" dirty="0">
                <a:latin typeface="TheSans UHH" panose="020B0502050302020203" pitchFamily="34" charset="77"/>
              </a:rPr>
              <a:t>By studying classical propagation of phase space </a:t>
            </a:r>
            <a:r>
              <a:rPr lang="en-GB" sz="1600" dirty="0" err="1">
                <a:latin typeface="TheSans UHH" panose="020B0502050302020203" pitchFamily="34" charset="77"/>
              </a:rPr>
              <a:t>coordiantes</a:t>
            </a:r>
            <a:r>
              <a:rPr lang="en-GB" sz="1600" dirty="0">
                <a:latin typeface="TheSans UHH" panose="020B0502050302020203" pitchFamily="34" charset="77"/>
              </a:rPr>
              <a:t> we can simulate  chemical reactions by elucidating the intricate interplay between electrons and nuclei during bond formation, cleavage, and rearrangement in a computationally efficient manner. This understanding is crucial for designing and optimizing chemical reactions.</a:t>
            </a:r>
          </a:p>
          <a:p>
            <a:pPr marL="228600" indent="-228600" defTabSz="914400">
              <a:lnSpc>
                <a:spcPct val="110000"/>
              </a:lnSpc>
              <a:spcBef>
                <a:spcPts val="1200"/>
              </a:spcBef>
              <a:buClr>
                <a:schemeClr val="tx2"/>
              </a:buClr>
              <a:buFont typeface="Wingdings" pitchFamily="2" charset="2"/>
              <a:buChar char="§"/>
            </a:pPr>
            <a:r>
              <a:rPr lang="en-GB" sz="1600" dirty="0"/>
              <a:t>Enables the investigation of ultrafast processes and phenomena, shedding light on timescales that were previously challenging to explore. This is particularly relevant in fields like </a:t>
            </a:r>
            <a:r>
              <a:rPr lang="en-GB" sz="1600" dirty="0" err="1"/>
              <a:t>femtochemistry</a:t>
            </a:r>
            <a:r>
              <a:rPr lang="en-GB" sz="1600" dirty="0"/>
              <a:t>, where reactions occur on extremely short timescales.</a:t>
            </a:r>
            <a:endParaRPr lang="de-DE" sz="1600" dirty="0"/>
          </a:p>
        </p:txBody>
      </p:sp>
    </p:spTree>
    <p:extLst>
      <p:ext uri="{BB962C8B-B14F-4D97-AF65-F5344CB8AC3E}">
        <p14:creationId xmlns:p14="http://schemas.microsoft.com/office/powerpoint/2010/main" val="26893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17D5-BFE1-11A1-4379-C77EBF247321}"/>
              </a:ext>
            </a:extLst>
          </p:cNvPr>
          <p:cNvSpPr>
            <a:spLocks noGrp="1"/>
          </p:cNvSpPr>
          <p:nvPr>
            <p:ph type="title"/>
          </p:nvPr>
        </p:nvSpPr>
        <p:spPr/>
        <p:txBody>
          <a:bodyPr/>
          <a:lstStyle/>
          <a:p>
            <a:r>
              <a:rPr lang="de-DE" b="1" kern="1200" dirty="0" err="1">
                <a:latin typeface="+mj-lt"/>
                <a:ea typeface="+mj-ea"/>
                <a:cs typeface="+mj-cs"/>
              </a:rPr>
              <a:t>Coupled</a:t>
            </a:r>
            <a:r>
              <a:rPr lang="de-DE" b="1" kern="1200" dirty="0">
                <a:latin typeface="+mj-lt"/>
                <a:ea typeface="+mj-ea"/>
                <a:cs typeface="+mj-cs"/>
              </a:rPr>
              <a:t> </a:t>
            </a:r>
            <a:r>
              <a:rPr lang="de-DE" b="1" kern="1200" dirty="0" err="1">
                <a:latin typeface="+mj-lt"/>
                <a:ea typeface="+mj-ea"/>
                <a:cs typeface="+mj-cs"/>
              </a:rPr>
              <a:t>electron-nuclear</a:t>
            </a:r>
            <a:r>
              <a:rPr lang="de-DE" b="1" kern="1200" dirty="0">
                <a:latin typeface="+mj-lt"/>
                <a:ea typeface="+mj-ea"/>
                <a:cs typeface="+mj-cs"/>
              </a:rPr>
              <a:t> </a:t>
            </a:r>
            <a:r>
              <a:rPr lang="de-DE" b="1" kern="1200" dirty="0" err="1">
                <a:latin typeface="+mj-lt"/>
                <a:ea typeface="+mj-ea"/>
                <a:cs typeface="+mj-cs"/>
              </a:rPr>
              <a:t>dynamics</a:t>
            </a:r>
            <a:endParaRPr lang="en-DE" dirty="0"/>
          </a:p>
        </p:txBody>
      </p:sp>
      <p:sp>
        <p:nvSpPr>
          <p:cNvPr id="5" name="Slide Number Placeholder 4">
            <a:extLst>
              <a:ext uri="{FF2B5EF4-FFF2-40B4-BE49-F238E27FC236}">
                <a16:creationId xmlns:a16="http://schemas.microsoft.com/office/drawing/2014/main" id="{2AD03E40-8CB3-0A42-842F-93B931AF7AC9}"/>
              </a:ext>
            </a:extLst>
          </p:cNvPr>
          <p:cNvSpPr>
            <a:spLocks noGrp="1"/>
          </p:cNvSpPr>
          <p:nvPr>
            <p:ph type="sldNum" sz="quarter" idx="12"/>
          </p:nvPr>
        </p:nvSpPr>
        <p:spPr/>
        <p:txBody>
          <a:bodyPr/>
          <a:lstStyle/>
          <a:p>
            <a:fld id="{309D5144-004E-1E45-907B-65C86CA25C3F}" type="slidenum">
              <a:rPr lang="de-DE" smtClean="0"/>
              <a:pPr/>
              <a:t>18</a:t>
            </a:fld>
            <a:endParaRPr lang="de-DE"/>
          </a:p>
        </p:txBody>
      </p:sp>
      <p:sp>
        <p:nvSpPr>
          <p:cNvPr id="11" name="TextBox 10">
            <a:extLst>
              <a:ext uri="{FF2B5EF4-FFF2-40B4-BE49-F238E27FC236}">
                <a16:creationId xmlns:a16="http://schemas.microsoft.com/office/drawing/2014/main" id="{F129D82A-11FB-A908-A78A-5937BE7A2B0D}"/>
              </a:ext>
            </a:extLst>
          </p:cNvPr>
          <p:cNvSpPr txBox="1"/>
          <p:nvPr/>
        </p:nvSpPr>
        <p:spPr>
          <a:xfrm>
            <a:off x="539552" y="1131590"/>
            <a:ext cx="7848872" cy="3240360"/>
          </a:xfrm>
          <a:prstGeom prst="rect">
            <a:avLst/>
          </a:prstGeom>
        </p:spPr>
        <p:txBody>
          <a:bodyPr vert="horz" lIns="0" tIns="45720" rIns="91440" bIns="45720" rtlCol="0">
            <a:normAutofit fontScale="92500" lnSpcReduction="10000"/>
          </a:bodyPr>
          <a:lstStyle/>
          <a:p>
            <a:pPr lvl="1" defTabSz="914400">
              <a:lnSpc>
                <a:spcPct val="110000"/>
              </a:lnSpc>
              <a:spcBef>
                <a:spcPts val="1200"/>
              </a:spcBef>
              <a:buClr>
                <a:schemeClr val="tx2"/>
              </a:buClr>
            </a:pPr>
            <a:r>
              <a:rPr lang="en-GB" sz="1500" b="1" i="1" dirty="0"/>
              <a:t>Bibliography:</a:t>
            </a:r>
          </a:p>
          <a:p>
            <a:pPr marL="742950" lvl="1" indent="-285750" defTabSz="914400">
              <a:lnSpc>
                <a:spcPct val="110000"/>
              </a:lnSpc>
              <a:spcBef>
                <a:spcPts val="1200"/>
              </a:spcBef>
              <a:buClr>
                <a:schemeClr val="tx2"/>
              </a:buClr>
              <a:buFont typeface="Wingdings" panose="05000000000000000000" pitchFamily="2" charset="2"/>
              <a:buChar char="§"/>
            </a:pPr>
            <a:r>
              <a:rPr lang="en-GB" sz="1500" dirty="0"/>
              <a:t>Classical Treatment of Nuclear Motion - Chemistry </a:t>
            </a:r>
            <a:r>
              <a:rPr lang="en-GB" sz="1500" dirty="0" err="1"/>
              <a:t>LibreTexts</a:t>
            </a:r>
            <a:r>
              <a:rPr lang="en-GB" sz="1500" dirty="0"/>
              <a:t> (chapter 16.3).</a:t>
            </a:r>
          </a:p>
          <a:p>
            <a:pPr marL="742950" lvl="1" indent="-285750" defTabSz="914400">
              <a:lnSpc>
                <a:spcPct val="110000"/>
              </a:lnSpc>
              <a:spcBef>
                <a:spcPts val="1200"/>
              </a:spcBef>
              <a:buClr>
                <a:schemeClr val="tx2"/>
              </a:buClr>
              <a:buFont typeface="Wingdings" panose="05000000000000000000" pitchFamily="2" charset="2"/>
              <a:buChar char="§"/>
            </a:pPr>
            <a:r>
              <a:rPr lang="en-GB" sz="1500" dirty="0"/>
              <a:t>Comparisons of classical and Wigner sampling of transition state energy levels for </a:t>
            </a:r>
            <a:r>
              <a:rPr lang="en-GB" sz="1500" dirty="0" err="1"/>
              <a:t>quasiclassical</a:t>
            </a:r>
            <a:r>
              <a:rPr lang="en-GB" sz="1500" dirty="0"/>
              <a:t> trajectory chemical dynamics simulations</a:t>
            </a:r>
          </a:p>
          <a:p>
            <a:pPr marL="742950" lvl="1" indent="-285750" defTabSz="914400">
              <a:lnSpc>
                <a:spcPct val="110000"/>
              </a:lnSpc>
              <a:spcBef>
                <a:spcPts val="1200"/>
              </a:spcBef>
              <a:buClr>
                <a:schemeClr val="tx2"/>
              </a:buClr>
              <a:buFont typeface="Wingdings" panose="05000000000000000000" pitchFamily="2" charset="2"/>
              <a:buChar char="§"/>
            </a:pPr>
            <a:r>
              <a:rPr lang="en-GB" sz="1500" dirty="0"/>
              <a:t>Mathematical Devices for Optical Sciences</a:t>
            </a:r>
            <a:r>
              <a:rPr lang="de-DE" sz="1500" dirty="0"/>
              <a:t> (</a:t>
            </a:r>
            <a:r>
              <a:rPr lang="en-GB" sz="1500" dirty="0"/>
              <a:t>Sibel </a:t>
            </a:r>
            <a:r>
              <a:rPr lang="en-GB" sz="1500" dirty="0" err="1"/>
              <a:t>Bas¸kal</a:t>
            </a:r>
            <a:r>
              <a:rPr lang="en-GB" sz="1500" dirty="0"/>
              <a:t>, Young S Kim, and Marilyn E </a:t>
            </a:r>
            <a:r>
              <a:rPr lang="en-GB" sz="1500" dirty="0" err="1"/>
              <a:t>Noz</a:t>
            </a:r>
            <a:r>
              <a:rPr lang="en-GB" sz="1500" dirty="0"/>
              <a:t>)</a:t>
            </a:r>
            <a:r>
              <a:rPr lang="de-DE" sz="1500" dirty="0"/>
              <a:t>(Chapter:5)</a:t>
            </a:r>
            <a:endParaRPr lang="en-DE" sz="1500" dirty="0"/>
          </a:p>
          <a:p>
            <a:pPr marL="742950" lvl="1" indent="-285750" defTabSz="914400">
              <a:lnSpc>
                <a:spcPct val="110000"/>
              </a:lnSpc>
              <a:spcBef>
                <a:spcPts val="1200"/>
              </a:spcBef>
              <a:buClr>
                <a:schemeClr val="tx2"/>
              </a:buClr>
              <a:buFont typeface="Wingdings" panose="05000000000000000000" pitchFamily="2" charset="2"/>
              <a:buChar char="§"/>
            </a:pPr>
            <a:r>
              <a:rPr lang="de-DE" sz="1500" dirty="0" err="1"/>
              <a:t>Electron-nuclear</a:t>
            </a:r>
            <a:r>
              <a:rPr lang="de-DE" sz="1500" dirty="0"/>
              <a:t> </a:t>
            </a:r>
            <a:r>
              <a:rPr lang="de-DE" sz="1500" dirty="0" err="1"/>
              <a:t>entanglement</a:t>
            </a:r>
            <a:r>
              <a:rPr lang="de-DE" sz="1500" dirty="0"/>
              <a:t> in </a:t>
            </a:r>
            <a:r>
              <a:rPr lang="de-DE" sz="1500" dirty="0" err="1"/>
              <a:t>the</a:t>
            </a:r>
            <a:r>
              <a:rPr lang="de-DE" sz="1500" dirty="0"/>
              <a:t> time-</a:t>
            </a:r>
            <a:r>
              <a:rPr lang="de-DE" sz="1500" dirty="0" err="1"/>
              <a:t>dependent</a:t>
            </a:r>
            <a:r>
              <a:rPr lang="de-DE" sz="1500" dirty="0"/>
              <a:t> </a:t>
            </a:r>
            <a:r>
              <a:rPr lang="de-DE" sz="1500" dirty="0" err="1"/>
              <a:t>molecular</a:t>
            </a:r>
            <a:r>
              <a:rPr lang="de-DE" sz="1500" dirty="0"/>
              <a:t> </a:t>
            </a:r>
            <a:r>
              <a:rPr lang="de-DE" sz="1500" dirty="0" err="1"/>
              <a:t>wavefunction</a:t>
            </a:r>
            <a:r>
              <a:rPr lang="de-DE" sz="1500" dirty="0"/>
              <a:t> Federica </a:t>
            </a:r>
            <a:r>
              <a:rPr lang="de-DE" sz="1500" dirty="0" err="1"/>
              <a:t>Agostinia</a:t>
            </a:r>
            <a:r>
              <a:rPr lang="de-DE" sz="1500" dirty="0"/>
              <a:t> , E.K.U. </a:t>
            </a:r>
            <a:r>
              <a:rPr lang="de-DE" sz="1500" dirty="0" err="1"/>
              <a:t>Grossb,c</a:t>
            </a:r>
            <a:r>
              <a:rPr lang="de-DE" sz="1500" dirty="0"/>
              <a:t> , Basile F.E. </a:t>
            </a:r>
            <a:r>
              <a:rPr lang="de-DE" sz="1500" dirty="0" err="1"/>
              <a:t>Curchod</a:t>
            </a:r>
            <a:endParaRPr lang="de-DE" sz="1500" dirty="0"/>
          </a:p>
          <a:p>
            <a:pPr marL="742950" lvl="1" indent="-285750" defTabSz="914400">
              <a:lnSpc>
                <a:spcPct val="110000"/>
              </a:lnSpc>
              <a:spcBef>
                <a:spcPts val="1200"/>
              </a:spcBef>
              <a:buClr>
                <a:schemeClr val="tx2"/>
              </a:buClr>
              <a:buFont typeface="Wingdings" panose="05000000000000000000" pitchFamily="2" charset="2"/>
              <a:buChar char="§"/>
            </a:pPr>
            <a:r>
              <a:rPr lang="de-DE" sz="1500" dirty="0"/>
              <a:t>WS22 </a:t>
            </a:r>
            <a:r>
              <a:rPr lang="de-DE" sz="1500" dirty="0" err="1"/>
              <a:t>database</a:t>
            </a:r>
            <a:r>
              <a:rPr lang="de-DE" sz="1500" dirty="0"/>
              <a:t>, Wigner Sampling and </a:t>
            </a:r>
            <a:r>
              <a:rPr lang="de-DE" sz="1500" dirty="0" err="1"/>
              <a:t>geometry</a:t>
            </a:r>
            <a:r>
              <a:rPr lang="de-DE" sz="1500" dirty="0"/>
              <a:t> </a:t>
            </a:r>
            <a:r>
              <a:rPr lang="de-DE" sz="1500" dirty="0" err="1"/>
              <a:t>interpolation</a:t>
            </a:r>
            <a:r>
              <a:rPr lang="de-DE" sz="1500" dirty="0"/>
              <a:t> </a:t>
            </a:r>
            <a:r>
              <a:rPr lang="de-DE" sz="1500" dirty="0" err="1"/>
              <a:t>for</a:t>
            </a:r>
            <a:r>
              <a:rPr lang="de-DE" sz="1500" dirty="0"/>
              <a:t> </a:t>
            </a:r>
            <a:r>
              <a:rPr lang="de-DE" sz="1500" dirty="0" err="1"/>
              <a:t>confgurationally</a:t>
            </a:r>
            <a:r>
              <a:rPr lang="de-DE" sz="1500" dirty="0"/>
              <a:t> diverse </a:t>
            </a:r>
            <a:r>
              <a:rPr lang="de-DE" sz="1500" dirty="0" err="1"/>
              <a:t>molecular</a:t>
            </a:r>
            <a:r>
              <a:rPr lang="de-DE" sz="1500" dirty="0"/>
              <a:t> Datasets. Max Pinheiro </a:t>
            </a:r>
            <a:r>
              <a:rPr lang="de-DE" sz="1500" dirty="0" err="1"/>
              <a:t>Jr</a:t>
            </a:r>
            <a:r>
              <a:rPr lang="de-DE" sz="1500" dirty="0"/>
              <a:t>, </a:t>
            </a:r>
            <a:r>
              <a:rPr lang="de-DE" sz="1500" dirty="0" err="1"/>
              <a:t>ShuangZhang</a:t>
            </a:r>
            <a:r>
              <a:rPr lang="de-DE" sz="1500" dirty="0"/>
              <a:t>, </a:t>
            </a:r>
            <a:r>
              <a:rPr lang="de-DE" sz="1500" dirty="0" err="1"/>
              <a:t>PavloO</a:t>
            </a:r>
            <a:r>
              <a:rPr lang="de-DE" sz="1500" dirty="0"/>
              <a:t>. </a:t>
            </a:r>
            <a:r>
              <a:rPr lang="de-DE" sz="1500" dirty="0" err="1"/>
              <a:t>Dral</a:t>
            </a:r>
            <a:r>
              <a:rPr lang="de-DE" sz="1500" dirty="0"/>
              <a:t> &amp; Mario </a:t>
            </a:r>
            <a:r>
              <a:rPr lang="de-DE" sz="1500" dirty="0" err="1"/>
              <a:t>Barbatti</a:t>
            </a:r>
            <a:endParaRPr lang="de-DE" sz="1500" dirty="0"/>
          </a:p>
          <a:p>
            <a:pPr marL="742950" lvl="1" indent="-285750" defTabSz="914400">
              <a:lnSpc>
                <a:spcPct val="110000"/>
              </a:lnSpc>
              <a:spcBef>
                <a:spcPts val="1200"/>
              </a:spcBef>
              <a:buClr>
                <a:schemeClr val="tx2"/>
              </a:buClr>
              <a:buFont typeface="Wingdings" panose="05000000000000000000" pitchFamily="2" charset="2"/>
              <a:buChar char="§"/>
            </a:pPr>
            <a:endParaRPr lang="en-GB" sz="1600" dirty="0"/>
          </a:p>
        </p:txBody>
      </p:sp>
    </p:spTree>
    <p:extLst>
      <p:ext uri="{BB962C8B-B14F-4D97-AF65-F5344CB8AC3E}">
        <p14:creationId xmlns:p14="http://schemas.microsoft.com/office/powerpoint/2010/main" val="307965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D666BD-FA13-F998-269D-A54642861FFC}"/>
              </a:ext>
            </a:extLst>
          </p:cNvPr>
          <p:cNvSpPr>
            <a:spLocks noGrp="1"/>
          </p:cNvSpPr>
          <p:nvPr>
            <p:ph type="title"/>
          </p:nvPr>
        </p:nvSpPr>
        <p:spPr>
          <a:xfrm>
            <a:off x="323850" y="339502"/>
            <a:ext cx="8496300" cy="575841"/>
          </a:xfrm>
        </p:spPr>
        <p:txBody>
          <a:bodyPr vert="horz" lIns="0" tIns="45720" rIns="91440" bIns="45720" rtlCol="0" anchor="t" anchorCtr="0">
            <a:normAutofit/>
          </a:bodyPr>
          <a:lstStyle/>
          <a:p>
            <a:r>
              <a:rPr lang="de-DE" b="1" kern="1200" dirty="0">
                <a:latin typeface="+mj-lt"/>
                <a:ea typeface="+mj-ea"/>
                <a:cs typeface="+mj-cs"/>
              </a:rPr>
              <a:t>Coupled electron-nuclear dynamics</a:t>
            </a:r>
          </a:p>
        </p:txBody>
      </p:sp>
      <p:sp>
        <p:nvSpPr>
          <p:cNvPr id="5" name="TextBox 4">
            <a:extLst>
              <a:ext uri="{FF2B5EF4-FFF2-40B4-BE49-F238E27FC236}">
                <a16:creationId xmlns:a16="http://schemas.microsoft.com/office/drawing/2014/main" id="{C702E512-6575-7F29-FCC4-60E456E22235}"/>
              </a:ext>
            </a:extLst>
          </p:cNvPr>
          <p:cNvSpPr txBox="1"/>
          <p:nvPr/>
        </p:nvSpPr>
        <p:spPr>
          <a:xfrm>
            <a:off x="323850" y="1134994"/>
            <a:ext cx="3960118" cy="3092940"/>
          </a:xfrm>
          <a:prstGeom prst="rect">
            <a:avLst/>
          </a:prstGeom>
        </p:spPr>
        <p:txBody>
          <a:bodyPr vert="horz" lIns="0" tIns="45720" rIns="91440" bIns="45720" rtlCol="0">
            <a:normAutofit lnSpcReduction="10000"/>
          </a:bodyPr>
          <a:lstStyle/>
          <a:p>
            <a:pPr marL="228600" indent="-228600" defTabSz="914400">
              <a:lnSpc>
                <a:spcPct val="110000"/>
              </a:lnSpc>
              <a:spcBef>
                <a:spcPts val="1200"/>
              </a:spcBef>
              <a:buClr>
                <a:schemeClr val="tx2"/>
              </a:buClr>
              <a:buFont typeface="Wingdings" pitchFamily="2" charset="2"/>
              <a:buChar char="§"/>
            </a:pPr>
            <a:r>
              <a:rPr lang="de-DE" sz="1600" dirty="0"/>
              <a:t>The </a:t>
            </a:r>
            <a:r>
              <a:rPr lang="de-DE" sz="1600" dirty="0" err="1"/>
              <a:t>study</a:t>
            </a:r>
            <a:r>
              <a:rPr lang="de-DE" sz="1600" dirty="0"/>
              <a:t> </a:t>
            </a:r>
            <a:r>
              <a:rPr lang="de-DE" sz="1600" dirty="0" err="1"/>
              <a:t>of</a:t>
            </a:r>
            <a:r>
              <a:rPr lang="de-DE" sz="1600" dirty="0"/>
              <a:t> </a:t>
            </a:r>
            <a:r>
              <a:rPr lang="de-DE" sz="1600" dirty="0" err="1"/>
              <a:t>coupling</a:t>
            </a:r>
            <a:r>
              <a:rPr lang="de-DE" sz="1600" dirty="0"/>
              <a:t> </a:t>
            </a:r>
            <a:r>
              <a:rPr lang="de-DE" sz="1600" dirty="0" err="1"/>
              <a:t>between</a:t>
            </a:r>
            <a:r>
              <a:rPr lang="de-DE" sz="1600" dirty="0"/>
              <a:t> electronic and </a:t>
            </a:r>
            <a:r>
              <a:rPr lang="de-DE" sz="1600" dirty="0" err="1"/>
              <a:t>nuclear</a:t>
            </a:r>
            <a:r>
              <a:rPr lang="de-DE" sz="1600" dirty="0"/>
              <a:t> </a:t>
            </a:r>
            <a:r>
              <a:rPr lang="de-DE" sz="1600" dirty="0" err="1"/>
              <a:t>motions</a:t>
            </a:r>
            <a:r>
              <a:rPr lang="de-DE" sz="1600" dirty="0"/>
              <a:t>, </a:t>
            </a:r>
            <a:r>
              <a:rPr lang="de-DE" sz="1600" dirty="0" err="1"/>
              <a:t>as</a:t>
            </a:r>
            <a:r>
              <a:rPr lang="de-DE" sz="1600" dirty="0"/>
              <a:t> </a:t>
            </a:r>
            <a:r>
              <a:rPr lang="de-DE" sz="1600" dirty="0" err="1"/>
              <a:t>this</a:t>
            </a:r>
            <a:r>
              <a:rPr lang="de-DE" sz="1600" dirty="0"/>
              <a:t> </a:t>
            </a:r>
            <a:r>
              <a:rPr lang="de-DE" sz="1600" dirty="0" err="1"/>
              <a:t>interaction</a:t>
            </a:r>
            <a:r>
              <a:rPr lang="de-DE" sz="1600" dirty="0"/>
              <a:t> </a:t>
            </a:r>
            <a:r>
              <a:rPr lang="de-DE" sz="1600" dirty="0" err="1"/>
              <a:t>is</a:t>
            </a:r>
            <a:r>
              <a:rPr lang="de-DE" sz="1600" dirty="0"/>
              <a:t> fundamental </a:t>
            </a:r>
            <a:r>
              <a:rPr lang="de-DE" sz="1600" dirty="0" err="1"/>
              <a:t>to</a:t>
            </a:r>
            <a:r>
              <a:rPr lang="de-DE" sz="1600" dirty="0"/>
              <a:t> </a:t>
            </a:r>
            <a:r>
              <a:rPr lang="de-DE" sz="1600" dirty="0" err="1"/>
              <a:t>the</a:t>
            </a:r>
            <a:r>
              <a:rPr lang="de-DE" sz="1600" dirty="0"/>
              <a:t> </a:t>
            </a:r>
            <a:r>
              <a:rPr lang="de-DE" sz="1600" dirty="0" err="1"/>
              <a:t>understanding</a:t>
            </a:r>
            <a:r>
              <a:rPr lang="de-DE" sz="1600" dirty="0"/>
              <a:t> </a:t>
            </a:r>
            <a:r>
              <a:rPr lang="de-DE" sz="1600" dirty="0" err="1"/>
              <a:t>of</a:t>
            </a:r>
            <a:r>
              <a:rPr lang="de-DE" sz="1600" dirty="0"/>
              <a:t> </a:t>
            </a:r>
            <a:r>
              <a:rPr lang="de-DE" sz="1600" dirty="0" err="1"/>
              <a:t>molecular</a:t>
            </a:r>
            <a:r>
              <a:rPr lang="de-DE" sz="1600" dirty="0"/>
              <a:t> </a:t>
            </a:r>
            <a:r>
              <a:rPr lang="de-DE" sz="1600" dirty="0" err="1"/>
              <a:t>processes</a:t>
            </a:r>
            <a:r>
              <a:rPr lang="de-DE" sz="1600" dirty="0"/>
              <a:t>.</a:t>
            </a:r>
          </a:p>
          <a:p>
            <a:pPr marL="228600" indent="-228600" defTabSz="914400">
              <a:lnSpc>
                <a:spcPct val="110000"/>
              </a:lnSpc>
              <a:spcBef>
                <a:spcPts val="1200"/>
              </a:spcBef>
              <a:buClr>
                <a:schemeClr val="tx2"/>
              </a:buClr>
              <a:buFont typeface="Wingdings" pitchFamily="2" charset="2"/>
              <a:buChar char="§"/>
            </a:pPr>
            <a:r>
              <a:rPr lang="de-DE" sz="1600" dirty="0" err="1"/>
              <a:t>Photo</a:t>
            </a:r>
            <a:r>
              <a:rPr lang="de-DE" sz="1600" dirty="0"/>
              <a:t> </a:t>
            </a:r>
            <a:r>
              <a:rPr lang="de-DE" sz="1600" dirty="0" err="1"/>
              <a:t>induced</a:t>
            </a:r>
            <a:r>
              <a:rPr lang="de-DE" sz="1600" dirty="0"/>
              <a:t> </a:t>
            </a:r>
            <a:r>
              <a:rPr lang="de-DE" sz="1600" dirty="0" err="1"/>
              <a:t>processes</a:t>
            </a:r>
            <a:r>
              <a:rPr lang="de-DE" sz="1600" dirty="0"/>
              <a:t> </a:t>
            </a:r>
            <a:r>
              <a:rPr lang="de-DE" sz="1600" dirty="0" err="1"/>
              <a:t>directly</a:t>
            </a:r>
            <a:r>
              <a:rPr lang="de-DE" sz="1600" dirty="0"/>
              <a:t> </a:t>
            </a:r>
            <a:r>
              <a:rPr lang="de-DE" sz="1600" dirty="0" err="1"/>
              <a:t>affects</a:t>
            </a:r>
            <a:r>
              <a:rPr lang="de-DE" sz="1600" dirty="0"/>
              <a:t> electronic </a:t>
            </a:r>
            <a:r>
              <a:rPr lang="de-DE" sz="1600" dirty="0" err="1"/>
              <a:t>stucture</a:t>
            </a:r>
            <a:r>
              <a:rPr lang="de-DE" sz="1600" dirty="0"/>
              <a:t> and </a:t>
            </a:r>
            <a:r>
              <a:rPr lang="de-DE" sz="1600" dirty="0" err="1"/>
              <a:t>gives</a:t>
            </a:r>
            <a:r>
              <a:rPr lang="de-DE" sz="1600" dirty="0"/>
              <a:t> </a:t>
            </a:r>
            <a:r>
              <a:rPr lang="de-DE" sz="1600" dirty="0" err="1"/>
              <a:t>rise</a:t>
            </a:r>
            <a:r>
              <a:rPr lang="de-DE" sz="1600" dirty="0"/>
              <a:t> </a:t>
            </a:r>
            <a:r>
              <a:rPr lang="de-DE" sz="1600" dirty="0" err="1"/>
              <a:t>to</a:t>
            </a:r>
            <a:r>
              <a:rPr lang="de-DE" sz="1600" dirty="0"/>
              <a:t> </a:t>
            </a:r>
            <a:r>
              <a:rPr lang="de-DE" sz="1600" dirty="0" err="1"/>
              <a:t>dynamics</a:t>
            </a:r>
            <a:r>
              <a:rPr lang="de-DE" sz="1600" dirty="0"/>
              <a:t> </a:t>
            </a:r>
            <a:r>
              <a:rPr lang="de-DE" sz="1600" dirty="0" err="1"/>
              <a:t>between</a:t>
            </a:r>
            <a:r>
              <a:rPr lang="de-DE" sz="1600" dirty="0"/>
              <a:t> </a:t>
            </a:r>
            <a:r>
              <a:rPr lang="de-DE" sz="1600" dirty="0" err="1"/>
              <a:t>electron</a:t>
            </a:r>
            <a:r>
              <a:rPr lang="de-DE" sz="1600" dirty="0"/>
              <a:t> and </a:t>
            </a:r>
            <a:r>
              <a:rPr lang="de-DE" sz="1600" dirty="0" err="1"/>
              <a:t>nucleus</a:t>
            </a:r>
            <a:r>
              <a:rPr lang="de-DE" sz="1600" dirty="0"/>
              <a:t>.</a:t>
            </a:r>
          </a:p>
          <a:p>
            <a:pPr marL="228600" indent="-228600" defTabSz="914400">
              <a:lnSpc>
                <a:spcPct val="110000"/>
              </a:lnSpc>
              <a:spcBef>
                <a:spcPts val="1200"/>
              </a:spcBef>
              <a:buClr>
                <a:schemeClr val="tx2"/>
              </a:buClr>
              <a:buFont typeface="Wingdings" pitchFamily="2" charset="2"/>
              <a:buChar char="§"/>
            </a:pPr>
            <a:r>
              <a:rPr lang="de-DE" sz="1600" dirty="0" err="1"/>
              <a:t>Some</a:t>
            </a:r>
            <a:r>
              <a:rPr lang="de-DE" sz="1600" dirty="0"/>
              <a:t> </a:t>
            </a:r>
            <a:r>
              <a:rPr lang="de-DE" sz="1600" dirty="0" err="1"/>
              <a:t>of</a:t>
            </a:r>
            <a:r>
              <a:rPr lang="de-DE" sz="1600" dirty="0"/>
              <a:t> </a:t>
            </a:r>
            <a:r>
              <a:rPr lang="de-DE" sz="1600" dirty="0" err="1"/>
              <a:t>the</a:t>
            </a:r>
            <a:r>
              <a:rPr lang="de-DE" sz="1600" dirty="0"/>
              <a:t> </a:t>
            </a:r>
            <a:r>
              <a:rPr lang="de-DE" sz="1600" dirty="0" err="1"/>
              <a:t>proccesses</a:t>
            </a:r>
            <a:r>
              <a:rPr lang="de-DE" sz="1600" dirty="0"/>
              <a:t> </a:t>
            </a:r>
            <a:r>
              <a:rPr lang="de-DE" sz="1600" dirty="0" err="1"/>
              <a:t>involving</a:t>
            </a:r>
            <a:r>
              <a:rPr lang="de-DE" sz="1600" dirty="0"/>
              <a:t> such </a:t>
            </a:r>
            <a:r>
              <a:rPr lang="de-DE" sz="1600" dirty="0" err="1"/>
              <a:t>dynamics</a:t>
            </a:r>
            <a:r>
              <a:rPr lang="de-DE" sz="1600" dirty="0"/>
              <a:t> </a:t>
            </a:r>
            <a:r>
              <a:rPr lang="de-DE" sz="1600" dirty="0" err="1"/>
              <a:t>are</a:t>
            </a:r>
            <a:r>
              <a:rPr lang="de-DE" sz="1600" dirty="0"/>
              <a:t> </a:t>
            </a:r>
            <a:r>
              <a:rPr lang="de-DE" sz="1600" dirty="0" err="1"/>
              <a:t>photodissociation</a:t>
            </a:r>
            <a:r>
              <a:rPr lang="de-DE" sz="1600" dirty="0"/>
              <a:t>, light </a:t>
            </a:r>
            <a:r>
              <a:rPr lang="de-DE" sz="1600" dirty="0" err="1"/>
              <a:t>energy</a:t>
            </a:r>
            <a:r>
              <a:rPr lang="de-DE" sz="1600" dirty="0"/>
              <a:t> </a:t>
            </a:r>
            <a:r>
              <a:rPr lang="de-DE" sz="1600" dirty="0" err="1"/>
              <a:t>conversion</a:t>
            </a:r>
            <a:r>
              <a:rPr lang="de-DE" sz="1600" dirty="0"/>
              <a:t>, light </a:t>
            </a:r>
            <a:r>
              <a:rPr lang="de-DE" sz="1600" dirty="0" err="1"/>
              <a:t>harvesting</a:t>
            </a:r>
            <a:r>
              <a:rPr lang="de-DE" sz="1600" dirty="0"/>
              <a:t>.</a:t>
            </a:r>
          </a:p>
        </p:txBody>
      </p:sp>
      <p:pic>
        <p:nvPicPr>
          <p:cNvPr id="7" name="Picture 6" descr="A diagram of a molecule&#10;&#10;Description automatically generated">
            <a:extLst>
              <a:ext uri="{FF2B5EF4-FFF2-40B4-BE49-F238E27FC236}">
                <a16:creationId xmlns:a16="http://schemas.microsoft.com/office/drawing/2014/main" id="{B0E9AB80-2DE7-08A7-2BC4-08F0A25A4C8D}"/>
              </a:ext>
            </a:extLst>
          </p:cNvPr>
          <p:cNvPicPr>
            <a:picLocks noChangeAspect="1"/>
          </p:cNvPicPr>
          <p:nvPr/>
        </p:nvPicPr>
        <p:blipFill>
          <a:blip r:embed="rId2"/>
          <a:stretch>
            <a:fillRect/>
          </a:stretch>
        </p:blipFill>
        <p:spPr>
          <a:xfrm>
            <a:off x="5505377" y="1134994"/>
            <a:ext cx="2669427" cy="2949644"/>
          </a:xfrm>
          <a:prstGeom prst="rect">
            <a:avLst/>
          </a:prstGeom>
          <a:noFill/>
        </p:spPr>
      </p:pic>
      <p:sp>
        <p:nvSpPr>
          <p:cNvPr id="3" name="Slide Number Placeholder 2">
            <a:extLst>
              <a:ext uri="{FF2B5EF4-FFF2-40B4-BE49-F238E27FC236}">
                <a16:creationId xmlns:a16="http://schemas.microsoft.com/office/drawing/2014/main" id="{2B6EAAD8-F952-53B3-1E29-36A11B947FC2}"/>
              </a:ext>
            </a:extLst>
          </p:cNvPr>
          <p:cNvSpPr>
            <a:spLocks noGrp="1"/>
          </p:cNvSpPr>
          <p:nvPr>
            <p:ph type="sldNum" sz="quarter" idx="12"/>
          </p:nvPr>
        </p:nvSpPr>
        <p:spPr>
          <a:xfrm>
            <a:off x="8123094" y="4616957"/>
            <a:ext cx="702990" cy="274637"/>
          </a:xfrm>
        </p:spPr>
        <p:txBody>
          <a:bodyPr vert="horz" lIns="91440" tIns="45720" rIns="0" bIns="45720" rtlCol="0" anchor="ctr">
            <a:normAutofit/>
          </a:bodyPr>
          <a:lstStyle/>
          <a:p>
            <a:pPr>
              <a:spcAft>
                <a:spcPts val="600"/>
              </a:spcAft>
            </a:pPr>
            <a:fld id="{3449650F-E03B-624E-B2AD-4F9591B58B11}" type="slidenum">
              <a:rPr lang="de-DE" smtClean="0"/>
              <a:pPr>
                <a:spcAft>
                  <a:spcPts val="600"/>
                </a:spcAft>
              </a:pPr>
              <a:t>2</a:t>
            </a:fld>
            <a:endParaRPr lang="de-DE"/>
          </a:p>
        </p:txBody>
      </p:sp>
    </p:spTree>
    <p:extLst>
      <p:ext uri="{BB962C8B-B14F-4D97-AF65-F5344CB8AC3E}">
        <p14:creationId xmlns:p14="http://schemas.microsoft.com/office/powerpoint/2010/main" val="234401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1237-5419-E135-DE3B-57E7DE25D262}"/>
              </a:ext>
            </a:extLst>
          </p:cNvPr>
          <p:cNvSpPr>
            <a:spLocks noGrp="1"/>
          </p:cNvSpPr>
          <p:nvPr>
            <p:ph type="title"/>
          </p:nvPr>
        </p:nvSpPr>
        <p:spPr/>
        <p:txBody>
          <a:bodyPr/>
          <a:lstStyle/>
          <a:p>
            <a:r>
              <a:rPr lang="de-DE" b="1" kern="1200">
                <a:latin typeface="+mj-lt"/>
                <a:ea typeface="+mj-ea"/>
                <a:cs typeface="+mj-cs"/>
              </a:rPr>
              <a:t>Coupled electron-nuclear dynamics</a:t>
            </a:r>
            <a:endParaRPr lang="en-DE" dirty="0"/>
          </a:p>
        </p:txBody>
      </p:sp>
      <p:sp>
        <p:nvSpPr>
          <p:cNvPr id="5" name="Slide Number Placeholder 4">
            <a:extLst>
              <a:ext uri="{FF2B5EF4-FFF2-40B4-BE49-F238E27FC236}">
                <a16:creationId xmlns:a16="http://schemas.microsoft.com/office/drawing/2014/main" id="{3B0BD441-E0F9-726A-6E90-A9B708BE38B0}"/>
              </a:ext>
            </a:extLst>
          </p:cNvPr>
          <p:cNvSpPr>
            <a:spLocks noGrp="1"/>
          </p:cNvSpPr>
          <p:nvPr>
            <p:ph type="sldNum" sz="quarter" idx="12"/>
          </p:nvPr>
        </p:nvSpPr>
        <p:spPr/>
        <p:txBody>
          <a:bodyPr/>
          <a:lstStyle/>
          <a:p>
            <a:fld id="{309D5144-004E-1E45-907B-65C86CA25C3F}" type="slidenum">
              <a:rPr lang="de-DE" smtClean="0"/>
              <a:pPr/>
              <a:t>3</a:t>
            </a:fld>
            <a:endParaRPr lang="de-DE"/>
          </a:p>
        </p:txBody>
      </p:sp>
      <p:sp>
        <p:nvSpPr>
          <p:cNvPr id="8" name="TextBox 7">
            <a:extLst>
              <a:ext uri="{FF2B5EF4-FFF2-40B4-BE49-F238E27FC236}">
                <a16:creationId xmlns:a16="http://schemas.microsoft.com/office/drawing/2014/main" id="{75E7EFEF-095B-0896-A272-713395B2A2DA}"/>
              </a:ext>
            </a:extLst>
          </p:cNvPr>
          <p:cNvSpPr txBox="1"/>
          <p:nvPr/>
        </p:nvSpPr>
        <p:spPr>
          <a:xfrm>
            <a:off x="827584" y="1203598"/>
            <a:ext cx="7295510" cy="2967992"/>
          </a:xfrm>
          <a:prstGeom prst="rect">
            <a:avLst/>
          </a:prstGeom>
          <a:noFill/>
        </p:spPr>
        <p:txBody>
          <a:bodyPr wrap="square">
            <a:spAutoFit/>
          </a:bodyPr>
          <a:lstStyle/>
          <a:p>
            <a:pPr marL="228600" indent="-228600" defTabSz="914400">
              <a:lnSpc>
                <a:spcPct val="110000"/>
              </a:lnSpc>
              <a:spcBef>
                <a:spcPts val="1200"/>
              </a:spcBef>
              <a:buClr>
                <a:schemeClr val="tx2"/>
              </a:buClr>
              <a:buFont typeface="Wingdings" pitchFamily="2" charset="2"/>
              <a:buChar char="§"/>
            </a:pPr>
            <a:r>
              <a:rPr lang="de-DE" dirty="0" err="1"/>
              <a:t>What</a:t>
            </a:r>
            <a:r>
              <a:rPr lang="de-DE" dirty="0"/>
              <a:t> </a:t>
            </a:r>
            <a:r>
              <a:rPr lang="de-DE" dirty="0" err="1"/>
              <a:t>happens</a:t>
            </a:r>
            <a:r>
              <a:rPr lang="de-DE" dirty="0"/>
              <a:t> </a:t>
            </a:r>
            <a:r>
              <a:rPr lang="de-DE" dirty="0" err="1"/>
              <a:t>during</a:t>
            </a:r>
            <a:r>
              <a:rPr lang="de-DE" dirty="0"/>
              <a:t> a </a:t>
            </a:r>
            <a:r>
              <a:rPr lang="de-DE" dirty="0" err="1"/>
              <a:t>photodissociation</a:t>
            </a:r>
            <a:r>
              <a:rPr lang="de-DE" dirty="0"/>
              <a:t> </a:t>
            </a:r>
            <a:r>
              <a:rPr lang="de-DE" dirty="0" err="1"/>
              <a:t>process</a:t>
            </a:r>
            <a:r>
              <a:rPr lang="de-DE" dirty="0"/>
              <a:t> </a:t>
            </a:r>
            <a:r>
              <a:rPr lang="de-DE" dirty="0" err="1"/>
              <a:t>when</a:t>
            </a:r>
            <a:r>
              <a:rPr lang="de-DE" dirty="0"/>
              <a:t> light pulse </a:t>
            </a:r>
            <a:r>
              <a:rPr lang="de-DE" dirty="0" err="1"/>
              <a:t>hits</a:t>
            </a:r>
            <a:r>
              <a:rPr lang="de-DE" dirty="0"/>
              <a:t> a </a:t>
            </a:r>
            <a:r>
              <a:rPr lang="de-DE" dirty="0" err="1"/>
              <a:t>molecule</a:t>
            </a:r>
            <a:r>
              <a:rPr lang="de-DE" dirty="0"/>
              <a:t>?</a:t>
            </a:r>
          </a:p>
          <a:p>
            <a:pPr marL="228600" indent="-228600" defTabSz="914400">
              <a:lnSpc>
                <a:spcPct val="110000"/>
              </a:lnSpc>
              <a:spcBef>
                <a:spcPts val="1200"/>
              </a:spcBef>
              <a:buClr>
                <a:schemeClr val="tx2"/>
              </a:buClr>
              <a:buFont typeface="Wingdings" pitchFamily="2" charset="2"/>
              <a:buChar char="§"/>
            </a:pPr>
            <a:r>
              <a:rPr lang="de-DE" dirty="0" err="1"/>
              <a:t>Befor</a:t>
            </a:r>
            <a:r>
              <a:rPr lang="de-DE" dirty="0"/>
              <a:t> light </a:t>
            </a:r>
            <a:r>
              <a:rPr lang="de-DE" dirty="0" err="1"/>
              <a:t>hits</a:t>
            </a:r>
            <a:r>
              <a:rPr lang="de-DE" dirty="0"/>
              <a:t> </a:t>
            </a:r>
            <a:r>
              <a:rPr lang="de-DE" dirty="0" err="1"/>
              <a:t>the</a:t>
            </a:r>
            <a:r>
              <a:rPr lang="de-DE" dirty="0"/>
              <a:t> </a:t>
            </a:r>
            <a:r>
              <a:rPr lang="de-DE" dirty="0" err="1"/>
              <a:t>molecule</a:t>
            </a:r>
            <a:r>
              <a:rPr lang="de-DE" dirty="0"/>
              <a:t>, </a:t>
            </a:r>
            <a:r>
              <a:rPr lang="de-DE" dirty="0" err="1"/>
              <a:t>it</a:t>
            </a:r>
            <a:r>
              <a:rPr lang="de-DE" dirty="0"/>
              <a:t> </a:t>
            </a:r>
            <a:r>
              <a:rPr lang="de-DE" dirty="0" err="1"/>
              <a:t>has</a:t>
            </a:r>
            <a:r>
              <a:rPr lang="de-DE" dirty="0"/>
              <a:t> </a:t>
            </a:r>
            <a:r>
              <a:rPr lang="de-DE" dirty="0" err="1"/>
              <a:t>bound</a:t>
            </a:r>
            <a:r>
              <a:rPr lang="de-DE" dirty="0"/>
              <a:t> </a:t>
            </a:r>
            <a:r>
              <a:rPr lang="de-DE" dirty="0" err="1"/>
              <a:t>states</a:t>
            </a:r>
            <a:r>
              <a:rPr lang="de-DE" dirty="0"/>
              <a:t> </a:t>
            </a:r>
            <a:r>
              <a:rPr lang="de-DE" dirty="0" err="1"/>
              <a:t>where</a:t>
            </a:r>
            <a:r>
              <a:rPr lang="de-DE" dirty="0"/>
              <a:t> individual </a:t>
            </a:r>
            <a:r>
              <a:rPr lang="de-DE" dirty="0" err="1"/>
              <a:t>atoms</a:t>
            </a:r>
            <a:r>
              <a:rPr lang="de-DE" dirty="0"/>
              <a:t>(</a:t>
            </a:r>
            <a:r>
              <a:rPr lang="de-DE" dirty="0" err="1"/>
              <a:t>ions</a:t>
            </a:r>
            <a:r>
              <a:rPr lang="de-DE" dirty="0"/>
              <a:t>) </a:t>
            </a:r>
            <a:r>
              <a:rPr lang="de-DE" dirty="0" err="1"/>
              <a:t>are</a:t>
            </a:r>
            <a:r>
              <a:rPr lang="de-DE" dirty="0"/>
              <a:t> </a:t>
            </a:r>
            <a:r>
              <a:rPr lang="de-DE" dirty="0" err="1"/>
              <a:t>bound</a:t>
            </a:r>
            <a:r>
              <a:rPr lang="de-DE" dirty="0"/>
              <a:t> in </a:t>
            </a:r>
            <a:r>
              <a:rPr lang="de-DE" dirty="0" err="1"/>
              <a:t>the</a:t>
            </a:r>
            <a:r>
              <a:rPr lang="de-DE" dirty="0"/>
              <a:t> </a:t>
            </a:r>
            <a:r>
              <a:rPr lang="de-DE" dirty="0" err="1"/>
              <a:t>molecular</a:t>
            </a:r>
            <a:r>
              <a:rPr lang="de-DE" dirty="0"/>
              <a:t> </a:t>
            </a:r>
            <a:r>
              <a:rPr lang="de-DE" dirty="0" err="1"/>
              <a:t>geometry</a:t>
            </a:r>
            <a:r>
              <a:rPr lang="de-DE" dirty="0"/>
              <a:t>.</a:t>
            </a:r>
          </a:p>
          <a:p>
            <a:pPr marL="228600" indent="-228600" defTabSz="914400">
              <a:lnSpc>
                <a:spcPct val="110000"/>
              </a:lnSpc>
              <a:spcBef>
                <a:spcPts val="1200"/>
              </a:spcBef>
              <a:buClr>
                <a:schemeClr val="tx2"/>
              </a:buClr>
              <a:buFont typeface="Wingdings" pitchFamily="2" charset="2"/>
              <a:buChar char="§"/>
            </a:pPr>
            <a:r>
              <a:rPr lang="de-DE" dirty="0"/>
              <a:t>These </a:t>
            </a:r>
            <a:r>
              <a:rPr lang="de-DE" dirty="0" err="1"/>
              <a:t>bound</a:t>
            </a:r>
            <a:r>
              <a:rPr lang="de-DE" dirty="0"/>
              <a:t> </a:t>
            </a:r>
            <a:r>
              <a:rPr lang="de-DE" dirty="0" err="1"/>
              <a:t>states</a:t>
            </a:r>
            <a:r>
              <a:rPr lang="de-DE" dirty="0"/>
              <a:t> </a:t>
            </a:r>
            <a:r>
              <a:rPr lang="de-DE" dirty="0" err="1"/>
              <a:t>exists</a:t>
            </a:r>
            <a:r>
              <a:rPr lang="de-DE" dirty="0"/>
              <a:t> in </a:t>
            </a:r>
            <a:r>
              <a:rPr lang="de-DE" dirty="0" err="1"/>
              <a:t>some</a:t>
            </a:r>
            <a:r>
              <a:rPr lang="de-DE" dirty="0"/>
              <a:t> potential(different </a:t>
            </a:r>
            <a:r>
              <a:rPr lang="de-DE" dirty="0" err="1"/>
              <a:t>for</a:t>
            </a:r>
            <a:r>
              <a:rPr lang="de-DE" dirty="0"/>
              <a:t> different </a:t>
            </a:r>
            <a:r>
              <a:rPr lang="de-DE" dirty="0" err="1"/>
              <a:t>molecular</a:t>
            </a:r>
            <a:r>
              <a:rPr lang="de-DE" dirty="0"/>
              <a:t> geometries) </a:t>
            </a:r>
            <a:r>
              <a:rPr lang="de-DE" dirty="0" err="1"/>
              <a:t>are</a:t>
            </a:r>
            <a:r>
              <a:rPr lang="de-DE" dirty="0"/>
              <a:t>  </a:t>
            </a:r>
            <a:r>
              <a:rPr lang="de-DE" dirty="0" err="1"/>
              <a:t>which</a:t>
            </a:r>
            <a:r>
              <a:rPr lang="de-DE" dirty="0"/>
              <a:t> </a:t>
            </a:r>
            <a:r>
              <a:rPr lang="de-DE" dirty="0" err="1"/>
              <a:t>is</a:t>
            </a:r>
            <a:r>
              <a:rPr lang="de-DE" dirty="0"/>
              <a:t> </a:t>
            </a:r>
            <a:r>
              <a:rPr lang="de-DE" dirty="0" err="1"/>
              <a:t>then</a:t>
            </a:r>
            <a:r>
              <a:rPr lang="de-DE" dirty="0"/>
              <a:t> </a:t>
            </a:r>
            <a:r>
              <a:rPr lang="de-DE" dirty="0" err="1"/>
              <a:t>modified</a:t>
            </a:r>
            <a:r>
              <a:rPr lang="de-DE" dirty="0"/>
              <a:t> due </a:t>
            </a:r>
            <a:r>
              <a:rPr lang="de-DE" dirty="0" err="1"/>
              <a:t>to</a:t>
            </a:r>
            <a:r>
              <a:rPr lang="de-DE" dirty="0"/>
              <a:t> </a:t>
            </a:r>
            <a:r>
              <a:rPr lang="de-DE" dirty="0" err="1"/>
              <a:t>the</a:t>
            </a:r>
            <a:r>
              <a:rPr lang="de-DE" dirty="0"/>
              <a:t> </a:t>
            </a:r>
            <a:r>
              <a:rPr lang="de-DE" dirty="0" err="1"/>
              <a:t>influence</a:t>
            </a:r>
            <a:r>
              <a:rPr lang="de-DE" dirty="0"/>
              <a:t> </a:t>
            </a:r>
            <a:r>
              <a:rPr lang="de-DE" dirty="0" err="1"/>
              <a:t>of</a:t>
            </a:r>
            <a:r>
              <a:rPr lang="de-DE" dirty="0"/>
              <a:t> external potential </a:t>
            </a:r>
            <a:r>
              <a:rPr lang="de-DE" dirty="0" err="1"/>
              <a:t>introduced</a:t>
            </a:r>
            <a:r>
              <a:rPr lang="de-DE" dirty="0"/>
              <a:t> </a:t>
            </a:r>
            <a:r>
              <a:rPr lang="de-DE" dirty="0" err="1"/>
              <a:t>by</a:t>
            </a:r>
            <a:r>
              <a:rPr lang="de-DE" dirty="0"/>
              <a:t> </a:t>
            </a:r>
            <a:r>
              <a:rPr lang="de-DE" dirty="0" err="1"/>
              <a:t>the</a:t>
            </a:r>
            <a:r>
              <a:rPr lang="de-DE" dirty="0"/>
              <a:t> light </a:t>
            </a:r>
            <a:r>
              <a:rPr lang="de-DE" dirty="0" err="1"/>
              <a:t>field</a:t>
            </a:r>
            <a:r>
              <a:rPr lang="de-DE" dirty="0"/>
              <a:t>.</a:t>
            </a:r>
          </a:p>
          <a:p>
            <a:pPr marL="228600" indent="-228600" defTabSz="914400">
              <a:lnSpc>
                <a:spcPct val="110000"/>
              </a:lnSpc>
              <a:spcBef>
                <a:spcPts val="1200"/>
              </a:spcBef>
              <a:buClr>
                <a:schemeClr val="tx2"/>
              </a:buClr>
              <a:buFont typeface="Wingdings" pitchFamily="2" charset="2"/>
              <a:buChar char="§"/>
            </a:pPr>
            <a:endParaRPr lang="de-DE" dirty="0"/>
          </a:p>
        </p:txBody>
      </p:sp>
    </p:spTree>
    <p:extLst>
      <p:ext uri="{BB962C8B-B14F-4D97-AF65-F5344CB8AC3E}">
        <p14:creationId xmlns:p14="http://schemas.microsoft.com/office/powerpoint/2010/main" val="214624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1237-5419-E135-DE3B-57E7DE25D262}"/>
              </a:ext>
            </a:extLst>
          </p:cNvPr>
          <p:cNvSpPr>
            <a:spLocks noGrp="1"/>
          </p:cNvSpPr>
          <p:nvPr>
            <p:ph type="title"/>
          </p:nvPr>
        </p:nvSpPr>
        <p:spPr>
          <a:xfrm>
            <a:off x="323850" y="339502"/>
            <a:ext cx="8496300" cy="575841"/>
          </a:xfrm>
        </p:spPr>
        <p:txBody>
          <a:bodyPr anchor="t">
            <a:normAutofit/>
          </a:bodyPr>
          <a:lstStyle/>
          <a:p>
            <a:r>
              <a:rPr lang="de-DE" b="1" kern="1200" err="1"/>
              <a:t>Coupled</a:t>
            </a:r>
            <a:r>
              <a:rPr lang="de-DE" b="1" kern="1200"/>
              <a:t> </a:t>
            </a:r>
            <a:r>
              <a:rPr lang="de-DE" b="1" kern="1200" err="1"/>
              <a:t>electron-nuclear</a:t>
            </a:r>
            <a:r>
              <a:rPr lang="de-DE" b="1" kern="1200"/>
              <a:t> </a:t>
            </a:r>
            <a:r>
              <a:rPr lang="de-DE" b="1" kern="1200" err="1"/>
              <a:t>dynamics</a:t>
            </a:r>
            <a:endParaRPr lang="en-DE" dirty="0"/>
          </a:p>
        </p:txBody>
      </p:sp>
      <p:pic>
        <p:nvPicPr>
          <p:cNvPr id="7" name="Picture 6" descr="A diagram of a dissociative energy">
            <a:extLst>
              <a:ext uri="{FF2B5EF4-FFF2-40B4-BE49-F238E27FC236}">
                <a16:creationId xmlns:a16="http://schemas.microsoft.com/office/drawing/2014/main" id="{CFF5DE71-6E1B-5058-49EC-498A904E8982}"/>
              </a:ext>
            </a:extLst>
          </p:cNvPr>
          <p:cNvPicPr>
            <a:picLocks noChangeAspect="1"/>
          </p:cNvPicPr>
          <p:nvPr/>
        </p:nvPicPr>
        <p:blipFill>
          <a:blip r:embed="rId2"/>
          <a:stretch>
            <a:fillRect/>
          </a:stretch>
        </p:blipFill>
        <p:spPr>
          <a:xfrm>
            <a:off x="5292080" y="1491630"/>
            <a:ext cx="3755450" cy="2952540"/>
          </a:xfrm>
          <a:prstGeom prst="rect">
            <a:avLst/>
          </a:prstGeom>
          <a:noFill/>
        </p:spPr>
      </p:pic>
      <p:sp>
        <p:nvSpPr>
          <p:cNvPr id="5" name="Slide Number Placeholder 4">
            <a:extLst>
              <a:ext uri="{FF2B5EF4-FFF2-40B4-BE49-F238E27FC236}">
                <a16:creationId xmlns:a16="http://schemas.microsoft.com/office/drawing/2014/main" id="{3B0BD441-E0F9-726A-6E90-A9B708BE38B0}"/>
              </a:ext>
            </a:extLst>
          </p:cNvPr>
          <p:cNvSpPr>
            <a:spLocks noGrp="1"/>
          </p:cNvSpPr>
          <p:nvPr>
            <p:ph type="sldNum" sz="quarter" idx="12"/>
          </p:nvPr>
        </p:nvSpPr>
        <p:spPr>
          <a:xfrm>
            <a:off x="8117160" y="4616957"/>
            <a:ext cx="702990" cy="274637"/>
          </a:xfrm>
        </p:spPr>
        <p:txBody>
          <a:bodyPr anchor="ctr">
            <a:normAutofit/>
          </a:bodyPr>
          <a:lstStyle/>
          <a:p>
            <a:pPr>
              <a:spcAft>
                <a:spcPts val="600"/>
              </a:spcAft>
            </a:pPr>
            <a:fld id="{309D5144-004E-1E45-907B-65C86CA25C3F}" type="slidenum">
              <a:rPr lang="de-DE" smtClean="0"/>
              <a:pPr>
                <a:spcAft>
                  <a:spcPts val="600"/>
                </a:spcAft>
              </a:pPr>
              <a:t>4</a:t>
            </a:fld>
            <a:endParaRPr lang="de-DE"/>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07A053C-7E2D-09AA-D8ED-33D85AB23247}"/>
                  </a:ext>
                </a:extLst>
              </p:cNvPr>
              <p:cNvSpPr txBox="1"/>
              <p:nvPr/>
            </p:nvSpPr>
            <p:spPr>
              <a:xfrm>
                <a:off x="467544" y="915343"/>
                <a:ext cx="4572000" cy="3669210"/>
              </a:xfrm>
              <a:prstGeom prst="rect">
                <a:avLst/>
              </a:prstGeom>
              <a:noFill/>
            </p:spPr>
            <p:txBody>
              <a:bodyPr wrap="square">
                <a:spAutoFit/>
              </a:bodyPr>
              <a:lstStyle/>
              <a:p>
                <a:pPr marL="228600" indent="-228600" defTabSz="914400">
                  <a:lnSpc>
                    <a:spcPct val="110000"/>
                  </a:lnSpc>
                  <a:spcBef>
                    <a:spcPts val="1200"/>
                  </a:spcBef>
                  <a:buClr>
                    <a:schemeClr val="tx2"/>
                  </a:buClr>
                  <a:buFont typeface="Wingdings" pitchFamily="2" charset="2"/>
                  <a:buChar char="§"/>
                </a:pPr>
                <a:r>
                  <a:rPr lang="en-GB" sz="1400" dirty="0"/>
                  <a:t>Arguably the most widely used </a:t>
                </a:r>
                <a:r>
                  <a:rPr lang="de-DE" sz="1400" dirty="0" err="1"/>
                  <a:t>approximation</a:t>
                </a:r>
                <a:r>
                  <a:rPr lang="de-DE" sz="1400" dirty="0"/>
                  <a:t> </a:t>
                </a:r>
                <a:r>
                  <a:rPr lang="de-DE" sz="1400" dirty="0" err="1"/>
                  <a:t>for</a:t>
                </a:r>
                <a:r>
                  <a:rPr lang="de-DE" sz="1400" dirty="0"/>
                  <a:t> such pair potential </a:t>
                </a:r>
                <a:r>
                  <a:rPr lang="de-DE" sz="1400" dirty="0" err="1"/>
                  <a:t>is</a:t>
                </a:r>
                <a:r>
                  <a:rPr lang="de-DE" sz="1400" dirty="0"/>
                  <a:t> </a:t>
                </a:r>
                <a:r>
                  <a:rPr lang="de-DE" sz="1400" dirty="0" err="1"/>
                  <a:t>lennard</a:t>
                </a:r>
                <a:r>
                  <a:rPr lang="de-DE" sz="1400" dirty="0"/>
                  <a:t> </a:t>
                </a:r>
                <a:r>
                  <a:rPr lang="de-DE" sz="1400" dirty="0" err="1"/>
                  <a:t>jones</a:t>
                </a:r>
                <a:r>
                  <a:rPr lang="de-DE" sz="1400" dirty="0"/>
                  <a:t> potential </a:t>
                </a:r>
                <a:r>
                  <a:rPr lang="de-DE" sz="1400" dirty="0" err="1"/>
                  <a:t>given</a:t>
                </a:r>
                <a:r>
                  <a:rPr lang="de-DE" sz="1400" dirty="0"/>
                  <a:t> </a:t>
                </a:r>
                <a:r>
                  <a:rPr lang="de-DE" sz="1400" dirty="0" err="1"/>
                  <a:t>by</a:t>
                </a:r>
                <a:r>
                  <a:rPr lang="de-DE" sz="1400" dirty="0"/>
                  <a:t>,</a:t>
                </a:r>
              </a:p>
              <a:p>
                <a:pPr algn="ctr" defTabSz="914400">
                  <a:lnSpc>
                    <a:spcPct val="110000"/>
                  </a:lnSpc>
                  <a:spcBef>
                    <a:spcPts val="1200"/>
                  </a:spcBef>
                  <a:buClr>
                    <a:schemeClr val="tx2"/>
                  </a:buClr>
                </a:pPr>
                <a14:m>
                  <m:oMathPara xmlns:m="http://schemas.openxmlformats.org/officeDocument/2006/math">
                    <m:oMathParaPr>
                      <m:jc m:val="centerGroup"/>
                    </m:oMathParaPr>
                    <m:oMath xmlns:m="http://schemas.openxmlformats.org/officeDocument/2006/math">
                      <m:r>
                        <m:rPr>
                          <m:nor/>
                        </m:rPr>
                        <a:rPr lang="de-DE" sz="1400"/>
                        <m:t>V</m:t>
                      </m:r>
                      <m:r>
                        <m:rPr>
                          <m:nor/>
                        </m:rPr>
                        <a:rPr lang="de-DE" sz="1400"/>
                        <m:t>(</m:t>
                      </m:r>
                      <m:r>
                        <m:rPr>
                          <m:nor/>
                        </m:rPr>
                        <a:rPr lang="de-DE" sz="1400"/>
                        <m:t>r</m:t>
                      </m:r>
                      <m:r>
                        <m:rPr>
                          <m:nor/>
                        </m:rPr>
                        <a:rPr lang="de-DE" sz="1400"/>
                        <m:t>)=</m:t>
                      </m:r>
                      <m:f>
                        <m:fPr>
                          <m:ctrlPr>
                            <a:rPr lang="de-DE" sz="1400" i="1" smtClean="0">
                              <a:latin typeface="Cambria Math" panose="02040503050406030204" pitchFamily="18" charset="0"/>
                            </a:rPr>
                          </m:ctrlPr>
                        </m:fPr>
                        <m:num>
                          <m:r>
                            <a:rPr lang="de-DE" sz="1400" b="0" i="1" smtClean="0">
                              <a:latin typeface="Cambria Math" panose="02040503050406030204" pitchFamily="18" charset="0"/>
                            </a:rPr>
                            <m:t>𝐴</m:t>
                          </m:r>
                        </m:num>
                        <m:den>
                          <m:sSup>
                            <m:sSupPr>
                              <m:ctrlPr>
                                <a:rPr lang="de-DE" sz="1400" b="0" i="1" smtClean="0">
                                  <a:latin typeface="Cambria Math" panose="02040503050406030204" pitchFamily="18" charset="0"/>
                                </a:rPr>
                              </m:ctrlPr>
                            </m:sSupPr>
                            <m:e>
                              <m:r>
                                <a:rPr lang="de-DE" sz="1400" b="0" i="1" smtClean="0">
                                  <a:latin typeface="Cambria Math" panose="02040503050406030204" pitchFamily="18" charset="0"/>
                                </a:rPr>
                                <m:t>𝑟</m:t>
                              </m:r>
                            </m:e>
                            <m:sup>
                              <m:r>
                                <a:rPr lang="de-DE" sz="1400" b="0" i="1" smtClean="0">
                                  <a:latin typeface="Cambria Math" panose="02040503050406030204" pitchFamily="18" charset="0"/>
                                </a:rPr>
                                <m:t>12</m:t>
                              </m:r>
                            </m:sup>
                          </m:sSup>
                        </m:den>
                      </m:f>
                      <m:r>
                        <m:rPr>
                          <m:nor/>
                        </m:rPr>
                        <a:rPr lang="de-DE" sz="1400"/>
                        <m:t>−</m:t>
                      </m:r>
                      <m:f>
                        <m:fPr>
                          <m:ctrlPr>
                            <a:rPr lang="de-DE" sz="1400" i="1" smtClean="0">
                              <a:latin typeface="Cambria Math" panose="02040503050406030204" pitchFamily="18" charset="0"/>
                            </a:rPr>
                          </m:ctrlPr>
                        </m:fPr>
                        <m:num>
                          <m:r>
                            <a:rPr lang="de-DE" sz="1400" b="0" i="1" smtClean="0">
                              <a:latin typeface="Cambria Math" panose="02040503050406030204" pitchFamily="18" charset="0"/>
                            </a:rPr>
                            <m:t>𝐵</m:t>
                          </m:r>
                        </m:num>
                        <m:den>
                          <m:sSup>
                            <m:sSupPr>
                              <m:ctrlPr>
                                <a:rPr lang="de-DE" sz="1400" i="1" smtClean="0">
                                  <a:latin typeface="Cambria Math" panose="02040503050406030204" pitchFamily="18" charset="0"/>
                                </a:rPr>
                              </m:ctrlPr>
                            </m:sSupPr>
                            <m:e>
                              <m:r>
                                <a:rPr lang="de-DE" sz="1400" b="0" i="1" smtClean="0">
                                  <a:latin typeface="Cambria Math" panose="02040503050406030204" pitchFamily="18" charset="0"/>
                                </a:rPr>
                                <m:t>𝑟</m:t>
                              </m:r>
                            </m:e>
                            <m:sup>
                              <m:r>
                                <a:rPr lang="de-DE" sz="1400" b="0" i="1" smtClean="0">
                                  <a:latin typeface="Cambria Math" panose="02040503050406030204" pitchFamily="18" charset="0"/>
                                </a:rPr>
                                <m:t>6</m:t>
                              </m:r>
                            </m:sup>
                          </m:sSup>
                        </m:den>
                      </m:f>
                    </m:oMath>
                  </m:oMathPara>
                </a14:m>
                <a:endParaRPr lang="de-DE" sz="1400" dirty="0"/>
              </a:p>
              <a:p>
                <a:pPr algn="ctr" defTabSz="914400">
                  <a:lnSpc>
                    <a:spcPct val="110000"/>
                  </a:lnSpc>
                  <a:spcBef>
                    <a:spcPts val="1200"/>
                  </a:spcBef>
                  <a:buClr>
                    <a:schemeClr val="tx2"/>
                  </a:buClr>
                </a:pPr>
                <a:r>
                  <a:rPr lang="de-DE" sz="1400" dirty="0" err="1"/>
                  <a:t>Where</a:t>
                </a:r>
                <a:r>
                  <a:rPr lang="de-DE" sz="1400" dirty="0"/>
                  <a:t>, </a:t>
                </a:r>
                <a14:m>
                  <m:oMath xmlns:m="http://schemas.openxmlformats.org/officeDocument/2006/math">
                    <m:r>
                      <a:rPr lang="de-DE" sz="1400" b="0" i="1" smtClean="0">
                        <a:latin typeface="Cambria Math" panose="02040503050406030204" pitchFamily="18" charset="0"/>
                      </a:rPr>
                      <m:t>𝐴</m:t>
                    </m:r>
                    <m:r>
                      <a:rPr lang="de-DE" sz="1400" b="0" i="1" smtClean="0">
                        <a:latin typeface="Cambria Math" panose="02040503050406030204" pitchFamily="18" charset="0"/>
                        <a:ea typeface="Cambria Math" panose="02040503050406030204" pitchFamily="18" charset="0"/>
                      </a:rPr>
                      <m:t>=4∈</m:t>
                    </m:r>
                    <m:sSup>
                      <m:sSupPr>
                        <m:ctrlPr>
                          <a:rPr lang="de-DE" sz="1400" b="0" i="1" smtClean="0">
                            <a:latin typeface="Cambria Math" panose="02040503050406030204" pitchFamily="18" charset="0"/>
                            <a:ea typeface="Cambria Math" panose="02040503050406030204" pitchFamily="18" charset="0"/>
                          </a:rPr>
                        </m:ctrlPr>
                      </m:sSupPr>
                      <m:e>
                        <m:r>
                          <a:rPr lang="de-DE" sz="1400" b="0" i="1" smtClean="0">
                            <a:latin typeface="Cambria Math" panose="02040503050406030204" pitchFamily="18" charset="0"/>
                            <a:ea typeface="Cambria Math" panose="02040503050406030204" pitchFamily="18" charset="0"/>
                          </a:rPr>
                          <m:t>𝜎</m:t>
                        </m:r>
                      </m:e>
                      <m:sup>
                        <m:r>
                          <a:rPr lang="de-DE" sz="1400" b="0" i="1" smtClean="0">
                            <a:latin typeface="Cambria Math" panose="02040503050406030204" pitchFamily="18" charset="0"/>
                            <a:ea typeface="Cambria Math" panose="02040503050406030204" pitchFamily="18" charset="0"/>
                          </a:rPr>
                          <m:t>12</m:t>
                        </m:r>
                      </m:sup>
                    </m:sSup>
                    <m:r>
                      <a:rPr lang="de-DE" sz="1400" b="0" i="1" smtClean="0">
                        <a:latin typeface="Cambria Math" panose="02040503050406030204" pitchFamily="18" charset="0"/>
                        <a:ea typeface="Cambria Math" panose="02040503050406030204" pitchFamily="18" charset="0"/>
                      </a:rPr>
                      <m:t>,</m:t>
                    </m:r>
                    <m:r>
                      <a:rPr lang="de-DE" sz="1400" b="0" i="1" smtClean="0">
                        <a:latin typeface="Cambria Math" panose="02040503050406030204" pitchFamily="18" charset="0"/>
                        <a:ea typeface="Cambria Math" panose="02040503050406030204" pitchFamily="18" charset="0"/>
                      </a:rPr>
                      <m:t>𝐵</m:t>
                    </m:r>
                    <m:r>
                      <a:rPr lang="de-DE" sz="1400" b="0" i="1" smtClean="0">
                        <a:latin typeface="Cambria Math" panose="02040503050406030204" pitchFamily="18" charset="0"/>
                        <a:ea typeface="Cambria Math" panose="02040503050406030204" pitchFamily="18" charset="0"/>
                      </a:rPr>
                      <m:t>=4∈</m:t>
                    </m:r>
                    <m:sSup>
                      <m:sSupPr>
                        <m:ctrlPr>
                          <a:rPr lang="de-DE" sz="1400" i="1">
                            <a:latin typeface="Cambria Math" panose="02040503050406030204" pitchFamily="18" charset="0"/>
                            <a:ea typeface="Cambria Math" panose="02040503050406030204" pitchFamily="18" charset="0"/>
                          </a:rPr>
                        </m:ctrlPr>
                      </m:sSupPr>
                      <m:e>
                        <m:r>
                          <a:rPr lang="de-DE" sz="1400" i="1">
                            <a:latin typeface="Cambria Math" panose="02040503050406030204" pitchFamily="18" charset="0"/>
                            <a:ea typeface="Cambria Math" panose="02040503050406030204" pitchFamily="18" charset="0"/>
                          </a:rPr>
                          <m:t>𝜎</m:t>
                        </m:r>
                      </m:e>
                      <m:sup>
                        <m:r>
                          <a:rPr lang="de-DE" sz="1400" b="0" i="1" smtClean="0">
                            <a:latin typeface="Cambria Math" panose="02040503050406030204" pitchFamily="18" charset="0"/>
                            <a:ea typeface="Cambria Math" panose="02040503050406030204" pitchFamily="18" charset="0"/>
                          </a:rPr>
                          <m:t>6</m:t>
                        </m:r>
                      </m:sup>
                    </m:sSup>
                  </m:oMath>
                </a14:m>
                <a:endParaRPr lang="de-DE" sz="1400" dirty="0"/>
              </a:p>
              <a:p>
                <a:pPr marL="285750" indent="-285750" defTabSz="914400">
                  <a:lnSpc>
                    <a:spcPct val="110000"/>
                  </a:lnSpc>
                  <a:spcBef>
                    <a:spcPts val="1200"/>
                  </a:spcBef>
                  <a:buClr>
                    <a:schemeClr val="tx2"/>
                  </a:buClr>
                  <a:buFont typeface="Wingdings" panose="05000000000000000000" pitchFamily="2" charset="2"/>
                  <a:buChar char="§"/>
                </a:pPr>
                <a:r>
                  <a:rPr lang="de-DE" sz="1400" dirty="0" err="1"/>
                  <a:t>However</a:t>
                </a:r>
                <a:r>
                  <a:rPr lang="de-DE" sz="1400" dirty="0"/>
                  <a:t> </a:t>
                </a:r>
                <a:r>
                  <a:rPr lang="de-DE" sz="1400" dirty="0" err="1"/>
                  <a:t>there</a:t>
                </a:r>
                <a:r>
                  <a:rPr lang="de-DE" sz="1400" dirty="0"/>
                  <a:t> </a:t>
                </a:r>
                <a:r>
                  <a:rPr lang="de-DE" sz="1400" dirty="0" err="1"/>
                  <a:t>exists</a:t>
                </a:r>
                <a:r>
                  <a:rPr lang="de-DE" sz="1400" dirty="0"/>
                  <a:t> </a:t>
                </a:r>
                <a:r>
                  <a:rPr lang="de-DE" sz="1400" dirty="0" err="1"/>
                  <a:t>more</a:t>
                </a:r>
                <a:r>
                  <a:rPr lang="de-DE" sz="1400" dirty="0"/>
                  <a:t> sophisticated </a:t>
                </a:r>
                <a:r>
                  <a:rPr lang="de-DE" sz="1400" dirty="0" err="1"/>
                  <a:t>approximations</a:t>
                </a:r>
                <a:r>
                  <a:rPr lang="de-DE" sz="1400" dirty="0"/>
                  <a:t> such </a:t>
                </a:r>
                <a:r>
                  <a:rPr lang="de-DE" sz="1400" dirty="0" err="1"/>
                  <a:t>as</a:t>
                </a:r>
                <a:r>
                  <a:rPr lang="de-DE" sz="1400" dirty="0"/>
                  <a:t> morse potential.</a:t>
                </a:r>
                <a:r>
                  <a:rPr lang="en-GB" sz="1400" dirty="0"/>
                  <a:t> Morse potential provides a more accurate and generalized description for </a:t>
                </a:r>
                <a:r>
                  <a:rPr lang="en-GB" sz="1400" dirty="0" err="1"/>
                  <a:t>modeling</a:t>
                </a:r>
                <a:r>
                  <a:rPr lang="en-GB" sz="1400" dirty="0"/>
                  <a:t> covalent material and surface interactions. Both Lennar Jones potential and Morse potential are important potential energy models we can use to determine the interactions between atoms or molecules.</a:t>
                </a:r>
                <a:r>
                  <a:rPr lang="de-DE" sz="1400" dirty="0"/>
                  <a:t> </a:t>
                </a:r>
              </a:p>
            </p:txBody>
          </p:sp>
        </mc:Choice>
        <mc:Fallback xmlns="">
          <p:sp>
            <p:nvSpPr>
              <p:cNvPr id="11" name="TextBox 10">
                <a:extLst>
                  <a:ext uri="{FF2B5EF4-FFF2-40B4-BE49-F238E27FC236}">
                    <a16:creationId xmlns:a16="http://schemas.microsoft.com/office/drawing/2014/main" id="{107A053C-7E2D-09AA-D8ED-33D85AB23247}"/>
                  </a:ext>
                </a:extLst>
              </p:cNvPr>
              <p:cNvSpPr txBox="1">
                <a:spLocks noRot="1" noChangeAspect="1" noMove="1" noResize="1" noEditPoints="1" noAdjustHandles="1" noChangeArrowheads="1" noChangeShapeType="1" noTextEdit="1"/>
              </p:cNvSpPr>
              <p:nvPr/>
            </p:nvSpPr>
            <p:spPr>
              <a:xfrm>
                <a:off x="467544" y="915343"/>
                <a:ext cx="4572000" cy="3669210"/>
              </a:xfrm>
              <a:prstGeom prst="rect">
                <a:avLst/>
              </a:prstGeom>
              <a:blipFill>
                <a:blip r:embed="rId3"/>
                <a:stretch>
                  <a:fillRect l="-267" t="-166" b="-831"/>
                </a:stretch>
              </a:blipFill>
            </p:spPr>
            <p:txBody>
              <a:bodyPr/>
              <a:lstStyle/>
              <a:p>
                <a:r>
                  <a:rPr lang="en-DE">
                    <a:noFill/>
                  </a:rPr>
                  <a:t> </a:t>
                </a:r>
              </a:p>
            </p:txBody>
          </p:sp>
        </mc:Fallback>
      </mc:AlternateContent>
    </p:spTree>
    <p:extLst>
      <p:ext uri="{BB962C8B-B14F-4D97-AF65-F5344CB8AC3E}">
        <p14:creationId xmlns:p14="http://schemas.microsoft.com/office/powerpoint/2010/main" val="65320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1237-5419-E135-DE3B-57E7DE25D262}"/>
              </a:ext>
            </a:extLst>
          </p:cNvPr>
          <p:cNvSpPr>
            <a:spLocks noGrp="1"/>
          </p:cNvSpPr>
          <p:nvPr>
            <p:ph type="title"/>
          </p:nvPr>
        </p:nvSpPr>
        <p:spPr>
          <a:xfrm>
            <a:off x="323850" y="339502"/>
            <a:ext cx="8496300" cy="575841"/>
          </a:xfrm>
        </p:spPr>
        <p:txBody>
          <a:bodyPr vert="horz" lIns="0" tIns="45720" rIns="91440" bIns="45720" rtlCol="0" anchor="t" anchorCtr="0">
            <a:normAutofit/>
          </a:bodyPr>
          <a:lstStyle/>
          <a:p>
            <a:r>
              <a:rPr lang="de-DE" b="1" kern="1200" dirty="0">
                <a:latin typeface="+mj-lt"/>
                <a:ea typeface="+mj-ea"/>
                <a:cs typeface="+mj-cs"/>
              </a:rPr>
              <a:t>Coupled electron-nuclear dynamics</a:t>
            </a:r>
          </a:p>
        </p:txBody>
      </p:sp>
      <p:sp>
        <p:nvSpPr>
          <p:cNvPr id="11" name="TextBox 10">
            <a:extLst>
              <a:ext uri="{FF2B5EF4-FFF2-40B4-BE49-F238E27FC236}">
                <a16:creationId xmlns:a16="http://schemas.microsoft.com/office/drawing/2014/main" id="{107A053C-7E2D-09AA-D8ED-33D85AB23247}"/>
              </a:ext>
            </a:extLst>
          </p:cNvPr>
          <p:cNvSpPr txBox="1"/>
          <p:nvPr/>
        </p:nvSpPr>
        <p:spPr>
          <a:xfrm>
            <a:off x="323850" y="1134994"/>
            <a:ext cx="7560518" cy="2949644"/>
          </a:xfrm>
          <a:prstGeom prst="rect">
            <a:avLst/>
          </a:prstGeom>
        </p:spPr>
        <p:txBody>
          <a:bodyPr vert="horz" lIns="0" tIns="45720" rIns="91440" bIns="45720" rtlCol="0">
            <a:normAutofit/>
          </a:bodyPr>
          <a:lstStyle/>
          <a:p>
            <a:pPr marL="228600" indent="-228600" defTabSz="914400">
              <a:lnSpc>
                <a:spcPct val="110000"/>
              </a:lnSpc>
              <a:spcBef>
                <a:spcPts val="1200"/>
              </a:spcBef>
              <a:buClr>
                <a:schemeClr val="tx2"/>
              </a:buClr>
              <a:buFont typeface="Wingdings" pitchFamily="2" charset="2"/>
              <a:buChar char="§"/>
            </a:pPr>
            <a:r>
              <a:rPr lang="de-DE" sz="1600" dirty="0" err="1"/>
              <a:t>To</a:t>
            </a:r>
            <a:r>
              <a:rPr lang="de-DE" sz="1600" dirty="0"/>
              <a:t> </a:t>
            </a:r>
            <a:r>
              <a:rPr lang="de-DE" sz="1600" dirty="0" err="1"/>
              <a:t>keep</a:t>
            </a:r>
            <a:r>
              <a:rPr lang="de-DE" sz="1600" dirty="0"/>
              <a:t> </a:t>
            </a:r>
            <a:r>
              <a:rPr lang="de-DE" sz="1600" dirty="0" err="1"/>
              <a:t>things</a:t>
            </a:r>
            <a:r>
              <a:rPr lang="de-DE" sz="1600" dirty="0"/>
              <a:t> simple </a:t>
            </a:r>
            <a:r>
              <a:rPr lang="de-DE" sz="1600" dirty="0" err="1"/>
              <a:t>harmonic</a:t>
            </a:r>
            <a:r>
              <a:rPr lang="de-DE" sz="1600" dirty="0"/>
              <a:t> </a:t>
            </a:r>
            <a:r>
              <a:rPr lang="de-DE" sz="1600" dirty="0" err="1"/>
              <a:t>oscillator</a:t>
            </a:r>
            <a:r>
              <a:rPr lang="de-DE" sz="1600" dirty="0"/>
              <a:t> potential </a:t>
            </a:r>
            <a:r>
              <a:rPr lang="de-DE" sz="1600" dirty="0" err="1"/>
              <a:t>has</a:t>
            </a:r>
            <a:r>
              <a:rPr lang="de-DE" sz="1600" dirty="0"/>
              <a:t> </a:t>
            </a:r>
            <a:r>
              <a:rPr lang="de-DE" sz="1600" dirty="0" err="1"/>
              <a:t>been</a:t>
            </a:r>
            <a:r>
              <a:rPr lang="de-DE" sz="1600" dirty="0"/>
              <a:t> </a:t>
            </a:r>
            <a:r>
              <a:rPr lang="de-DE" sz="1600" dirty="0" err="1"/>
              <a:t>used</a:t>
            </a:r>
            <a:r>
              <a:rPr lang="de-DE" sz="1600" dirty="0"/>
              <a:t> in </a:t>
            </a:r>
            <a:r>
              <a:rPr lang="de-DE" sz="1600" dirty="0" err="1"/>
              <a:t>this</a:t>
            </a:r>
            <a:r>
              <a:rPr lang="de-DE" sz="1600" dirty="0"/>
              <a:t> </a:t>
            </a:r>
            <a:r>
              <a:rPr lang="de-DE" sz="1600" dirty="0" err="1"/>
              <a:t>simulation</a:t>
            </a:r>
            <a:r>
              <a:rPr lang="de-DE" sz="1600" dirty="0"/>
              <a:t>.</a:t>
            </a:r>
          </a:p>
          <a:p>
            <a:pPr defTabSz="914400">
              <a:lnSpc>
                <a:spcPct val="110000"/>
              </a:lnSpc>
              <a:spcBef>
                <a:spcPts val="1200"/>
              </a:spcBef>
              <a:buClr>
                <a:schemeClr val="tx2"/>
              </a:buClr>
            </a:pPr>
            <a:endParaRPr lang="de-DE" sz="1600" dirty="0"/>
          </a:p>
          <a:p>
            <a:pPr marL="228600" indent="-228600" defTabSz="914400">
              <a:lnSpc>
                <a:spcPct val="110000"/>
              </a:lnSpc>
              <a:spcBef>
                <a:spcPts val="1200"/>
              </a:spcBef>
              <a:buClr>
                <a:schemeClr val="tx2"/>
              </a:buClr>
              <a:buFont typeface="Wingdings" pitchFamily="2" charset="2"/>
              <a:buChar char="§"/>
            </a:pPr>
            <a:r>
              <a:rPr lang="de-DE" sz="1600" dirty="0"/>
              <a:t>Solutions </a:t>
            </a:r>
            <a:r>
              <a:rPr lang="de-DE" sz="1600" dirty="0" err="1"/>
              <a:t>of</a:t>
            </a:r>
            <a:r>
              <a:rPr lang="de-DE" sz="1600" dirty="0"/>
              <a:t> </a:t>
            </a:r>
            <a:r>
              <a:rPr lang="de-DE" sz="1600" dirty="0" err="1"/>
              <a:t>ground</a:t>
            </a:r>
            <a:r>
              <a:rPr lang="de-DE" sz="1600" dirty="0"/>
              <a:t> </a:t>
            </a:r>
            <a:r>
              <a:rPr lang="de-DE" sz="1600" dirty="0" err="1"/>
              <a:t>state</a:t>
            </a:r>
            <a:r>
              <a:rPr lang="de-DE" sz="1600" dirty="0"/>
              <a:t> </a:t>
            </a:r>
            <a:r>
              <a:rPr lang="de-DE" sz="1600" dirty="0" err="1"/>
              <a:t>harmonic</a:t>
            </a:r>
            <a:r>
              <a:rPr lang="de-DE" sz="1600" dirty="0"/>
              <a:t> </a:t>
            </a:r>
            <a:r>
              <a:rPr lang="de-DE" sz="1600" dirty="0" err="1"/>
              <a:t>oscillator</a:t>
            </a:r>
            <a:r>
              <a:rPr lang="de-DE" sz="1600" dirty="0"/>
              <a:t> potential </a:t>
            </a:r>
            <a:r>
              <a:rPr lang="de-DE" sz="1600" dirty="0" err="1"/>
              <a:t>are</a:t>
            </a:r>
            <a:r>
              <a:rPr lang="de-DE" sz="1600" dirty="0"/>
              <a:t> </a:t>
            </a:r>
            <a:r>
              <a:rPr lang="de-DE" sz="1600" dirty="0" err="1"/>
              <a:t>well</a:t>
            </a:r>
            <a:r>
              <a:rPr lang="de-DE" sz="1600" dirty="0"/>
              <a:t> </a:t>
            </a:r>
            <a:r>
              <a:rPr lang="de-DE" sz="1600" dirty="0" err="1"/>
              <a:t>known</a:t>
            </a:r>
            <a:r>
              <a:rPr lang="de-DE" sz="1600" dirty="0"/>
              <a:t>  </a:t>
            </a:r>
            <a:r>
              <a:rPr lang="de-DE" sz="1600" dirty="0" err="1"/>
              <a:t>Hermite-Gaussian</a:t>
            </a:r>
            <a:r>
              <a:rPr lang="de-DE" sz="1600" dirty="0"/>
              <a:t> </a:t>
            </a:r>
            <a:r>
              <a:rPr lang="de-DE" sz="1600" dirty="0" err="1"/>
              <a:t>functions</a:t>
            </a:r>
            <a:r>
              <a:rPr lang="de-DE" sz="1600" dirty="0"/>
              <a:t>.</a:t>
            </a:r>
          </a:p>
          <a:p>
            <a:pPr marL="228600" indent="-228600" defTabSz="914400">
              <a:lnSpc>
                <a:spcPct val="110000"/>
              </a:lnSpc>
              <a:spcBef>
                <a:spcPts val="1200"/>
              </a:spcBef>
              <a:buClr>
                <a:schemeClr val="tx2"/>
              </a:buClr>
              <a:buFont typeface="Wingdings" pitchFamily="2" charset="2"/>
              <a:buChar char="§"/>
            </a:pPr>
            <a:endParaRPr lang="de-DE" sz="1600" dirty="0"/>
          </a:p>
        </p:txBody>
      </p:sp>
      <p:sp>
        <p:nvSpPr>
          <p:cNvPr id="5" name="Slide Number Placeholder 4">
            <a:extLst>
              <a:ext uri="{FF2B5EF4-FFF2-40B4-BE49-F238E27FC236}">
                <a16:creationId xmlns:a16="http://schemas.microsoft.com/office/drawing/2014/main" id="{3B0BD441-E0F9-726A-6E90-A9B708BE38B0}"/>
              </a:ext>
            </a:extLst>
          </p:cNvPr>
          <p:cNvSpPr>
            <a:spLocks noGrp="1"/>
          </p:cNvSpPr>
          <p:nvPr>
            <p:ph type="sldNum" sz="quarter" idx="12"/>
          </p:nvPr>
        </p:nvSpPr>
        <p:spPr>
          <a:xfrm>
            <a:off x="8123094" y="4616957"/>
            <a:ext cx="702990" cy="274637"/>
          </a:xfrm>
        </p:spPr>
        <p:txBody>
          <a:bodyPr vert="horz" lIns="91440" tIns="45720" rIns="0" bIns="45720" rtlCol="0" anchor="ctr">
            <a:normAutofit/>
          </a:bodyPr>
          <a:lstStyle/>
          <a:p>
            <a:pPr>
              <a:spcAft>
                <a:spcPts val="600"/>
              </a:spcAft>
            </a:pPr>
            <a:fld id="{309D5144-004E-1E45-907B-65C86CA25C3F}" type="slidenum">
              <a:rPr lang="de-DE" smtClean="0"/>
              <a:pPr>
                <a:spcAft>
                  <a:spcPts val="600"/>
                </a:spcAft>
              </a:pPr>
              <a:t>5</a:t>
            </a:fld>
            <a:endParaRPr lang="de-DE"/>
          </a:p>
        </p:txBody>
      </p:sp>
    </p:spTree>
    <p:extLst>
      <p:ext uri="{BB962C8B-B14F-4D97-AF65-F5344CB8AC3E}">
        <p14:creationId xmlns:p14="http://schemas.microsoft.com/office/powerpoint/2010/main" val="227653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A9CF-761E-0D9E-8610-DC3FF4C949E3}"/>
              </a:ext>
            </a:extLst>
          </p:cNvPr>
          <p:cNvSpPr>
            <a:spLocks noGrp="1"/>
          </p:cNvSpPr>
          <p:nvPr>
            <p:ph type="title"/>
          </p:nvPr>
        </p:nvSpPr>
        <p:spPr/>
        <p:txBody>
          <a:bodyPr/>
          <a:lstStyle/>
          <a:p>
            <a:r>
              <a:rPr lang="de-DE" b="1" kern="1200" dirty="0" err="1">
                <a:latin typeface="+mj-lt"/>
                <a:ea typeface="+mj-ea"/>
                <a:cs typeface="+mj-cs"/>
              </a:rPr>
              <a:t>Coupled</a:t>
            </a:r>
            <a:r>
              <a:rPr lang="de-DE" b="1" kern="1200" dirty="0">
                <a:latin typeface="+mj-lt"/>
                <a:ea typeface="+mj-ea"/>
                <a:cs typeface="+mj-cs"/>
              </a:rPr>
              <a:t> </a:t>
            </a:r>
            <a:r>
              <a:rPr lang="de-DE" b="1" kern="1200" dirty="0" err="1">
                <a:latin typeface="+mj-lt"/>
                <a:ea typeface="+mj-ea"/>
                <a:cs typeface="+mj-cs"/>
              </a:rPr>
              <a:t>electron-nuclear</a:t>
            </a:r>
            <a:r>
              <a:rPr lang="de-DE" b="1" kern="1200" dirty="0">
                <a:latin typeface="+mj-lt"/>
                <a:ea typeface="+mj-ea"/>
                <a:cs typeface="+mj-cs"/>
              </a:rPr>
              <a:t> </a:t>
            </a:r>
            <a:r>
              <a:rPr lang="de-DE" b="1" kern="1200" dirty="0" err="1">
                <a:latin typeface="+mj-lt"/>
                <a:ea typeface="+mj-ea"/>
                <a:cs typeface="+mj-cs"/>
              </a:rPr>
              <a:t>dynamics</a:t>
            </a:r>
            <a:endParaRPr lang="en-DE" dirty="0"/>
          </a:p>
        </p:txBody>
      </p:sp>
      <p:sp>
        <p:nvSpPr>
          <p:cNvPr id="5" name="Slide Number Placeholder 4">
            <a:extLst>
              <a:ext uri="{FF2B5EF4-FFF2-40B4-BE49-F238E27FC236}">
                <a16:creationId xmlns:a16="http://schemas.microsoft.com/office/drawing/2014/main" id="{67E7B1B1-BFDB-1A39-DCE6-6495B998A793}"/>
              </a:ext>
            </a:extLst>
          </p:cNvPr>
          <p:cNvSpPr>
            <a:spLocks noGrp="1"/>
          </p:cNvSpPr>
          <p:nvPr>
            <p:ph type="sldNum" sz="quarter" idx="12"/>
          </p:nvPr>
        </p:nvSpPr>
        <p:spPr/>
        <p:txBody>
          <a:bodyPr/>
          <a:lstStyle/>
          <a:p>
            <a:fld id="{309D5144-004E-1E45-907B-65C86CA25C3F}" type="slidenum">
              <a:rPr lang="de-DE" smtClean="0"/>
              <a:pPr/>
              <a:t>6</a:t>
            </a:fld>
            <a:endParaRPr lang="de-DE"/>
          </a:p>
        </p:txBody>
      </p:sp>
      <p:pic>
        <p:nvPicPr>
          <p:cNvPr id="6" name="Picture 5">
            <a:extLst>
              <a:ext uri="{FF2B5EF4-FFF2-40B4-BE49-F238E27FC236}">
                <a16:creationId xmlns:a16="http://schemas.microsoft.com/office/drawing/2014/main" id="{77D22327-842F-53D1-54BF-F8ADE57DFE28}"/>
              </a:ext>
            </a:extLst>
          </p:cNvPr>
          <p:cNvPicPr>
            <a:picLocks noChangeAspect="1"/>
          </p:cNvPicPr>
          <p:nvPr/>
        </p:nvPicPr>
        <p:blipFill>
          <a:blip r:embed="rId2"/>
          <a:stretch>
            <a:fillRect/>
          </a:stretch>
        </p:blipFill>
        <p:spPr>
          <a:xfrm>
            <a:off x="4248110" y="1275606"/>
            <a:ext cx="4577974" cy="2952328"/>
          </a:xfrm>
          <a:prstGeom prst="rect">
            <a:avLst/>
          </a:prstGeom>
        </p:spPr>
      </p:pic>
      <p:pic>
        <p:nvPicPr>
          <p:cNvPr id="7" name="Picture 6">
            <a:extLst>
              <a:ext uri="{FF2B5EF4-FFF2-40B4-BE49-F238E27FC236}">
                <a16:creationId xmlns:a16="http://schemas.microsoft.com/office/drawing/2014/main" id="{0F1CBED3-170B-72A2-8F4D-E5F7B04551E8}"/>
              </a:ext>
            </a:extLst>
          </p:cNvPr>
          <p:cNvPicPr>
            <a:picLocks noChangeAspect="1"/>
          </p:cNvPicPr>
          <p:nvPr/>
        </p:nvPicPr>
        <p:blipFill>
          <a:blip r:embed="rId3"/>
          <a:srcRect/>
          <a:stretch/>
        </p:blipFill>
        <p:spPr>
          <a:xfrm>
            <a:off x="395536" y="1184707"/>
            <a:ext cx="3621819" cy="3043227"/>
          </a:xfrm>
          <a:prstGeom prst="rect">
            <a:avLst/>
          </a:prstGeom>
          <a:noFill/>
        </p:spPr>
      </p:pic>
    </p:spTree>
    <p:extLst>
      <p:ext uri="{BB962C8B-B14F-4D97-AF65-F5344CB8AC3E}">
        <p14:creationId xmlns:p14="http://schemas.microsoft.com/office/powerpoint/2010/main" val="3346958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E83B-6F44-03B2-A88E-9F4A1717BC99}"/>
              </a:ext>
            </a:extLst>
          </p:cNvPr>
          <p:cNvSpPr>
            <a:spLocks noGrp="1"/>
          </p:cNvSpPr>
          <p:nvPr>
            <p:ph type="title"/>
          </p:nvPr>
        </p:nvSpPr>
        <p:spPr/>
        <p:txBody>
          <a:bodyPr/>
          <a:lstStyle/>
          <a:p>
            <a:r>
              <a:rPr lang="de-DE" b="1" kern="1200" dirty="0" err="1">
                <a:latin typeface="+mj-lt"/>
                <a:ea typeface="+mj-ea"/>
                <a:cs typeface="+mj-cs"/>
              </a:rPr>
              <a:t>Coupled</a:t>
            </a:r>
            <a:r>
              <a:rPr lang="de-DE" b="1" kern="1200" dirty="0">
                <a:latin typeface="+mj-lt"/>
                <a:ea typeface="+mj-ea"/>
                <a:cs typeface="+mj-cs"/>
              </a:rPr>
              <a:t> </a:t>
            </a:r>
            <a:r>
              <a:rPr lang="de-DE" b="1" kern="1200" dirty="0" err="1">
                <a:latin typeface="+mj-lt"/>
                <a:ea typeface="+mj-ea"/>
                <a:cs typeface="+mj-cs"/>
              </a:rPr>
              <a:t>electron-nuclear</a:t>
            </a:r>
            <a:r>
              <a:rPr lang="de-DE" b="1" kern="1200" dirty="0">
                <a:latin typeface="+mj-lt"/>
                <a:ea typeface="+mj-ea"/>
                <a:cs typeface="+mj-cs"/>
              </a:rPr>
              <a:t> </a:t>
            </a:r>
            <a:r>
              <a:rPr lang="de-DE" b="1" kern="1200" dirty="0" err="1">
                <a:latin typeface="+mj-lt"/>
                <a:ea typeface="+mj-ea"/>
                <a:cs typeface="+mj-cs"/>
              </a:rPr>
              <a:t>dynamics</a:t>
            </a:r>
            <a:endParaRPr lang="en-DE" dirty="0"/>
          </a:p>
        </p:txBody>
      </p:sp>
      <p:sp>
        <p:nvSpPr>
          <p:cNvPr id="5" name="Slide Number Placeholder 4">
            <a:extLst>
              <a:ext uri="{FF2B5EF4-FFF2-40B4-BE49-F238E27FC236}">
                <a16:creationId xmlns:a16="http://schemas.microsoft.com/office/drawing/2014/main" id="{2FC5E427-8C64-177A-34EC-BE8AFA311B59}"/>
              </a:ext>
            </a:extLst>
          </p:cNvPr>
          <p:cNvSpPr>
            <a:spLocks noGrp="1"/>
          </p:cNvSpPr>
          <p:nvPr>
            <p:ph type="sldNum" sz="quarter" idx="12"/>
          </p:nvPr>
        </p:nvSpPr>
        <p:spPr/>
        <p:txBody>
          <a:bodyPr/>
          <a:lstStyle/>
          <a:p>
            <a:fld id="{309D5144-004E-1E45-907B-65C86CA25C3F}" type="slidenum">
              <a:rPr lang="de-DE" smtClean="0"/>
              <a:pPr/>
              <a:t>7</a:t>
            </a:fld>
            <a:endParaRPr lang="de-DE"/>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825813-D06F-F6FE-A414-FCC5BA58B58A}"/>
                  </a:ext>
                </a:extLst>
              </p:cNvPr>
              <p:cNvSpPr txBox="1"/>
              <p:nvPr/>
            </p:nvSpPr>
            <p:spPr>
              <a:xfrm>
                <a:off x="323850" y="1134994"/>
                <a:ext cx="7560518" cy="2949644"/>
              </a:xfrm>
              <a:prstGeom prst="rect">
                <a:avLst/>
              </a:prstGeom>
            </p:spPr>
            <p:txBody>
              <a:bodyPr vert="horz" lIns="0" tIns="45720" rIns="91440" bIns="45720" rtlCol="0">
                <a:normAutofit fontScale="92500" lnSpcReduction="20000"/>
              </a:bodyPr>
              <a:lstStyle/>
              <a:p>
                <a:pPr marL="228600" indent="-228600" defTabSz="914400">
                  <a:lnSpc>
                    <a:spcPct val="110000"/>
                  </a:lnSpc>
                  <a:spcBef>
                    <a:spcPts val="1200"/>
                  </a:spcBef>
                  <a:buClr>
                    <a:schemeClr val="tx2"/>
                  </a:buClr>
                  <a:buFont typeface="Wingdings" pitchFamily="2" charset="2"/>
                  <a:buChar char="§"/>
                </a:pPr>
                <a:r>
                  <a:rPr lang="de-DE" sz="1600" dirty="0"/>
                  <a:t>W</a:t>
                </a:r>
                <a:r>
                  <a:rPr lang="de-DE" sz="1600" dirty="0" err="1"/>
                  <a:t>e</a:t>
                </a:r>
                <a:r>
                  <a:rPr lang="de-DE" sz="1600" dirty="0"/>
                  <a:t> </a:t>
                </a:r>
                <a:r>
                  <a:rPr lang="de-DE" sz="1600" dirty="0" err="1"/>
                  <a:t>make</a:t>
                </a:r>
                <a:r>
                  <a:rPr lang="de-DE" sz="1600" dirty="0"/>
                  <a:t> Born-Oppenheimer </a:t>
                </a:r>
                <a:r>
                  <a:rPr lang="de-DE" sz="1600" dirty="0" err="1"/>
                  <a:t>approximation</a:t>
                </a:r>
                <a:r>
                  <a:rPr lang="de-DE" sz="1600" dirty="0"/>
                  <a:t> </a:t>
                </a:r>
                <a:r>
                  <a:rPr lang="de-DE" sz="1600" dirty="0" err="1"/>
                  <a:t>to</a:t>
                </a:r>
                <a:r>
                  <a:rPr lang="de-DE" sz="1600" dirty="0"/>
                  <a:t> </a:t>
                </a:r>
                <a:r>
                  <a:rPr lang="de-DE" sz="1600" dirty="0" err="1"/>
                  <a:t>simplfy</a:t>
                </a:r>
                <a:r>
                  <a:rPr lang="de-DE" sz="1600" dirty="0"/>
                  <a:t> </a:t>
                </a:r>
                <a:r>
                  <a:rPr lang="de-DE" sz="1600" dirty="0" err="1"/>
                  <a:t>the</a:t>
                </a:r>
                <a:r>
                  <a:rPr lang="de-DE" sz="1600" dirty="0"/>
                  <a:t> </a:t>
                </a:r>
                <a:r>
                  <a:rPr lang="de-DE" sz="1600" dirty="0" err="1"/>
                  <a:t>problem</a:t>
                </a:r>
                <a:r>
                  <a:rPr lang="de-DE" sz="1600" dirty="0"/>
                  <a:t>. </a:t>
                </a:r>
                <a:r>
                  <a:rPr lang="en-GB" sz="1600" dirty="0"/>
                  <a:t>Specifically, it is the assumption that the wave functions of atomic nuclei and electrons in a molecule can be treated separately, based on the fact that the nuclei are much heavier than the electrons. </a:t>
                </a:r>
                <a:r>
                  <a:rPr lang="en-GB" sz="1600" b="0" i="0" dirty="0">
                    <a:solidFill>
                      <a:srgbClr val="202122"/>
                    </a:solidFill>
                    <a:effectLst/>
                    <a:latin typeface="Arial" panose="020B0604020202020204" pitchFamily="34" charset="0"/>
                  </a:rPr>
                  <a:t>Due to the larger relative mass of a nucleus compared to an electron, the coordinates of the nuclei in a system are approximated as fixed, while the coordinates of the electrons are dynamic.</a:t>
                </a:r>
              </a:p>
              <a:p>
                <a:pPr marL="228600" indent="-228600" defTabSz="914400">
                  <a:lnSpc>
                    <a:spcPct val="110000"/>
                  </a:lnSpc>
                  <a:spcBef>
                    <a:spcPts val="1200"/>
                  </a:spcBef>
                  <a:buClr>
                    <a:schemeClr val="tx2"/>
                  </a:buClr>
                  <a:buFont typeface="Wingdings" pitchFamily="2" charset="2"/>
                  <a:buChar char="§"/>
                </a:pPr>
                <a:r>
                  <a:rPr lang="de-DE" sz="1600" dirty="0" err="1"/>
                  <a:t>For</a:t>
                </a:r>
                <a:r>
                  <a:rPr lang="de-DE" sz="1600" dirty="0"/>
                  <a:t> </a:t>
                </a:r>
                <a:r>
                  <a:rPr lang="de-DE" sz="1600" dirty="0" err="1"/>
                  <a:t>the</a:t>
                </a:r>
                <a:r>
                  <a:rPr lang="de-DE" sz="1600" dirty="0"/>
                  <a:t> </a:t>
                </a:r>
                <a:r>
                  <a:rPr lang="de-DE" sz="1600" dirty="0" err="1"/>
                  <a:t>purpose</a:t>
                </a:r>
                <a:r>
                  <a:rPr lang="de-DE" sz="1600" dirty="0"/>
                  <a:t> </a:t>
                </a:r>
                <a:r>
                  <a:rPr lang="de-DE" sz="1600" dirty="0" err="1"/>
                  <a:t>of</a:t>
                </a:r>
                <a:r>
                  <a:rPr lang="de-DE" sz="1600" dirty="0"/>
                  <a:t> </a:t>
                </a:r>
                <a:r>
                  <a:rPr lang="de-DE" sz="1600" dirty="0" err="1"/>
                  <a:t>finding</a:t>
                </a:r>
                <a:r>
                  <a:rPr lang="de-DE" sz="1600" dirty="0"/>
                  <a:t> </a:t>
                </a:r>
                <a:r>
                  <a:rPr lang="de-DE" sz="1600" dirty="0" err="1"/>
                  <a:t>the</a:t>
                </a:r>
                <a:r>
                  <a:rPr lang="de-DE" sz="1600" dirty="0"/>
                  <a:t> </a:t>
                </a:r>
                <a:r>
                  <a:rPr lang="de-DE" sz="1600" dirty="0" err="1"/>
                  <a:t>coordiantes</a:t>
                </a:r>
                <a:r>
                  <a:rPr lang="de-DE" sz="1600" dirty="0"/>
                  <a:t> </a:t>
                </a:r>
                <a:r>
                  <a:rPr lang="de-DE" sz="1600" dirty="0" err="1"/>
                  <a:t>of</a:t>
                </a:r>
                <a:r>
                  <a:rPr lang="de-DE" sz="1600" dirty="0"/>
                  <a:t> </a:t>
                </a:r>
                <a:r>
                  <a:rPr lang="de-DE" sz="1600" dirty="0" err="1"/>
                  <a:t>electron</a:t>
                </a:r>
                <a:r>
                  <a:rPr lang="de-DE" sz="1600" dirty="0"/>
                  <a:t> </a:t>
                </a:r>
                <a:r>
                  <a:rPr lang="de-DE" sz="1600" dirty="0" err="1"/>
                  <a:t>requres</a:t>
                </a:r>
                <a:r>
                  <a:rPr lang="de-DE" sz="1600" dirty="0"/>
                  <a:t> </a:t>
                </a:r>
                <a:r>
                  <a:rPr lang="de-DE" sz="1600" dirty="0" err="1"/>
                  <a:t>statistical</a:t>
                </a:r>
                <a:r>
                  <a:rPr lang="de-DE" sz="1600" dirty="0"/>
                  <a:t> </a:t>
                </a:r>
                <a:r>
                  <a:rPr lang="de-DE" sz="1600" dirty="0" err="1"/>
                  <a:t>distribution</a:t>
                </a:r>
                <a:r>
                  <a:rPr lang="de-DE" sz="1600" dirty="0"/>
                  <a:t> </a:t>
                </a:r>
                <a:r>
                  <a:rPr lang="de-DE" sz="1600" dirty="0" err="1"/>
                  <a:t>to</a:t>
                </a:r>
                <a:r>
                  <a:rPr lang="de-DE" sz="1600" dirty="0"/>
                  <a:t> </a:t>
                </a:r>
                <a:r>
                  <a:rPr lang="de-DE" sz="1600" dirty="0" err="1"/>
                  <a:t>the</a:t>
                </a:r>
                <a:r>
                  <a:rPr lang="de-DE" sz="1600" dirty="0"/>
                  <a:t> </a:t>
                </a:r>
                <a:r>
                  <a:rPr lang="de-DE" sz="1600" dirty="0" err="1"/>
                  <a:t>wavefunction</a:t>
                </a:r>
                <a:r>
                  <a:rPr lang="de-DE" sz="1600" dirty="0"/>
                  <a:t> in </a:t>
                </a:r>
                <a:r>
                  <a:rPr lang="de-DE" sz="1600" dirty="0" err="1"/>
                  <a:t>phase</a:t>
                </a:r>
                <a:r>
                  <a:rPr lang="de-DE" sz="1600" dirty="0"/>
                  <a:t> </a:t>
                </a:r>
                <a:r>
                  <a:rPr lang="de-DE" sz="1600" dirty="0" err="1"/>
                  <a:t>space</a:t>
                </a:r>
                <a:r>
                  <a:rPr lang="de-DE" sz="1600" dirty="0"/>
                  <a:t>. Wigner </a:t>
                </a:r>
                <a:r>
                  <a:rPr lang="de-DE" sz="1600" dirty="0" err="1"/>
                  <a:t>function</a:t>
                </a:r>
                <a:r>
                  <a:rPr lang="de-DE" sz="1600" dirty="0"/>
                  <a:t> </a:t>
                </a:r>
                <a:r>
                  <a:rPr lang="de-DE" sz="1600" dirty="0" err="1"/>
                  <a:t>does</a:t>
                </a:r>
                <a:r>
                  <a:rPr lang="de-DE" sz="1600" dirty="0"/>
                  <a:t> </a:t>
                </a:r>
                <a:r>
                  <a:rPr lang="de-DE" sz="1600" dirty="0" err="1"/>
                  <a:t>exactly</a:t>
                </a:r>
                <a:r>
                  <a:rPr lang="de-DE" sz="1600" dirty="0"/>
                  <a:t> </a:t>
                </a:r>
                <a:r>
                  <a:rPr lang="de-DE" sz="1600" dirty="0" err="1"/>
                  <a:t>that</a:t>
                </a:r>
                <a:r>
                  <a:rPr lang="de-DE" sz="1600" dirty="0"/>
                  <a:t>. </a:t>
                </a:r>
                <a:r>
                  <a:rPr lang="de-DE" sz="1600" dirty="0" err="1"/>
                  <a:t>it</a:t>
                </a:r>
                <a:r>
                  <a:rPr lang="en-GB" sz="1600" dirty="0"/>
                  <a:t> gives the classical </a:t>
                </a:r>
                <a:r>
                  <a:rPr lang="de-DE" sz="1600" dirty="0"/>
                  <a:t>quasi-</a:t>
                </a:r>
                <a:r>
                  <a:rPr lang="de-DE" sz="1600" dirty="0" err="1"/>
                  <a:t>probability</a:t>
                </a:r>
                <a:r>
                  <a:rPr lang="de-DE" sz="1600" dirty="0"/>
                  <a:t> </a:t>
                </a:r>
                <a:r>
                  <a:rPr lang="de-DE" sz="1600" dirty="0" err="1"/>
                  <a:t>distribution</a:t>
                </a:r>
                <a:r>
                  <a:rPr lang="de-DE" sz="1600" dirty="0"/>
                  <a:t> </a:t>
                </a:r>
                <a:r>
                  <a:rPr lang="de-DE" sz="1600" dirty="0" err="1"/>
                  <a:t>of</a:t>
                </a:r>
                <a:r>
                  <a:rPr lang="de-DE" sz="1600" dirty="0"/>
                  <a:t> </a:t>
                </a:r>
                <a:r>
                  <a:rPr lang="de-DE" sz="1600" dirty="0" err="1"/>
                  <a:t>given</a:t>
                </a:r>
                <a:r>
                  <a:rPr lang="de-DE" sz="1600" dirty="0"/>
                  <a:t> </a:t>
                </a:r>
                <a:r>
                  <a:rPr lang="de-DE" sz="1600" dirty="0" err="1"/>
                  <a:t>wavefunction</a:t>
                </a:r>
                <a:r>
                  <a:rPr lang="de-DE" sz="1600" dirty="0"/>
                  <a:t> </a:t>
                </a:r>
                <a14:m>
                  <m:oMath xmlns:m="http://schemas.openxmlformats.org/officeDocument/2006/math">
                    <m:r>
                      <m:rPr>
                        <m:nor/>
                      </m:rPr>
                      <a:rPr lang="pt-BR" sz="1600" smtClean="0">
                        <a:ea typeface="Cambria Math" panose="02040503050406030204" pitchFamily="18" charset="0"/>
                      </a:rPr>
                      <m:t>ψ</m:t>
                    </m:r>
                  </m:oMath>
                </a14:m>
                <a:r>
                  <a:rPr lang="de-DE" sz="1600" dirty="0"/>
                  <a:t>(x) </a:t>
                </a:r>
                <a:r>
                  <a:rPr lang="de-DE" sz="1600" dirty="0" err="1"/>
                  <a:t>by</a:t>
                </a:r>
                <a:r>
                  <a:rPr lang="de-DE" sz="1600" dirty="0"/>
                  <a:t>,</a:t>
                </a:r>
              </a:p>
              <a:p>
                <a:pPr algn="ctr" defTabSz="914400">
                  <a:lnSpc>
                    <a:spcPct val="110000"/>
                  </a:lnSpc>
                  <a:spcBef>
                    <a:spcPts val="1200"/>
                  </a:spcBef>
                  <a:buClr>
                    <a:schemeClr val="tx2"/>
                  </a:buClr>
                </a:pPr>
                <a14:m>
                  <m:oMathPara xmlns:m="http://schemas.openxmlformats.org/officeDocument/2006/math">
                    <m:oMathParaPr>
                      <m:jc m:val="centerGroup"/>
                    </m:oMathParaPr>
                    <m:oMath xmlns:m="http://schemas.openxmlformats.org/officeDocument/2006/math">
                      <m:r>
                        <m:rPr>
                          <m:nor/>
                        </m:rPr>
                        <a:rPr lang="pt-BR" sz="1600"/>
                        <m:t>W</m:t>
                      </m:r>
                      <m:r>
                        <m:rPr>
                          <m:nor/>
                        </m:rPr>
                        <a:rPr lang="de-DE" sz="1600" b="0" i="0" smtClean="0"/>
                        <m:t>(</m:t>
                      </m:r>
                      <m:r>
                        <m:rPr>
                          <m:nor/>
                        </m:rPr>
                        <a:rPr lang="pt-BR" sz="1600"/>
                        <m:t>q</m:t>
                      </m:r>
                      <m:r>
                        <m:rPr>
                          <m:nor/>
                        </m:rPr>
                        <a:rPr lang="pt-BR" sz="1600"/>
                        <m:t>,</m:t>
                      </m:r>
                      <m:r>
                        <m:rPr>
                          <m:nor/>
                        </m:rPr>
                        <a:rPr lang="pt-BR" sz="1600"/>
                        <m:t>p</m:t>
                      </m:r>
                      <m:r>
                        <m:rPr>
                          <m:nor/>
                        </m:rPr>
                        <a:rPr lang="de-DE" sz="1600" b="0" i="0" smtClean="0"/>
                        <m:t>)</m:t>
                      </m:r>
                      <m:r>
                        <m:rPr>
                          <m:nor/>
                        </m:rPr>
                        <a:rPr lang="pt-BR" sz="1600"/>
                        <m:t> </m:t>
                      </m:r>
                      <m:r>
                        <m:rPr>
                          <m:nor/>
                        </m:rPr>
                        <a:rPr lang="de-DE" sz="1600" b="0" i="0" smtClean="0"/>
                        <m:t>=</m:t>
                      </m:r>
                      <m:r>
                        <m:rPr>
                          <m:nor/>
                        </m:rPr>
                        <a:rPr lang="pt-BR" sz="1600"/>
                        <m:t>  </m:t>
                      </m:r>
                      <m:f>
                        <m:fPr>
                          <m:ctrlPr>
                            <a:rPr lang="pt-BR" sz="1600" i="1" smtClean="0">
                              <a:latin typeface="Cambria Math" panose="02040503050406030204" pitchFamily="18" charset="0"/>
                            </a:rPr>
                          </m:ctrlPr>
                        </m:fPr>
                        <m:num>
                          <m:r>
                            <a:rPr lang="de-DE" sz="1600" b="0" i="1" smtClean="0">
                              <a:latin typeface="Cambria Math" panose="02040503050406030204" pitchFamily="18" charset="0"/>
                            </a:rPr>
                            <m:t>1</m:t>
                          </m:r>
                        </m:num>
                        <m:den>
                          <m:sSup>
                            <m:sSupPr>
                              <m:ctrlPr>
                                <a:rPr lang="pt-BR" sz="1600" i="1" smtClean="0">
                                  <a:latin typeface="Cambria Math" panose="02040503050406030204" pitchFamily="18" charset="0"/>
                                </a:rPr>
                              </m:ctrlPr>
                            </m:sSupPr>
                            <m:e>
                              <m:r>
                                <a:rPr lang="de-DE" sz="1600" i="1">
                                  <a:latin typeface="Cambria Math" panose="02040503050406030204" pitchFamily="18" charset="0"/>
                                </a:rPr>
                                <m:t>(2</m:t>
                              </m:r>
                              <m:r>
                                <a:rPr lang="de-DE" sz="1600" i="1">
                                  <a:latin typeface="Cambria Math" panose="02040503050406030204" pitchFamily="18" charset="0"/>
                                  <a:ea typeface="Cambria Math" panose="02040503050406030204" pitchFamily="18" charset="0"/>
                                </a:rPr>
                                <m:t>𝜋</m:t>
                              </m:r>
                              <m:r>
                                <a:rPr lang="de-DE" sz="1600" i="1">
                                  <a:latin typeface="Cambria Math" panose="02040503050406030204" pitchFamily="18" charset="0"/>
                                  <a:ea typeface="Cambria Math" panose="02040503050406030204" pitchFamily="18" charset="0"/>
                                </a:rPr>
                                <m:t>ℏ)</m:t>
                              </m:r>
                            </m:e>
                            <m:sup>
                              <m:r>
                                <a:rPr lang="de-DE" sz="1600" b="0" i="1" smtClean="0">
                                  <a:latin typeface="Cambria Math" panose="02040503050406030204" pitchFamily="18" charset="0"/>
                                </a:rPr>
                                <m:t>𝑁</m:t>
                              </m:r>
                            </m:sup>
                          </m:sSup>
                        </m:den>
                      </m:f>
                      <m:nary>
                        <m:naryPr>
                          <m:limLoc m:val="undOvr"/>
                          <m:subHide m:val="on"/>
                          <m:supHide m:val="on"/>
                          <m:ctrlPr>
                            <a:rPr lang="pt-BR" sz="1600" i="1" smtClean="0">
                              <a:latin typeface="Cambria Math" panose="02040503050406030204" pitchFamily="18" charset="0"/>
                            </a:rPr>
                          </m:ctrlPr>
                        </m:naryPr>
                        <m:sub/>
                        <m:sup/>
                        <m:e>
                          <m:r>
                            <a:rPr lang="de-DE" sz="1600" b="0" i="1" smtClean="0">
                              <a:latin typeface="Cambria Math" panose="02040503050406030204" pitchFamily="18" charset="0"/>
                            </a:rPr>
                            <m:t>𝑑𝑠</m:t>
                          </m:r>
                          <m:r>
                            <a:rPr lang="de-DE" sz="1600" b="0" i="1" smtClean="0">
                              <a:latin typeface="Cambria Math" panose="02040503050406030204" pitchFamily="18" charset="0"/>
                            </a:rPr>
                            <m:t> </m:t>
                          </m:r>
                          <m:sSup>
                            <m:sSupPr>
                              <m:ctrlPr>
                                <a:rPr lang="de-DE" sz="1600" b="0" i="1" smtClean="0">
                                  <a:latin typeface="Cambria Math" panose="02040503050406030204" pitchFamily="18" charset="0"/>
                                </a:rPr>
                              </m:ctrlPr>
                            </m:sSupPr>
                            <m:e>
                              <m:r>
                                <a:rPr lang="de-DE" sz="1600" b="0" i="1" smtClean="0">
                                  <a:latin typeface="Cambria Math" panose="02040503050406030204" pitchFamily="18" charset="0"/>
                                </a:rPr>
                                <m:t>𝑒</m:t>
                              </m:r>
                            </m:e>
                            <m:sup>
                              <m:f>
                                <m:fPr>
                                  <m:ctrlPr>
                                    <a:rPr lang="de-DE" sz="1600" b="0" i="1" smtClean="0">
                                      <a:latin typeface="Cambria Math" panose="02040503050406030204" pitchFamily="18" charset="0"/>
                                    </a:rPr>
                                  </m:ctrlPr>
                                </m:fPr>
                                <m:num>
                                  <m:r>
                                    <a:rPr lang="de-DE" sz="1600" i="1">
                                      <a:latin typeface="Cambria Math" panose="02040503050406030204" pitchFamily="18" charset="0"/>
                                    </a:rPr>
                                    <m:t>𝑖𝑝𝑠</m:t>
                                  </m:r>
                                </m:num>
                                <m:den>
                                  <m:r>
                                    <a:rPr lang="de-DE" sz="1600" i="1">
                                      <a:latin typeface="Cambria Math" panose="02040503050406030204" pitchFamily="18" charset="0"/>
                                      <a:ea typeface="Cambria Math" panose="02040503050406030204" pitchFamily="18" charset="0"/>
                                    </a:rPr>
                                    <m:t>ℏ</m:t>
                                  </m:r>
                                </m:den>
                              </m:f>
                            </m:sup>
                          </m:sSup>
                        </m:e>
                      </m:nary>
                      <m:r>
                        <m:rPr>
                          <m:nor/>
                        </m:rPr>
                        <a:rPr lang="pt-BR" sz="1600" smtClean="0">
                          <a:ea typeface="Cambria Math" panose="02040503050406030204" pitchFamily="18" charset="0"/>
                        </a:rPr>
                        <m:t>ψ</m:t>
                      </m:r>
                      <m:r>
                        <a:rPr lang="pt-BR" sz="1600" i="1" smtClean="0">
                          <a:latin typeface="Cambria Math" panose="02040503050406030204" pitchFamily="18" charset="0"/>
                          <a:ea typeface="Cambria Math" panose="02040503050406030204" pitchFamily="18" charset="0"/>
                        </a:rPr>
                        <m:t> </m:t>
                      </m:r>
                      <m:r>
                        <m:rPr>
                          <m:nor/>
                        </m:rPr>
                        <a:rPr lang="de-DE" sz="1600" b="0" i="0" smtClean="0">
                          <a:ea typeface="Cambria Math" panose="02040503050406030204" pitchFamily="18" charset="0"/>
                        </a:rPr>
                        <m:t>(</m:t>
                      </m:r>
                      <m:r>
                        <m:rPr>
                          <m:nor/>
                        </m:rPr>
                        <a:rPr lang="pt-BR" sz="1600"/>
                        <m:t>q</m:t>
                      </m:r>
                      <m:r>
                        <m:rPr>
                          <m:nor/>
                        </m:rPr>
                        <a:rPr lang="pt-BR" sz="1600"/>
                        <m:t> − </m:t>
                      </m:r>
                      <m:r>
                        <m:rPr>
                          <m:nor/>
                        </m:rPr>
                        <a:rPr lang="pt-BR" sz="1600"/>
                        <m:t>s</m:t>
                      </m:r>
                      <m:r>
                        <m:rPr>
                          <m:nor/>
                        </m:rPr>
                        <a:rPr lang="pt-BR" sz="1600"/>
                        <m:t>/2</m:t>
                      </m:r>
                      <m:r>
                        <m:rPr>
                          <m:nor/>
                        </m:rPr>
                        <a:rPr lang="de-DE" sz="1600" b="0" i="0" smtClean="0"/>
                        <m:t>)</m:t>
                      </m:r>
                      <m:r>
                        <a:rPr lang="de-DE" sz="1600" b="0" i="1" smtClean="0">
                          <a:latin typeface="Cambria Math" panose="02040503050406030204" pitchFamily="18" charset="0"/>
                          <a:ea typeface="Cambria Math" panose="02040503050406030204" pitchFamily="18" charset="0"/>
                        </a:rPr>
                        <m:t>𝜓</m:t>
                      </m:r>
                      <m:r>
                        <a:rPr lang="de-DE" sz="1600" b="0" i="1" smtClean="0">
                          <a:latin typeface="Cambria Math" panose="02040503050406030204" pitchFamily="18" charset="0"/>
                          <a:ea typeface="Cambria Math" panose="02040503050406030204" pitchFamily="18" charset="0"/>
                        </a:rPr>
                        <m:t>(</m:t>
                      </m:r>
                      <m:r>
                        <m:rPr>
                          <m:nor/>
                        </m:rPr>
                        <a:rPr lang="pt-BR" sz="1600"/>
                        <m:t>q</m:t>
                      </m:r>
                      <m:r>
                        <m:rPr>
                          <m:nor/>
                        </m:rPr>
                        <a:rPr lang="pt-BR" sz="1600"/>
                        <m:t> + </m:t>
                      </m:r>
                      <m:r>
                        <m:rPr>
                          <m:nor/>
                        </m:rPr>
                        <a:rPr lang="pt-BR" sz="1600"/>
                        <m:t>s</m:t>
                      </m:r>
                      <m:r>
                        <m:rPr>
                          <m:nor/>
                        </m:rPr>
                        <a:rPr lang="pt-BR" sz="1600"/>
                        <m:t>/2</m:t>
                      </m:r>
                      <m:r>
                        <m:rPr>
                          <m:nor/>
                        </m:rPr>
                        <a:rPr lang="de-DE" sz="1600" b="0" i="0" smtClean="0"/>
                        <m:t>)</m:t>
                      </m:r>
                    </m:oMath>
                  </m:oMathPara>
                </a14:m>
                <a:endParaRPr lang="de-DE" sz="1600" dirty="0"/>
              </a:p>
              <a:p>
                <a:pPr marL="228600" indent="-228600" defTabSz="914400">
                  <a:lnSpc>
                    <a:spcPct val="110000"/>
                  </a:lnSpc>
                  <a:spcBef>
                    <a:spcPts val="1200"/>
                  </a:spcBef>
                  <a:buClr>
                    <a:schemeClr val="tx2"/>
                  </a:buClr>
                  <a:buFont typeface="Wingdings" pitchFamily="2" charset="2"/>
                  <a:buChar char="§"/>
                </a:pPr>
                <a:endParaRPr lang="de-DE" sz="1600" dirty="0"/>
              </a:p>
            </p:txBody>
          </p:sp>
        </mc:Choice>
        <mc:Fallback xmlns="">
          <p:sp>
            <p:nvSpPr>
              <p:cNvPr id="7" name="TextBox 6">
                <a:extLst>
                  <a:ext uri="{FF2B5EF4-FFF2-40B4-BE49-F238E27FC236}">
                    <a16:creationId xmlns:a16="http://schemas.microsoft.com/office/drawing/2014/main" id="{EE825813-D06F-F6FE-A414-FCC5BA58B58A}"/>
                  </a:ext>
                </a:extLst>
              </p:cNvPr>
              <p:cNvSpPr txBox="1">
                <a:spLocks noRot="1" noChangeAspect="1" noMove="1" noResize="1" noEditPoints="1" noAdjustHandles="1" noChangeArrowheads="1" noChangeShapeType="1" noTextEdit="1"/>
              </p:cNvSpPr>
              <p:nvPr/>
            </p:nvSpPr>
            <p:spPr>
              <a:xfrm>
                <a:off x="323850" y="1134994"/>
                <a:ext cx="7560518" cy="2949644"/>
              </a:xfrm>
              <a:prstGeom prst="rect">
                <a:avLst/>
              </a:prstGeom>
              <a:blipFill>
                <a:blip r:embed="rId2"/>
                <a:stretch>
                  <a:fillRect l="-1452" t="-1033" r="-968"/>
                </a:stretch>
              </a:blipFill>
            </p:spPr>
            <p:txBody>
              <a:bodyPr/>
              <a:lstStyle/>
              <a:p>
                <a:r>
                  <a:rPr lang="en-DE">
                    <a:noFill/>
                  </a:rPr>
                  <a:t> </a:t>
                </a:r>
              </a:p>
            </p:txBody>
          </p:sp>
        </mc:Fallback>
      </mc:AlternateContent>
    </p:spTree>
    <p:extLst>
      <p:ext uri="{BB962C8B-B14F-4D97-AF65-F5344CB8AC3E}">
        <p14:creationId xmlns:p14="http://schemas.microsoft.com/office/powerpoint/2010/main" val="262362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AA53-9D8F-AB87-BFB5-A855BFBAE667}"/>
              </a:ext>
            </a:extLst>
          </p:cNvPr>
          <p:cNvSpPr>
            <a:spLocks noGrp="1"/>
          </p:cNvSpPr>
          <p:nvPr>
            <p:ph type="title"/>
          </p:nvPr>
        </p:nvSpPr>
        <p:spPr/>
        <p:txBody>
          <a:bodyPr/>
          <a:lstStyle/>
          <a:p>
            <a:r>
              <a:rPr lang="de-DE" b="1" kern="1200" dirty="0" err="1">
                <a:latin typeface="+mj-lt"/>
                <a:ea typeface="+mj-ea"/>
                <a:cs typeface="+mj-cs"/>
              </a:rPr>
              <a:t>Coupled</a:t>
            </a:r>
            <a:r>
              <a:rPr lang="de-DE" b="1" kern="1200" dirty="0">
                <a:latin typeface="+mj-lt"/>
                <a:ea typeface="+mj-ea"/>
                <a:cs typeface="+mj-cs"/>
              </a:rPr>
              <a:t> </a:t>
            </a:r>
            <a:r>
              <a:rPr lang="de-DE" b="1" kern="1200" dirty="0" err="1">
                <a:latin typeface="+mj-lt"/>
                <a:ea typeface="+mj-ea"/>
                <a:cs typeface="+mj-cs"/>
              </a:rPr>
              <a:t>electron-nuclear</a:t>
            </a:r>
            <a:r>
              <a:rPr lang="de-DE" b="1" kern="1200" dirty="0">
                <a:latin typeface="+mj-lt"/>
                <a:ea typeface="+mj-ea"/>
                <a:cs typeface="+mj-cs"/>
              </a:rPr>
              <a:t> </a:t>
            </a:r>
            <a:r>
              <a:rPr lang="de-DE" b="1" kern="1200" dirty="0" err="1">
                <a:latin typeface="+mj-lt"/>
                <a:ea typeface="+mj-ea"/>
                <a:cs typeface="+mj-cs"/>
              </a:rPr>
              <a:t>dynamics</a:t>
            </a:r>
            <a:endParaRPr lang="en-DE" dirty="0"/>
          </a:p>
        </p:txBody>
      </p:sp>
      <p:sp>
        <p:nvSpPr>
          <p:cNvPr id="5" name="Slide Number Placeholder 4">
            <a:extLst>
              <a:ext uri="{FF2B5EF4-FFF2-40B4-BE49-F238E27FC236}">
                <a16:creationId xmlns:a16="http://schemas.microsoft.com/office/drawing/2014/main" id="{A40FE441-6793-AC38-B643-4FCA0FF6BC57}"/>
              </a:ext>
            </a:extLst>
          </p:cNvPr>
          <p:cNvSpPr>
            <a:spLocks noGrp="1"/>
          </p:cNvSpPr>
          <p:nvPr>
            <p:ph type="sldNum" sz="quarter" idx="12"/>
          </p:nvPr>
        </p:nvSpPr>
        <p:spPr/>
        <p:txBody>
          <a:bodyPr/>
          <a:lstStyle/>
          <a:p>
            <a:fld id="{309D5144-004E-1E45-907B-65C86CA25C3F}" type="slidenum">
              <a:rPr lang="de-DE" smtClean="0"/>
              <a:pPr/>
              <a:t>8</a:t>
            </a:fld>
            <a:endParaRPr lang="de-DE"/>
          </a:p>
        </p:txBody>
      </p:sp>
      <p:sp>
        <p:nvSpPr>
          <p:cNvPr id="6" name="TextBox 5">
            <a:extLst>
              <a:ext uri="{FF2B5EF4-FFF2-40B4-BE49-F238E27FC236}">
                <a16:creationId xmlns:a16="http://schemas.microsoft.com/office/drawing/2014/main" id="{19612C8D-2BF1-A1AD-FFDA-19A602FA7DDF}"/>
              </a:ext>
            </a:extLst>
          </p:cNvPr>
          <p:cNvSpPr txBox="1"/>
          <p:nvPr/>
        </p:nvSpPr>
        <p:spPr>
          <a:xfrm>
            <a:off x="323850" y="1134994"/>
            <a:ext cx="7560518" cy="2949644"/>
          </a:xfrm>
          <a:prstGeom prst="rect">
            <a:avLst/>
          </a:prstGeom>
        </p:spPr>
        <p:txBody>
          <a:bodyPr vert="horz" lIns="0" tIns="45720" rIns="91440" bIns="45720" rtlCol="0">
            <a:normAutofit/>
          </a:bodyPr>
          <a:lstStyle/>
          <a:p>
            <a:pPr marL="228600" indent="-228600" defTabSz="914400">
              <a:lnSpc>
                <a:spcPct val="110000"/>
              </a:lnSpc>
              <a:spcBef>
                <a:spcPts val="1200"/>
              </a:spcBef>
              <a:buClr>
                <a:schemeClr val="tx2"/>
              </a:buClr>
              <a:buFont typeface="Wingdings" pitchFamily="2" charset="2"/>
              <a:buChar char="§"/>
            </a:pPr>
            <a:r>
              <a:rPr lang="de-DE" sz="1600" dirty="0" err="1"/>
              <a:t>From</a:t>
            </a:r>
            <a:r>
              <a:rPr lang="de-DE" sz="1600" dirty="0"/>
              <a:t> </a:t>
            </a:r>
            <a:r>
              <a:rPr lang="de-DE" sz="1600" dirty="0" err="1"/>
              <a:t>hereon</a:t>
            </a:r>
            <a:r>
              <a:rPr lang="de-DE" sz="1600" dirty="0"/>
              <a:t> </a:t>
            </a:r>
            <a:r>
              <a:rPr lang="de-DE" sz="1600" dirty="0" err="1"/>
              <a:t>following</a:t>
            </a:r>
            <a:r>
              <a:rPr lang="de-DE" sz="1600" dirty="0"/>
              <a:t> </a:t>
            </a:r>
            <a:r>
              <a:rPr lang="de-DE" sz="1600" dirty="0" err="1"/>
              <a:t>parameters</a:t>
            </a:r>
            <a:r>
              <a:rPr lang="de-DE" sz="1600" dirty="0"/>
              <a:t> </a:t>
            </a:r>
            <a:r>
              <a:rPr lang="de-DE" sz="1600" dirty="0" err="1"/>
              <a:t>have</a:t>
            </a:r>
            <a:r>
              <a:rPr lang="de-DE" sz="1600" dirty="0"/>
              <a:t> </a:t>
            </a:r>
            <a:r>
              <a:rPr lang="de-DE" sz="1600" dirty="0" err="1"/>
              <a:t>been</a:t>
            </a:r>
            <a:r>
              <a:rPr lang="de-DE" sz="1600" dirty="0"/>
              <a:t> </a:t>
            </a:r>
            <a:r>
              <a:rPr lang="de-DE" sz="1600" dirty="0" err="1"/>
              <a:t>used</a:t>
            </a:r>
            <a:r>
              <a:rPr lang="de-DE" sz="1600" dirty="0"/>
              <a:t> </a:t>
            </a:r>
            <a:r>
              <a:rPr lang="de-DE" sz="1600" dirty="0" err="1"/>
              <a:t>to</a:t>
            </a:r>
            <a:r>
              <a:rPr lang="de-DE" sz="1600" dirty="0"/>
              <a:t> </a:t>
            </a:r>
            <a:r>
              <a:rPr lang="de-DE" sz="1600" dirty="0" err="1"/>
              <a:t>generate</a:t>
            </a:r>
            <a:r>
              <a:rPr lang="de-DE" sz="1600" dirty="0"/>
              <a:t> initial </a:t>
            </a:r>
            <a:r>
              <a:rPr lang="de-DE" sz="1600" dirty="0" err="1"/>
              <a:t>wavefunction</a:t>
            </a:r>
            <a:r>
              <a:rPr lang="de-DE" sz="1600" dirty="0"/>
              <a:t> </a:t>
            </a:r>
            <a:r>
              <a:rPr lang="de-DE" sz="1600" dirty="0" err="1"/>
              <a:t>for</a:t>
            </a:r>
            <a:r>
              <a:rPr lang="de-DE" sz="1600" dirty="0"/>
              <a:t> </a:t>
            </a:r>
            <a:r>
              <a:rPr lang="de-DE" sz="1600" dirty="0" err="1"/>
              <a:t>harmonic</a:t>
            </a:r>
            <a:r>
              <a:rPr lang="de-DE" sz="1600" dirty="0"/>
              <a:t> </a:t>
            </a:r>
            <a:r>
              <a:rPr lang="de-DE" sz="1600" dirty="0" err="1"/>
              <a:t>oscillator</a:t>
            </a:r>
            <a:r>
              <a:rPr lang="de-DE" sz="1600" dirty="0"/>
              <a:t> potential,</a:t>
            </a:r>
          </a:p>
          <a:p>
            <a:pPr marL="228600" indent="-228600" defTabSz="914400">
              <a:lnSpc>
                <a:spcPct val="110000"/>
              </a:lnSpc>
              <a:spcBef>
                <a:spcPts val="1200"/>
              </a:spcBef>
              <a:buClr>
                <a:schemeClr val="tx2"/>
              </a:buClr>
              <a:buFont typeface="Wingdings" pitchFamily="2" charset="2"/>
              <a:buChar char="§"/>
            </a:pPr>
            <a:r>
              <a:rPr lang="de-DE" sz="1600" dirty="0"/>
              <a:t>  </a:t>
            </a:r>
          </a:p>
        </p:txBody>
      </p:sp>
      <p:graphicFrame>
        <p:nvGraphicFramePr>
          <p:cNvPr id="7" name="Table 6">
            <a:extLst>
              <a:ext uri="{FF2B5EF4-FFF2-40B4-BE49-F238E27FC236}">
                <a16:creationId xmlns:a16="http://schemas.microsoft.com/office/drawing/2014/main" id="{804E8C1B-D80F-8979-8C89-375551FF8D28}"/>
              </a:ext>
            </a:extLst>
          </p:cNvPr>
          <p:cNvGraphicFramePr>
            <a:graphicFrameLocks noGrp="1"/>
          </p:cNvGraphicFramePr>
          <p:nvPr>
            <p:extLst>
              <p:ext uri="{D42A27DB-BD31-4B8C-83A1-F6EECF244321}">
                <p14:modId xmlns:p14="http://schemas.microsoft.com/office/powerpoint/2010/main" val="3069215224"/>
              </p:ext>
            </p:extLst>
          </p:nvPr>
        </p:nvGraphicFramePr>
        <p:xfrm>
          <a:off x="755576" y="1783466"/>
          <a:ext cx="6096000" cy="2225040"/>
        </p:xfrm>
        <a:graphic>
          <a:graphicData uri="http://schemas.openxmlformats.org/drawingml/2006/table">
            <a:tbl>
              <a:tblPr firstRow="1" bandRow="1">
                <a:tableStyleId>{F2DE63D5-997A-4646-A377-4702673A728D}</a:tableStyleId>
              </a:tblPr>
              <a:tblGrid>
                <a:gridCol w="3048000">
                  <a:extLst>
                    <a:ext uri="{9D8B030D-6E8A-4147-A177-3AD203B41FA5}">
                      <a16:colId xmlns:a16="http://schemas.microsoft.com/office/drawing/2014/main" val="90921757"/>
                    </a:ext>
                  </a:extLst>
                </a:gridCol>
                <a:gridCol w="3048000">
                  <a:extLst>
                    <a:ext uri="{9D8B030D-6E8A-4147-A177-3AD203B41FA5}">
                      <a16:colId xmlns:a16="http://schemas.microsoft.com/office/drawing/2014/main" val="1830106252"/>
                    </a:ext>
                  </a:extLst>
                </a:gridCol>
              </a:tblGrid>
              <a:tr h="370840">
                <a:tc>
                  <a:txBody>
                    <a:bodyPr/>
                    <a:lstStyle/>
                    <a:p>
                      <a:r>
                        <a:rPr lang="de-DE" dirty="0" err="1"/>
                        <a:t>parameter</a:t>
                      </a:r>
                      <a:endParaRPr lang="en-DE" dirty="0"/>
                    </a:p>
                  </a:txBody>
                  <a:tcPr/>
                </a:tc>
                <a:tc>
                  <a:txBody>
                    <a:bodyPr/>
                    <a:lstStyle/>
                    <a:p>
                      <a:r>
                        <a:rPr lang="de-DE" dirty="0"/>
                        <a:t>Value(in </a:t>
                      </a:r>
                      <a:r>
                        <a:rPr lang="de-DE" dirty="0" err="1"/>
                        <a:t>atomic</a:t>
                      </a:r>
                      <a:r>
                        <a:rPr lang="de-DE" dirty="0"/>
                        <a:t> </a:t>
                      </a:r>
                      <a:r>
                        <a:rPr lang="de-DE" dirty="0" err="1"/>
                        <a:t>units</a:t>
                      </a:r>
                      <a:r>
                        <a:rPr lang="de-DE" dirty="0"/>
                        <a:t>)</a:t>
                      </a:r>
                      <a:endParaRPr lang="en-DE" dirty="0"/>
                    </a:p>
                  </a:txBody>
                  <a:tcPr/>
                </a:tc>
                <a:extLst>
                  <a:ext uri="{0D108BD9-81ED-4DB2-BD59-A6C34878D82A}">
                    <a16:rowId xmlns:a16="http://schemas.microsoft.com/office/drawing/2014/main" val="2210969806"/>
                  </a:ext>
                </a:extLst>
              </a:tr>
              <a:tr h="370840">
                <a:tc>
                  <a:txBody>
                    <a:bodyPr/>
                    <a:lstStyle/>
                    <a:p>
                      <a:r>
                        <a:rPr lang="de-DE" dirty="0"/>
                        <a:t>C(</a:t>
                      </a:r>
                      <a:r>
                        <a:rPr lang="de-DE" dirty="0" err="1"/>
                        <a:t>spring_constant</a:t>
                      </a:r>
                      <a:r>
                        <a:rPr lang="de-DE" dirty="0"/>
                        <a:t>)</a:t>
                      </a:r>
                      <a:endParaRPr lang="en-DE" dirty="0"/>
                    </a:p>
                  </a:txBody>
                  <a:tcPr/>
                </a:tc>
                <a:tc>
                  <a:txBody>
                    <a:bodyPr/>
                    <a:lstStyle/>
                    <a:p>
                      <a:r>
                        <a:rPr lang="de-DE" dirty="0"/>
                        <a:t>1500</a:t>
                      </a:r>
                      <a:endParaRPr lang="en-DE" dirty="0"/>
                    </a:p>
                  </a:txBody>
                  <a:tcPr/>
                </a:tc>
                <a:extLst>
                  <a:ext uri="{0D108BD9-81ED-4DB2-BD59-A6C34878D82A}">
                    <a16:rowId xmlns:a16="http://schemas.microsoft.com/office/drawing/2014/main" val="1017170325"/>
                  </a:ext>
                </a:extLst>
              </a:tr>
              <a:tr h="370840">
                <a:tc>
                  <a:txBody>
                    <a:bodyPr/>
                    <a:lstStyle/>
                    <a:p>
                      <a:r>
                        <a:rPr lang="de-DE" dirty="0"/>
                        <a:t>m</a:t>
                      </a:r>
                      <a:endParaRPr lang="en-DE" dirty="0"/>
                    </a:p>
                  </a:txBody>
                  <a:tcPr/>
                </a:tc>
                <a:tc>
                  <a:txBody>
                    <a:bodyPr/>
                    <a:lstStyle/>
                    <a:p>
                      <a:r>
                        <a:rPr lang="de-DE" dirty="0"/>
                        <a:t>2000</a:t>
                      </a:r>
                      <a:endParaRPr lang="en-DE" dirty="0"/>
                    </a:p>
                  </a:txBody>
                  <a:tcPr/>
                </a:tc>
                <a:extLst>
                  <a:ext uri="{0D108BD9-81ED-4DB2-BD59-A6C34878D82A}">
                    <a16:rowId xmlns:a16="http://schemas.microsoft.com/office/drawing/2014/main" val="4230007871"/>
                  </a:ext>
                </a:extLst>
              </a:tr>
              <a:tr h="370840">
                <a:tc>
                  <a:txBody>
                    <a:bodyPr/>
                    <a:lstStyle/>
                    <a:p>
                      <a:r>
                        <a:rPr lang="de-DE" dirty="0"/>
                        <a:t>x</a:t>
                      </a:r>
                      <a:endParaRPr lang="en-DE" dirty="0"/>
                    </a:p>
                  </a:txBody>
                  <a:tcPr/>
                </a:tc>
                <a:tc>
                  <a:txBody>
                    <a:bodyPr/>
                    <a:lstStyle/>
                    <a:p>
                      <a:r>
                        <a:rPr lang="de-DE" dirty="0"/>
                        <a:t>(-2, 2)</a:t>
                      </a:r>
                      <a:r>
                        <a:rPr lang="de-DE" dirty="0" err="1"/>
                        <a:t>Angsrom</a:t>
                      </a:r>
                      <a:endParaRPr lang="en-DE" dirty="0"/>
                    </a:p>
                  </a:txBody>
                  <a:tcPr/>
                </a:tc>
                <a:extLst>
                  <a:ext uri="{0D108BD9-81ED-4DB2-BD59-A6C34878D82A}">
                    <a16:rowId xmlns:a16="http://schemas.microsoft.com/office/drawing/2014/main" val="3225534556"/>
                  </a:ext>
                </a:extLst>
              </a:tr>
              <a:tr h="370840">
                <a:tc>
                  <a:txBody>
                    <a:bodyPr/>
                    <a:lstStyle/>
                    <a:p>
                      <a:r>
                        <a:rPr lang="de-DE" dirty="0"/>
                        <a:t>x0</a:t>
                      </a:r>
                      <a:endParaRPr lang="en-DE" dirty="0"/>
                    </a:p>
                  </a:txBody>
                  <a:tcPr/>
                </a:tc>
                <a:tc>
                  <a:txBody>
                    <a:bodyPr/>
                    <a:lstStyle/>
                    <a:p>
                      <a:r>
                        <a:rPr lang="de-DE" dirty="0"/>
                        <a:t>0</a:t>
                      </a:r>
                      <a:endParaRPr lang="en-DE" dirty="0"/>
                    </a:p>
                  </a:txBody>
                  <a:tcPr/>
                </a:tc>
                <a:extLst>
                  <a:ext uri="{0D108BD9-81ED-4DB2-BD59-A6C34878D82A}">
                    <a16:rowId xmlns:a16="http://schemas.microsoft.com/office/drawing/2014/main" val="1358636897"/>
                  </a:ext>
                </a:extLst>
              </a:tr>
              <a:tr h="370840">
                <a:tc>
                  <a:txBody>
                    <a:bodyPr/>
                    <a:lstStyle/>
                    <a:p>
                      <a:r>
                        <a:rPr lang="de-DE" dirty="0"/>
                        <a:t>s0</a:t>
                      </a:r>
                      <a:endParaRPr lang="en-DE" dirty="0"/>
                    </a:p>
                  </a:txBody>
                  <a:tcPr/>
                </a:tc>
                <a:tc>
                  <a:txBody>
                    <a:bodyPr/>
                    <a:lstStyle/>
                    <a:p>
                      <a:r>
                        <a:rPr lang="de-DE" dirty="0"/>
                        <a:t>0</a:t>
                      </a:r>
                      <a:endParaRPr lang="en-DE" dirty="0"/>
                    </a:p>
                  </a:txBody>
                  <a:tcPr/>
                </a:tc>
                <a:extLst>
                  <a:ext uri="{0D108BD9-81ED-4DB2-BD59-A6C34878D82A}">
                    <a16:rowId xmlns:a16="http://schemas.microsoft.com/office/drawing/2014/main" val="3071800335"/>
                  </a:ext>
                </a:extLst>
              </a:tr>
            </a:tbl>
          </a:graphicData>
        </a:graphic>
      </p:graphicFrame>
    </p:spTree>
    <p:extLst>
      <p:ext uri="{BB962C8B-B14F-4D97-AF65-F5344CB8AC3E}">
        <p14:creationId xmlns:p14="http://schemas.microsoft.com/office/powerpoint/2010/main" val="88503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1237-5419-E135-DE3B-57E7DE25D262}"/>
              </a:ext>
            </a:extLst>
          </p:cNvPr>
          <p:cNvSpPr>
            <a:spLocks noGrp="1"/>
          </p:cNvSpPr>
          <p:nvPr>
            <p:ph type="title"/>
          </p:nvPr>
        </p:nvSpPr>
        <p:spPr>
          <a:xfrm>
            <a:off x="323850" y="339502"/>
            <a:ext cx="8496300" cy="575841"/>
          </a:xfrm>
        </p:spPr>
        <p:txBody>
          <a:bodyPr vert="horz" lIns="0" tIns="45720" rIns="91440" bIns="45720" rtlCol="0" anchor="t" anchorCtr="0">
            <a:normAutofit/>
          </a:bodyPr>
          <a:lstStyle/>
          <a:p>
            <a:r>
              <a:rPr lang="de-DE" b="1" kern="1200" dirty="0" err="1">
                <a:latin typeface="+mj-lt"/>
                <a:ea typeface="+mj-ea"/>
                <a:cs typeface="+mj-cs"/>
              </a:rPr>
              <a:t>Coupled</a:t>
            </a:r>
            <a:r>
              <a:rPr lang="de-DE" b="1" kern="1200" dirty="0">
                <a:latin typeface="+mj-lt"/>
                <a:ea typeface="+mj-ea"/>
                <a:cs typeface="+mj-cs"/>
              </a:rPr>
              <a:t> </a:t>
            </a:r>
            <a:r>
              <a:rPr lang="de-DE" b="1" kern="1200" dirty="0" err="1">
                <a:latin typeface="+mj-lt"/>
                <a:ea typeface="+mj-ea"/>
                <a:cs typeface="+mj-cs"/>
              </a:rPr>
              <a:t>electron-nuclear</a:t>
            </a:r>
            <a:r>
              <a:rPr lang="de-DE" b="1" kern="1200" dirty="0">
                <a:latin typeface="+mj-lt"/>
                <a:ea typeface="+mj-ea"/>
                <a:cs typeface="+mj-cs"/>
              </a:rPr>
              <a:t> </a:t>
            </a:r>
            <a:r>
              <a:rPr lang="de-DE" b="1" kern="1200" dirty="0" err="1">
                <a:latin typeface="+mj-lt"/>
                <a:ea typeface="+mj-ea"/>
                <a:cs typeface="+mj-cs"/>
              </a:rPr>
              <a:t>dynamics</a:t>
            </a:r>
            <a:endParaRPr lang="de-DE" b="1" kern="1200" dirty="0">
              <a:latin typeface="+mj-lt"/>
              <a:ea typeface="+mj-ea"/>
              <a:cs typeface="+mj-cs"/>
            </a:endParaRPr>
          </a:p>
        </p:txBody>
      </p:sp>
      <p:pic>
        <p:nvPicPr>
          <p:cNvPr id="4" name="Picture 3">
            <a:extLst>
              <a:ext uri="{FF2B5EF4-FFF2-40B4-BE49-F238E27FC236}">
                <a16:creationId xmlns:a16="http://schemas.microsoft.com/office/drawing/2014/main" id="{0F1CBED3-170B-72A2-8F4D-E5F7B04551E8}"/>
              </a:ext>
            </a:extLst>
          </p:cNvPr>
          <p:cNvPicPr>
            <a:picLocks noChangeAspect="1"/>
          </p:cNvPicPr>
          <p:nvPr/>
        </p:nvPicPr>
        <p:blipFill>
          <a:blip r:embed="rId2"/>
          <a:srcRect/>
          <a:stretch/>
        </p:blipFill>
        <p:spPr>
          <a:xfrm>
            <a:off x="4572421" y="911318"/>
            <a:ext cx="4248472" cy="2664296"/>
          </a:xfrm>
          <a:prstGeom prst="rect">
            <a:avLst/>
          </a:prstGeom>
          <a:noFill/>
        </p:spPr>
      </p:pic>
      <p:sp>
        <p:nvSpPr>
          <p:cNvPr id="5" name="Slide Number Placeholder 4">
            <a:extLst>
              <a:ext uri="{FF2B5EF4-FFF2-40B4-BE49-F238E27FC236}">
                <a16:creationId xmlns:a16="http://schemas.microsoft.com/office/drawing/2014/main" id="{3B0BD441-E0F9-726A-6E90-A9B708BE38B0}"/>
              </a:ext>
            </a:extLst>
          </p:cNvPr>
          <p:cNvSpPr>
            <a:spLocks noGrp="1"/>
          </p:cNvSpPr>
          <p:nvPr>
            <p:ph type="sldNum" sz="quarter" idx="12"/>
          </p:nvPr>
        </p:nvSpPr>
        <p:spPr>
          <a:xfrm>
            <a:off x="8123094" y="4616957"/>
            <a:ext cx="702990" cy="274637"/>
          </a:xfrm>
        </p:spPr>
        <p:txBody>
          <a:bodyPr vert="horz" lIns="91440" tIns="45720" rIns="0" bIns="45720" rtlCol="0" anchor="ctr">
            <a:normAutofit/>
          </a:bodyPr>
          <a:lstStyle/>
          <a:p>
            <a:pPr>
              <a:spcAft>
                <a:spcPts val="600"/>
              </a:spcAft>
            </a:pPr>
            <a:fld id="{309D5144-004E-1E45-907B-65C86CA25C3F}" type="slidenum">
              <a:rPr lang="de-DE" smtClean="0"/>
              <a:pPr>
                <a:spcAft>
                  <a:spcPts val="600"/>
                </a:spcAft>
              </a:pPr>
              <a:t>9</a:t>
            </a:fld>
            <a:endParaRPr lang="de-DE"/>
          </a:p>
        </p:txBody>
      </p:sp>
      <p:pic>
        <p:nvPicPr>
          <p:cNvPr id="6" name="Picture 5" descr="A graph of a waveform">
            <a:extLst>
              <a:ext uri="{FF2B5EF4-FFF2-40B4-BE49-F238E27FC236}">
                <a16:creationId xmlns:a16="http://schemas.microsoft.com/office/drawing/2014/main" id="{A53558FE-23C3-CDA5-ED6E-3E398E9AB811}"/>
              </a:ext>
            </a:extLst>
          </p:cNvPr>
          <p:cNvPicPr>
            <a:picLocks noChangeAspect="1"/>
          </p:cNvPicPr>
          <p:nvPr/>
        </p:nvPicPr>
        <p:blipFill>
          <a:blip r:embed="rId3"/>
          <a:stretch>
            <a:fillRect/>
          </a:stretch>
        </p:blipFill>
        <p:spPr>
          <a:xfrm>
            <a:off x="661013" y="1779662"/>
            <a:ext cx="3528392" cy="2618381"/>
          </a:xfrm>
          <a:prstGeom prst="rect">
            <a:avLst/>
          </a:prstGeom>
        </p:spPr>
      </p:pic>
      <p:sp>
        <p:nvSpPr>
          <p:cNvPr id="10" name="TextBox 9">
            <a:extLst>
              <a:ext uri="{FF2B5EF4-FFF2-40B4-BE49-F238E27FC236}">
                <a16:creationId xmlns:a16="http://schemas.microsoft.com/office/drawing/2014/main" id="{D6798337-9E6D-89C6-C662-CD4012338797}"/>
              </a:ext>
            </a:extLst>
          </p:cNvPr>
          <p:cNvSpPr txBox="1"/>
          <p:nvPr/>
        </p:nvSpPr>
        <p:spPr>
          <a:xfrm>
            <a:off x="971600" y="1131590"/>
            <a:ext cx="3816424" cy="1001300"/>
          </a:xfrm>
          <a:prstGeom prst="rect">
            <a:avLst/>
          </a:prstGeom>
          <a:noFill/>
        </p:spPr>
        <p:txBody>
          <a:bodyPr wrap="square">
            <a:spAutoFit/>
          </a:bodyPr>
          <a:lstStyle/>
          <a:p>
            <a:pPr marL="228600" indent="-228600" defTabSz="914400">
              <a:lnSpc>
                <a:spcPct val="110000"/>
              </a:lnSpc>
              <a:spcBef>
                <a:spcPts val="1200"/>
              </a:spcBef>
              <a:buClr>
                <a:schemeClr val="tx2"/>
              </a:buClr>
              <a:buFont typeface="Wingdings" pitchFamily="2" charset="2"/>
              <a:buChar char="§"/>
            </a:pPr>
            <a:r>
              <a:rPr lang="en-GB" sz="1400" dirty="0"/>
              <a:t>Let us now consider ground state wavefunction</a:t>
            </a:r>
          </a:p>
          <a:p>
            <a:pPr marL="228600" indent="-228600" defTabSz="914400">
              <a:lnSpc>
                <a:spcPct val="110000"/>
              </a:lnSpc>
              <a:spcBef>
                <a:spcPts val="1200"/>
              </a:spcBef>
              <a:buClr>
                <a:schemeClr val="tx2"/>
              </a:buClr>
              <a:buFont typeface="Wingdings" pitchFamily="2" charset="2"/>
              <a:buChar char="§"/>
            </a:pPr>
            <a:endParaRPr lang="de-DE" sz="18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07A053C-7E2D-09AA-D8ED-33D85AB23247}"/>
                  </a:ext>
                </a:extLst>
              </p:cNvPr>
              <p:cNvSpPr txBox="1"/>
              <p:nvPr/>
            </p:nvSpPr>
            <p:spPr>
              <a:xfrm>
                <a:off x="4433918" y="3791861"/>
                <a:ext cx="4392166" cy="860692"/>
              </a:xfrm>
              <a:prstGeom prst="rect">
                <a:avLst/>
              </a:prstGeom>
            </p:spPr>
            <p:txBody>
              <a:bodyPr vert="horz" lIns="0" tIns="45720" rIns="91440" bIns="45720" rtlCol="0">
                <a:normAutofit/>
              </a:bodyPr>
              <a:lstStyle/>
              <a:p>
                <a:pPr marL="228600" indent="-228600" defTabSz="914400">
                  <a:lnSpc>
                    <a:spcPct val="110000"/>
                  </a:lnSpc>
                  <a:spcBef>
                    <a:spcPts val="1200"/>
                  </a:spcBef>
                  <a:buClr>
                    <a:schemeClr val="tx2"/>
                  </a:buClr>
                  <a:buFont typeface="Wingdings" pitchFamily="2" charset="2"/>
                  <a:buChar char="§"/>
                </a:pPr>
                <a:r>
                  <a:rPr lang="de-DE" sz="1400" dirty="0"/>
                  <a:t>Wigner </a:t>
                </a:r>
                <a:r>
                  <a:rPr lang="de-DE" sz="1400" dirty="0" err="1"/>
                  <a:t>transformation</a:t>
                </a:r>
                <a:r>
                  <a:rPr lang="de-DE" sz="1400" dirty="0"/>
                  <a:t> </a:t>
                </a:r>
                <a:r>
                  <a:rPr lang="de-DE" sz="1400" dirty="0" err="1"/>
                  <a:t>of</a:t>
                </a:r>
                <a:r>
                  <a:rPr lang="de-DE" sz="1400" dirty="0"/>
                  <a:t> </a:t>
                </a:r>
                <a:r>
                  <a:rPr lang="de-DE" sz="1400" dirty="0" err="1"/>
                  <a:t>ground</a:t>
                </a:r>
                <a:r>
                  <a:rPr lang="de-DE" sz="1400" dirty="0"/>
                  <a:t> </a:t>
                </a:r>
                <a:r>
                  <a:rPr lang="de-DE" sz="1400" dirty="0" err="1"/>
                  <a:t>state</a:t>
                </a:r>
                <a:r>
                  <a:rPr lang="de-DE" sz="1400" dirty="0"/>
                  <a:t> </a:t>
                </a:r>
                <a:r>
                  <a:rPr lang="de-DE" sz="1400" dirty="0" err="1"/>
                  <a:t>wavefunction</a:t>
                </a:r>
                <a:r>
                  <a:rPr lang="de-DE" sz="1400" dirty="0"/>
                  <a:t> </a:t>
                </a:r>
                <a:r>
                  <a:rPr lang="de-DE" sz="1400" dirty="0" err="1"/>
                  <a:t>of</a:t>
                </a:r>
                <a:r>
                  <a:rPr lang="de-DE" sz="1400" dirty="0"/>
                  <a:t> a </a:t>
                </a:r>
                <a:r>
                  <a:rPr lang="de-DE" sz="1400" dirty="0" err="1"/>
                  <a:t>harmonic</a:t>
                </a:r>
                <a:r>
                  <a:rPr lang="de-DE" sz="1400" dirty="0"/>
                  <a:t> </a:t>
                </a:r>
                <a:r>
                  <a:rPr lang="de-DE" sz="1400" dirty="0" err="1"/>
                  <a:t>oscillator</a:t>
                </a:r>
                <a:r>
                  <a:rPr lang="de-DE" sz="1400" dirty="0"/>
                  <a:t> potential (</a:t>
                </a:r>
                <a14:m>
                  <m:oMath xmlns:m="http://schemas.openxmlformats.org/officeDocument/2006/math">
                    <m:sSup>
                      <m:sSupPr>
                        <m:ctrlPr>
                          <a:rPr lang="de-DE" sz="1400" i="1" smtClean="0">
                            <a:latin typeface="Cambria Math" panose="02040503050406030204" pitchFamily="18" charset="0"/>
                          </a:rPr>
                        </m:ctrlPr>
                      </m:sSupPr>
                      <m:e>
                        <m:r>
                          <a:rPr lang="de-DE" sz="1400" b="0" i="1" smtClean="0">
                            <a:latin typeface="Cambria Math" panose="02040503050406030204" pitchFamily="18" charset="0"/>
                          </a:rPr>
                          <m:t>0</m:t>
                        </m:r>
                      </m:e>
                      <m:sup>
                        <m:r>
                          <a:rPr lang="de-DE" sz="1400" b="0" i="1" smtClean="0">
                            <a:latin typeface="Cambria Math" panose="02040503050406030204" pitchFamily="18" charset="0"/>
                          </a:rPr>
                          <m:t>𝑡h</m:t>
                        </m:r>
                      </m:sup>
                    </m:sSup>
                    <m:r>
                      <a:rPr lang="de-DE" sz="1400" b="0" i="1" smtClean="0">
                        <a:latin typeface="Cambria Math" panose="02040503050406030204" pitchFamily="18" charset="0"/>
                      </a:rPr>
                      <m:t> </m:t>
                    </m:r>
                  </m:oMath>
                </a14:m>
                <a:r>
                  <a:rPr lang="de-DE" sz="1400" dirty="0" err="1"/>
                  <a:t>order</a:t>
                </a:r>
                <a:r>
                  <a:rPr lang="de-DE" sz="1400" dirty="0"/>
                  <a:t> </a:t>
                </a:r>
                <a:r>
                  <a:rPr lang="de-DE" sz="1400" dirty="0" err="1"/>
                  <a:t>Hermite</a:t>
                </a:r>
                <a:r>
                  <a:rPr lang="de-DE" sz="1400" dirty="0"/>
                  <a:t> </a:t>
                </a:r>
                <a:r>
                  <a:rPr lang="de-DE" sz="1400" dirty="0" err="1"/>
                  <a:t>Gaussian</a:t>
                </a:r>
                <a:r>
                  <a:rPr lang="de-DE" sz="1400" dirty="0"/>
                  <a:t>) </a:t>
                </a:r>
                <a:r>
                  <a:rPr lang="de-DE" sz="1400" dirty="0" err="1"/>
                  <a:t>is</a:t>
                </a:r>
                <a:r>
                  <a:rPr lang="de-DE" sz="1400" dirty="0"/>
                  <a:t> also a </a:t>
                </a:r>
                <a:r>
                  <a:rPr lang="de-DE" sz="1400" dirty="0" err="1"/>
                  <a:t>gaussian</a:t>
                </a:r>
                <a:r>
                  <a:rPr lang="de-DE" sz="1400" dirty="0"/>
                  <a:t>. </a:t>
                </a:r>
              </a:p>
            </p:txBody>
          </p:sp>
        </mc:Choice>
        <mc:Fallback xmlns="">
          <p:sp>
            <p:nvSpPr>
              <p:cNvPr id="12" name="TextBox 11">
                <a:extLst>
                  <a:ext uri="{FF2B5EF4-FFF2-40B4-BE49-F238E27FC236}">
                    <a16:creationId xmlns:a16="http://schemas.microsoft.com/office/drawing/2014/main" id="{107A053C-7E2D-09AA-D8ED-33D85AB23247}"/>
                  </a:ext>
                </a:extLst>
              </p:cNvPr>
              <p:cNvSpPr txBox="1">
                <a:spLocks noRot="1" noChangeAspect="1" noMove="1" noResize="1" noEditPoints="1" noAdjustHandles="1" noChangeArrowheads="1" noChangeShapeType="1" noTextEdit="1"/>
              </p:cNvSpPr>
              <p:nvPr/>
            </p:nvSpPr>
            <p:spPr>
              <a:xfrm>
                <a:off x="4433918" y="3791861"/>
                <a:ext cx="4392166" cy="860692"/>
              </a:xfrm>
              <a:prstGeom prst="rect">
                <a:avLst/>
              </a:prstGeom>
              <a:blipFill>
                <a:blip r:embed="rId4"/>
                <a:stretch>
                  <a:fillRect l="-2219" t="-709"/>
                </a:stretch>
              </a:blipFill>
            </p:spPr>
            <p:txBody>
              <a:bodyPr/>
              <a:lstStyle/>
              <a:p>
                <a:r>
                  <a:rPr lang="en-DE">
                    <a:noFill/>
                  </a:rPr>
                  <a:t> </a:t>
                </a:r>
              </a:p>
            </p:txBody>
          </p:sp>
        </mc:Fallback>
      </mc:AlternateContent>
    </p:spTree>
    <p:extLst>
      <p:ext uri="{BB962C8B-B14F-4D97-AF65-F5344CB8AC3E}">
        <p14:creationId xmlns:p14="http://schemas.microsoft.com/office/powerpoint/2010/main" val="1706085695"/>
      </p:ext>
    </p:extLst>
  </p:cSld>
  <p:clrMapOvr>
    <a:masterClrMapping/>
  </p:clrMapOvr>
</p:sld>
</file>

<file path=ppt/theme/theme1.xml><?xml version="1.0" encoding="utf-8"?>
<a:theme xmlns:a="http://schemas.openxmlformats.org/drawingml/2006/main" name="Benutzerdefiniertes Design">
  <a:themeElements>
    <a:clrScheme name="Benutzerdefiniert 6">
      <a:dk1>
        <a:srgbClr val="333333"/>
      </a:dk1>
      <a:lt1>
        <a:srgbClr val="FFFFFF"/>
      </a:lt1>
      <a:dk2>
        <a:srgbClr val="0271BB"/>
      </a:dk2>
      <a:lt2>
        <a:srgbClr val="F0F3F6"/>
      </a:lt2>
      <a:accent1>
        <a:srgbClr val="E2001A"/>
      </a:accent1>
      <a:accent2>
        <a:srgbClr val="0271BB"/>
      </a:accent2>
      <a:accent3>
        <a:srgbClr val="3B515B"/>
      </a:accent3>
      <a:accent4>
        <a:srgbClr val="F07F8C"/>
      </a:accent4>
      <a:accent5>
        <a:srgbClr val="80B8DD"/>
      </a:accent5>
      <a:accent6>
        <a:srgbClr val="9DA8AD"/>
      </a:accent6>
      <a:hlink>
        <a:srgbClr val="0271BB"/>
      </a:hlink>
      <a:folHlink>
        <a:srgbClr val="80B8D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w="28575">
          <a:solidFill>
            <a:schemeClr val="accent3">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600" dirty="0" smtClean="0">
            <a:latin typeface="TheSans UHH" panose="020B0502050302020203" pitchFamily="34" charset="77"/>
          </a:defRPr>
        </a:defPPr>
      </a:lstStyle>
    </a:txDef>
  </a:objectDefaults>
  <a:extraClrSchemeLst/>
  <a:extLst>
    <a:ext uri="{05A4C25C-085E-4340-85A3-A5531E510DB2}">
      <thm15:themeFamily xmlns:thm15="http://schemas.microsoft.com/office/thememl/2012/main" name="230522-Vorlage-PPT-v12" id="{93E51D71-30E6-944F-AF76-1663F22A654C}" vid="{1A941132-CFFB-364C-ACFC-9EF91DACCF55}"/>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4E1E6C15FD80AF49AEB1DEFF5F33194F" ma:contentTypeVersion="4" ma:contentTypeDescription="Ein neues Dokument erstellen." ma:contentTypeScope="" ma:versionID="b71729b5ce3a8ea50c81940ea1098782">
  <xsd:schema xmlns:xsd="http://www.w3.org/2001/XMLSchema" xmlns:xs="http://www.w3.org/2001/XMLSchema" xmlns:p="http://schemas.microsoft.com/office/2006/metadata/properties" xmlns:ns2="a8d2fd8b-ea47-4297-a2a4-bbaafe68126a" targetNamespace="http://schemas.microsoft.com/office/2006/metadata/properties" ma:root="true" ma:fieldsID="d825ee8331a942623613287f67bffd49" ns2:_="">
    <xsd:import namespace="a8d2fd8b-ea47-4297-a2a4-bbaafe6812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d2fd8b-ea47-4297-a2a4-bbaafe6812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8E9F1F-EDFC-4B9F-90D6-FF7629612A7D}">
  <ds:schemaRefs>
    <ds:schemaRef ds:uri="http://schemas.microsoft.com/sharepoint/v3/contenttype/forms"/>
  </ds:schemaRefs>
</ds:datastoreItem>
</file>

<file path=customXml/itemProps2.xml><?xml version="1.0" encoding="utf-8"?>
<ds:datastoreItem xmlns:ds="http://schemas.openxmlformats.org/officeDocument/2006/customXml" ds:itemID="{631BA0E0-62B6-46F5-8A82-BCE103D7A7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d2fd8b-ea47-4297-a2a4-bbaafe6812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E76099-763A-4686-B3F5-939F3E16EF65}">
  <ds:schemaRefs>
    <ds:schemaRef ds:uri="http://purl.org/dc/dcmitype/"/>
    <ds:schemaRef ds:uri="http://schemas.microsoft.com/office/2006/metadata/properties"/>
    <ds:schemaRef ds:uri="http://purl.org/dc/terms/"/>
    <ds:schemaRef ds:uri="http://schemas.microsoft.com/office/2006/documentManagement/types"/>
    <ds:schemaRef ds:uri="http://purl.org/dc/elements/1.1/"/>
    <ds:schemaRef ds:uri="http://www.w3.org/XML/1998/namespace"/>
    <ds:schemaRef ds:uri="http://schemas.microsoft.com/office/infopath/2007/PartnerControls"/>
    <ds:schemaRef ds:uri="a8d2fd8b-ea47-4297-a2a4-bbaafe68126a"/>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Benutzerdefiniertes Design</Template>
  <TotalTime>1461</TotalTime>
  <Words>1269</Words>
  <Application>Microsoft Office PowerPoint</Application>
  <PresentationFormat>On-screen Show (16:9)</PresentationFormat>
  <Paragraphs>107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TheSans UHH</vt:lpstr>
      <vt:lpstr>Cambria Math</vt:lpstr>
      <vt:lpstr>Arial</vt:lpstr>
      <vt:lpstr>Wingdings</vt:lpstr>
      <vt:lpstr>Benutzerdefiniertes Design</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lpstr>Coupled electron-nuclear dynamics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PowerPoint-Vorlage der Universität Hamburg</dc:title>
  <dc:subject/>
  <dc:creator/>
  <cp:keywords/>
  <dc:description/>
  <cp:lastModifiedBy>Mitulbhai Nandlal Akbari</cp:lastModifiedBy>
  <cp:revision>29</cp:revision>
  <dcterms:created xsi:type="dcterms:W3CDTF">2023-05-30T13:23:33Z</dcterms:created>
  <dcterms:modified xsi:type="dcterms:W3CDTF">2024-01-22T08:02:20Z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rache">
    <vt:lpwstr>Deutsch</vt:lpwstr>
  </property>
  <property fmtid="{D5CDD505-2E9C-101B-9397-08002B2CF9AE}" pid="3" name="ContentTypeId">
    <vt:lpwstr>0x0101004E1E6C15FD80AF49AEB1DEFF5F33194F</vt:lpwstr>
  </property>
</Properties>
</file>