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8" r:id="rId4"/>
  </p:sldMasterIdLst>
  <p:notesMasterIdLst>
    <p:notesMasterId r:id="rId6"/>
  </p:notesMasterIdLst>
  <p:handoutMasterIdLst>
    <p:handoutMasterId r:id="rId7"/>
  </p:handoutMasterIdLst>
  <p:sldIdLst>
    <p:sldId id="765" r:id="rId5"/>
  </p:sldIdLst>
  <p:sldSz cx="9144000" cy="5143500" type="screen16x9"/>
  <p:notesSz cx="6858000" cy="9144000"/>
  <p:embeddedFontLst>
    <p:embeddedFont>
      <p:font typeface="TheSans UHH" panose="020B0604020202020204" charset="0"/>
      <p:regular r:id="rId8"/>
      <p:bold r:id="rId9"/>
      <p:italic r:id="rId10"/>
      <p:boldItalic r:id="rId11"/>
    </p:embeddedFont>
  </p:embeddedFont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312597-6606-9E3A-D41D-F5C602AFE954}" name="Tobias Wegener" initials="TW" userId="S::tobias.wegener@uni-hamburg.de::6b6b4fba-7ccc-4b6b-a6f1-d5cf079027d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e Neumann" initials="AN" lastIdx="3" clrIdx="0">
    <p:extLst>
      <p:ext uri="{19B8F6BF-5375-455C-9EA6-DF929625EA0E}">
        <p15:presenceInfo xmlns:p15="http://schemas.microsoft.com/office/powerpoint/2012/main" userId="Ariane Neu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1A"/>
    <a:srgbClr val="333333"/>
    <a:srgbClr val="0271BB"/>
    <a:srgbClr val="3B515B"/>
    <a:srgbClr val="3C515B"/>
    <a:srgbClr val="80B8DD"/>
    <a:srgbClr val="E5F5FA"/>
    <a:srgbClr val="000000"/>
    <a:srgbClr val="9DA8AD"/>
    <a:srgbClr val="B6B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7B034-C6B7-4D07-BB88-739D26753110}" v="27" dt="2023-11-13T22:01:38.080"/>
  </p1510:revLst>
</p1510:revInfo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4" autoAdjust="0"/>
    <p:restoredTop sz="96327" autoAdjust="0"/>
  </p:normalViewPr>
  <p:slideViewPr>
    <p:cSldViewPr snapToObjects="1">
      <p:cViewPr varScale="1">
        <p:scale>
          <a:sx n="111" d="100"/>
          <a:sy n="111" d="100"/>
        </p:scale>
        <p:origin x="672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4984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ulbhai Nandlal Akbari" userId="0cec19f74f8cc2c8" providerId="LiveId" clId="{1247B034-C6B7-4D07-BB88-739D26753110}"/>
    <pc:docChg chg="undo redo custSel addSld delSld modSld delSection">
      <pc:chgData name="Mitulbhai Nandlal Akbari" userId="0cec19f74f8cc2c8" providerId="LiveId" clId="{1247B034-C6B7-4D07-BB88-739D26753110}" dt="2023-11-13T22:05:50.936" v="79" actId="20577"/>
      <pc:docMkLst>
        <pc:docMk/>
      </pc:docMkLst>
      <pc:sldChg chg="modSp del mod modAnim">
        <pc:chgData name="Mitulbhai Nandlal Akbari" userId="0cec19f74f8cc2c8" providerId="LiveId" clId="{1247B034-C6B7-4D07-BB88-739D26753110}" dt="2023-11-13T22:03:08.748" v="29" actId="47"/>
        <pc:sldMkLst>
          <pc:docMk/>
          <pc:sldMk cId="3456831136" sldId="764"/>
        </pc:sldMkLst>
        <pc:spChg chg="mod">
          <ac:chgData name="Mitulbhai Nandlal Akbari" userId="0cec19f74f8cc2c8" providerId="LiveId" clId="{1247B034-C6B7-4D07-BB88-739D26753110}" dt="2023-11-13T21:57:19.486" v="10" actId="14100"/>
          <ac:spMkLst>
            <pc:docMk/>
            <pc:sldMk cId="3456831136" sldId="764"/>
            <ac:spMk id="17" creationId="{5280EDE2-5184-0D7A-258D-03073F499780}"/>
          </ac:spMkLst>
        </pc:spChg>
      </pc:sldChg>
      <pc:sldChg chg="addSp delSp modSp add mod">
        <pc:chgData name="Mitulbhai Nandlal Akbari" userId="0cec19f74f8cc2c8" providerId="LiveId" clId="{1247B034-C6B7-4D07-BB88-739D26753110}" dt="2023-11-13T22:05:50.936" v="79" actId="20577"/>
        <pc:sldMkLst>
          <pc:docMk/>
          <pc:sldMk cId="1766244999" sldId="765"/>
        </pc:sldMkLst>
        <pc:spChg chg="mod">
          <ac:chgData name="Mitulbhai Nandlal Akbari" userId="0cec19f74f8cc2c8" providerId="LiveId" clId="{1247B034-C6B7-4D07-BB88-739D26753110}" dt="2023-11-13T22:05:50.936" v="79" actId="20577"/>
          <ac:spMkLst>
            <pc:docMk/>
            <pc:sldMk cId="1766244999" sldId="765"/>
            <ac:spMk id="2" creationId="{4ED97EFA-323F-86C0-8127-E8A0C4B4978C}"/>
          </ac:spMkLst>
        </pc:spChg>
        <pc:spChg chg="mod">
          <ac:chgData name="Mitulbhai Nandlal Akbari" userId="0cec19f74f8cc2c8" providerId="LiveId" clId="{1247B034-C6B7-4D07-BB88-739D26753110}" dt="2023-11-13T22:04:30.744" v="30" actId="207"/>
          <ac:spMkLst>
            <pc:docMk/>
            <pc:sldMk cId="1766244999" sldId="765"/>
            <ac:spMk id="4" creationId="{33842CE5-7CCC-D947-6372-30E436BA96AA}"/>
          </ac:spMkLst>
        </pc:spChg>
        <pc:spChg chg="add mod">
          <ac:chgData name="Mitulbhai Nandlal Akbari" userId="0cec19f74f8cc2c8" providerId="LiveId" clId="{1247B034-C6B7-4D07-BB88-739D26753110}" dt="2023-11-13T22:00:43.418" v="22"/>
          <ac:spMkLst>
            <pc:docMk/>
            <pc:sldMk cId="1766244999" sldId="765"/>
            <ac:spMk id="5" creationId="{BF42ECE4-E4C5-3C50-203A-E3DEBCE5B001}"/>
          </ac:spMkLst>
        </pc:spChg>
        <pc:spChg chg="add del mod">
          <ac:chgData name="Mitulbhai Nandlal Akbari" userId="0cec19f74f8cc2c8" providerId="LiveId" clId="{1247B034-C6B7-4D07-BB88-739D26753110}" dt="2023-11-13T22:00:51.134" v="23" actId="21"/>
          <ac:spMkLst>
            <pc:docMk/>
            <pc:sldMk cId="1766244999" sldId="765"/>
            <ac:spMk id="7" creationId="{B4D1EC65-8D55-1B31-F0AA-2EFF227A82FD}"/>
          </ac:spMkLst>
        </pc:spChg>
        <pc:spChg chg="add del mod">
          <ac:chgData name="Mitulbhai Nandlal Akbari" userId="0cec19f74f8cc2c8" providerId="LiveId" clId="{1247B034-C6B7-4D07-BB88-739D26753110}" dt="2023-11-13T22:00:51.134" v="23" actId="21"/>
          <ac:spMkLst>
            <pc:docMk/>
            <pc:sldMk cId="1766244999" sldId="765"/>
            <ac:spMk id="9" creationId="{CACF6604-8903-95A3-9DCE-8DCB5A8EC8AE}"/>
          </ac:spMkLst>
        </pc:spChg>
        <pc:spChg chg="del">
          <ac:chgData name="Mitulbhai Nandlal Akbari" userId="0cec19f74f8cc2c8" providerId="LiveId" clId="{1247B034-C6B7-4D07-BB88-739D26753110}" dt="2023-11-13T22:00:05.398" v="21" actId="21"/>
          <ac:spMkLst>
            <pc:docMk/>
            <pc:sldMk cId="1766244999" sldId="765"/>
            <ac:spMk id="10" creationId="{7B9B05B6-A5AC-C219-F2F6-3E10E582CB63}"/>
          </ac:spMkLst>
        </pc:spChg>
        <pc:spChg chg="add del mod">
          <ac:chgData name="Mitulbhai Nandlal Akbari" userId="0cec19f74f8cc2c8" providerId="LiveId" clId="{1247B034-C6B7-4D07-BB88-739D26753110}" dt="2023-11-13T22:00:51.134" v="23" actId="21"/>
          <ac:spMkLst>
            <pc:docMk/>
            <pc:sldMk cId="1766244999" sldId="765"/>
            <ac:spMk id="11" creationId="{05D653A3-CCDB-A7D2-23CB-38FC6B3B1D9B}"/>
          </ac:spMkLst>
        </pc:spChg>
        <pc:spChg chg="del">
          <ac:chgData name="Mitulbhai Nandlal Akbari" userId="0cec19f74f8cc2c8" providerId="LiveId" clId="{1247B034-C6B7-4D07-BB88-739D26753110}" dt="2023-11-13T22:00:05.398" v="21" actId="21"/>
          <ac:spMkLst>
            <pc:docMk/>
            <pc:sldMk cId="1766244999" sldId="765"/>
            <ac:spMk id="12" creationId="{02BD7E2D-AF02-2544-DEA3-6CB08B658268}"/>
          </ac:spMkLst>
        </pc:spChg>
        <pc:spChg chg="add mod">
          <ac:chgData name="Mitulbhai Nandlal Akbari" userId="0cec19f74f8cc2c8" providerId="LiveId" clId="{1247B034-C6B7-4D07-BB88-739D26753110}" dt="2023-11-13T22:01:03.713" v="24"/>
          <ac:spMkLst>
            <pc:docMk/>
            <pc:sldMk cId="1766244999" sldId="765"/>
            <ac:spMk id="13" creationId="{86ACA822-DCB8-3E50-D252-9D9ED1D2E3E4}"/>
          </ac:spMkLst>
        </pc:spChg>
        <pc:spChg chg="del">
          <ac:chgData name="Mitulbhai Nandlal Akbari" userId="0cec19f74f8cc2c8" providerId="LiveId" clId="{1247B034-C6B7-4D07-BB88-739D26753110}" dt="2023-11-13T22:00:05.398" v="21" actId="21"/>
          <ac:spMkLst>
            <pc:docMk/>
            <pc:sldMk cId="1766244999" sldId="765"/>
            <ac:spMk id="14" creationId="{0C092A7B-FC6B-C456-AB20-E6DFB72646FE}"/>
          </ac:spMkLst>
        </pc:spChg>
        <pc:spChg chg="add del mod">
          <ac:chgData name="Mitulbhai Nandlal Akbari" userId="0cec19f74f8cc2c8" providerId="LiveId" clId="{1247B034-C6B7-4D07-BB88-739D26753110}" dt="2023-11-13T22:01:08.098" v="25" actId="21"/>
          <ac:spMkLst>
            <pc:docMk/>
            <pc:sldMk cId="1766244999" sldId="765"/>
            <ac:spMk id="15" creationId="{B26BFF43-0E2A-C127-B589-CD42EE1DAF22}"/>
          </ac:spMkLst>
        </pc:spChg>
        <pc:spChg chg="del">
          <ac:chgData name="Mitulbhai Nandlal Akbari" userId="0cec19f74f8cc2c8" providerId="LiveId" clId="{1247B034-C6B7-4D07-BB88-739D26753110}" dt="2023-11-13T22:00:05.398" v="21" actId="21"/>
          <ac:spMkLst>
            <pc:docMk/>
            <pc:sldMk cId="1766244999" sldId="765"/>
            <ac:spMk id="16" creationId="{3641F294-F471-94D6-4457-79EF05721763}"/>
          </ac:spMkLst>
        </pc:spChg>
        <pc:spChg chg="add del mod">
          <ac:chgData name="Mitulbhai Nandlal Akbari" userId="0cec19f74f8cc2c8" providerId="LiveId" clId="{1247B034-C6B7-4D07-BB88-739D26753110}" dt="2023-11-13T22:01:08.098" v="25" actId="21"/>
          <ac:spMkLst>
            <pc:docMk/>
            <pc:sldMk cId="1766244999" sldId="765"/>
            <ac:spMk id="18" creationId="{42C2A625-F11F-11EF-265E-7E8D021A9614}"/>
          </ac:spMkLst>
        </pc:spChg>
        <pc:spChg chg="add mod">
          <ac:chgData name="Mitulbhai Nandlal Akbari" userId="0cec19f74f8cc2c8" providerId="LiveId" clId="{1247B034-C6B7-4D07-BB88-739D26753110}" dt="2023-11-13T22:01:17.955" v="26"/>
          <ac:spMkLst>
            <pc:docMk/>
            <pc:sldMk cId="1766244999" sldId="765"/>
            <ac:spMk id="19" creationId="{8DEBC5DF-6351-E786-9015-DAC9B2FA1838}"/>
          </ac:spMkLst>
        </pc:spChg>
        <pc:spChg chg="add del mod">
          <ac:chgData name="Mitulbhai Nandlal Akbari" userId="0cec19f74f8cc2c8" providerId="LiveId" clId="{1247B034-C6B7-4D07-BB88-739D26753110}" dt="2023-11-13T22:01:20.975" v="27" actId="21"/>
          <ac:spMkLst>
            <pc:docMk/>
            <pc:sldMk cId="1766244999" sldId="765"/>
            <ac:spMk id="20" creationId="{28F20F99-B498-8405-A9EC-94B98A66C39D}"/>
          </ac:spMkLst>
        </pc:spChg>
        <pc:spChg chg="add mod">
          <ac:chgData name="Mitulbhai Nandlal Akbari" userId="0cec19f74f8cc2c8" providerId="LiveId" clId="{1247B034-C6B7-4D07-BB88-739D26753110}" dt="2023-11-13T22:01:31.055" v="28"/>
          <ac:spMkLst>
            <pc:docMk/>
            <pc:sldMk cId="1766244999" sldId="765"/>
            <ac:spMk id="21" creationId="{C54B5EC1-6AAC-295D-078B-EF3D4F3A281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2579-3BCF-D748-A2B1-13C370832227}" type="datetimeFigureOut">
              <a:rPr lang="de-DE" smtClean="0">
                <a:latin typeface="TheSans UHH" panose="020B0502050302020203" pitchFamily="34" charset="0"/>
              </a:rPr>
              <a:t>14.11.2023</a:t>
            </a:fld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TheSans UHH" panose="020B0502050302020203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7AD7-FD44-8444-A38A-7B8FFD50E3B1}" type="slidenum">
              <a:rPr lang="de-DE" smtClean="0">
                <a:latin typeface="TheSans UHH" panose="020B0502050302020203" pitchFamily="34" charset="0"/>
              </a:rPr>
              <a:t>‹#›</a:t>
            </a:fld>
            <a:endParaRPr lang="de-DE" dirty="0">
              <a:latin typeface="TheSans UHH" panose="020B05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26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B2E59258-C19A-D949-846D-8B6CB38182F3}" type="datetimeFigureOut">
              <a:rPr lang="de-DE" smtClean="0"/>
              <a:pPr/>
              <a:t>14.11.2023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eSans UHH" panose="020B0502050302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eSans UHH" panose="020B0502050302020203" pitchFamily="34" charset="0"/>
              </a:defRPr>
            </a:lvl1pPr>
          </a:lstStyle>
          <a:p>
            <a:fld id="{3C606240-9D1C-3843-B28E-77756B6151F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271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heSans UHH" panose="020B0502050302020203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 descr="Logo der Universität Hamburg">
            <a:extLst>
              <a:ext uri="{FF2B5EF4-FFF2-40B4-BE49-F238E27FC236}">
                <a16:creationId xmlns:a16="http://schemas.microsoft.com/office/drawing/2014/main" id="{7B0EE754-E1E0-A5A0-D9D1-3B741E903E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303444"/>
            <a:ext cx="4824536" cy="492443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00000"/>
              </a:lnSpc>
              <a:defRPr sz="26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11" name="Person">
            <a:extLst>
              <a:ext uri="{FF2B5EF4-FFF2-40B4-BE49-F238E27FC236}">
                <a16:creationId xmlns:a16="http://schemas.microsoft.com/office/drawing/2014/main" id="{D42A4AC9-20EE-7518-5501-9C75AFE90B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5" y="4083918"/>
            <a:ext cx="4824536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  <a:latin typeface="TheSans UHH" panose="020B050205030202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(Titel) Vorname Nachname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FCBF30C3-33D1-752C-FC76-BA17BF1B52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371950"/>
            <a:ext cx="4824536" cy="431800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6264" y="0"/>
            <a:ext cx="3482192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0E1FD2E4-6DF4-BF5A-4349-163545BE0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58404" y="4869835"/>
            <a:ext cx="490052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</a:t>
            </a:r>
          </a:p>
        </p:txBody>
      </p:sp>
    </p:spTree>
    <p:extLst>
      <p:ext uri="{BB962C8B-B14F-4D97-AF65-F5344CB8AC3E}">
        <p14:creationId xmlns:p14="http://schemas.microsoft.com/office/powerpoint/2010/main" val="27258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blau/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">
            <a:extLst>
              <a:ext uri="{FF2B5EF4-FFF2-40B4-BE49-F238E27FC236}">
                <a16:creationId xmlns:a16="http://schemas.microsoft.com/office/drawing/2014/main" id="{5AFF9095-81B9-BCB9-F995-76D7A95E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3507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375967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1A332F47-736B-CDE0-6752-F10D3D68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5C11D619-E32A-2CEE-9965-9C829412B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41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mit schmalem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4968230" cy="575841"/>
          </a:xfrm>
        </p:spPr>
        <p:txBody>
          <a:bodyPr lIns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4608190" cy="2952750"/>
          </a:xfrm>
        </p:spPr>
        <p:txBody>
          <a:bodyPr lIns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9901" y="0"/>
            <a:ext cx="3481933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6C21B6C-1199-7410-D70C-DF13D6B43E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338EC3EA-D4DA-303C-806E-472FC6B32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9AAC19B7-37FD-AA89-39AA-F7DF9419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4BFEEC7F-37CA-96F1-CC3A-8A300A1C2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49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mit breitem Fot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2807990" cy="575841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2807990" cy="2952750"/>
          </a:xfrm>
        </p:spPr>
        <p:txBody>
          <a:bodyPr lIns="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C35977E2-0412-120B-2CE6-634B43C86E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0"/>
            <a:ext cx="5651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6F379341-4B7C-56ED-E5CE-3AF27C9C07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69835"/>
            <a:ext cx="786607" cy="273665"/>
          </a:xfrm>
          <a:solidFill>
            <a:schemeClr val="tx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pic>
        <p:nvPicPr>
          <p:cNvPr id="9" name="UHH-Logo">
            <a:extLst>
              <a:ext uri="{FF2B5EF4-FFF2-40B4-BE49-F238E27FC236}">
                <a16:creationId xmlns:a16="http://schemas.microsoft.com/office/drawing/2014/main" id="{3BDE8800-7D43-0D06-238E-1FA0D202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11" name="Datumsplatzhalter">
            <a:extLst>
              <a:ext uri="{FF2B5EF4-FFF2-40B4-BE49-F238E27FC236}">
                <a16:creationId xmlns:a16="http://schemas.microsoft.com/office/drawing/2014/main" id="{7D88BC12-8F4E-BFC6-264F-89270375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ußzeilenplatzhalter">
            <a:extLst>
              <a:ext uri="{FF2B5EF4-FFF2-40B4-BE49-F238E27FC236}">
                <a16:creationId xmlns:a16="http://schemas.microsoft.com/office/drawing/2014/main" id="{F86D739E-9299-6C18-D483-F75B8037A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83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Inhalt (mit Beschreibu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ues Rechteck">
            <a:extLst>
              <a:ext uri="{FF2B5EF4-FFF2-40B4-BE49-F238E27FC236}">
                <a16:creationId xmlns:a16="http://schemas.microsoft.com/office/drawing/2014/main" id="{14BDBED3-5910-DE22-D9E0-EF5709BC0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62364" y="0"/>
            <a:ext cx="348163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1888"/>
            <a:ext cx="5256262" cy="2952750"/>
          </a:xfrm>
        </p:spPr>
        <p:txBody>
          <a:bodyPr lIns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50074" y="1131888"/>
            <a:ext cx="2870076" cy="1922866"/>
          </a:xfrm>
        </p:spPr>
        <p:txBody>
          <a:bodyPr lIns="0" anchor="t" anchorCtr="0">
            <a:normAutofit/>
          </a:bodyPr>
          <a:lstStyle>
            <a:lvl1pPr marL="285750" indent="-285750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F6365823-088A-8693-C71E-3BE224B7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0406DA75-B94C-88A6-DC22-02C95D67C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670BC1F-CA78-59FB-8906-557B8A8BB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62364" y="4615010"/>
            <a:ext cx="249979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24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964934C-EA16-90F9-FF01-DDA26AEA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8A498CDC-352F-BF56-E3E4-9366FD040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B324906E-3EC6-43D0-38B0-7F3BC8939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">
            <a:extLst>
              <a:ext uri="{FF2B5EF4-FFF2-40B4-BE49-F238E27FC236}">
                <a16:creationId xmlns:a16="http://schemas.microsoft.com/office/drawing/2014/main" id="{511DF910-5AC6-4699-67BD-422B03AEE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49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A6F2484B-6A49-A01C-CB00-04C3C61D9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6EB1508-E0F4-F09F-03BC-AA73731C5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Fußzeilenplatzhalter">
            <a:extLst>
              <a:ext uri="{FF2B5EF4-FFF2-40B4-BE49-F238E27FC236}">
                <a16:creationId xmlns:a16="http://schemas.microsoft.com/office/drawing/2014/main" id="{AA413CEF-D37C-976C-E37F-68A4D6D8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775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022CAA55-EBA8-B65A-0AFD-E54B4AB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2C284ADE-10D9-51D8-79D6-838CA156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799E1F-ECFF-810B-2A66-CDC2F619B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032" y="1134994"/>
            <a:ext cx="3960118" cy="2949644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">
            <a:extLst>
              <a:ext uri="{FF2B5EF4-FFF2-40B4-BE49-F238E27FC236}">
                <a16:creationId xmlns:a16="http://schemas.microsoft.com/office/drawing/2014/main" id="{E58634C5-D0B6-1717-8CE0-5AE7DF487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256A2770-1A1F-77F6-78D7-E44AEAE9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1BB2272B-6D56-1FA3-D138-FFB24858D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11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>
            <a:extLst>
              <a:ext uri="{FF2B5EF4-FFF2-40B4-BE49-F238E27FC236}">
                <a16:creationId xmlns:a16="http://schemas.microsoft.com/office/drawing/2014/main" id="{CD2ED777-FF9B-1F8E-A73B-AE96714D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37D0021-4AE9-12EF-77C5-6E40087C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3330"/>
            <a:ext cx="3960117" cy="61193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5A6B0E0E-75A2-F94A-0962-615DE4EB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0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04117240-25E0-9C7E-438D-28789BCE676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60033" y="1133330"/>
            <a:ext cx="3960117" cy="619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CE98A3E-1FE1-0DB5-2352-C9DF207F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033" y="1879600"/>
            <a:ext cx="3960117" cy="22050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">
            <a:extLst>
              <a:ext uri="{FF2B5EF4-FFF2-40B4-BE49-F238E27FC236}">
                <a16:creationId xmlns:a16="http://schemas.microsoft.com/office/drawing/2014/main" id="{2D7E17B0-6C39-E84C-8C98-5FA3A41C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1D790461-F92A-CC5D-2798-7693BAA1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DDED3A4E-19FA-52ED-810A-479DD1F26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421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71CA5E38-AD06-052F-D243-EF2FC83E6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C6CD7452-71E2-D02E-ACAE-A574F4E5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131888"/>
            <a:ext cx="3168650" cy="29527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7610A72B-21A5-96FD-DCC8-D60D15D1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339503"/>
            <a:ext cx="4932362" cy="37451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oliennummernplatzhalter">
            <a:extLst>
              <a:ext uri="{FF2B5EF4-FFF2-40B4-BE49-F238E27FC236}">
                <a16:creationId xmlns:a16="http://schemas.microsoft.com/office/drawing/2014/main" id="{32C229D4-8F43-CC72-97C2-B0866651D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">
            <a:extLst>
              <a:ext uri="{FF2B5EF4-FFF2-40B4-BE49-F238E27FC236}">
                <a16:creationId xmlns:a16="http://schemas.microsoft.com/office/drawing/2014/main" id="{AB98D548-7EFA-0993-27E3-142384E1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3A89B385-8C99-FB81-B57F-F3ED4EB9C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536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">
            <a:extLst>
              <a:ext uri="{FF2B5EF4-FFF2-40B4-BE49-F238E27FC236}">
                <a16:creationId xmlns:a16="http://schemas.microsoft.com/office/drawing/2014/main" id="{A7BA631A-EF29-8182-4001-4759D6684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39502"/>
            <a:ext cx="3168650" cy="575841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9690B3AD-4342-072E-81A9-FF969E28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1" y="1543050"/>
            <a:ext cx="3168650" cy="254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Bildplatzhalter">
            <a:extLst>
              <a:ext uri="{FF2B5EF4-FFF2-40B4-BE49-F238E27FC236}">
                <a16:creationId xmlns:a16="http://schemas.microsoft.com/office/drawing/2014/main" id="{2922ACD9-FFDA-7A98-706E-2EE5D82A6D4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67944" y="339725"/>
            <a:ext cx="4752206" cy="37449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2" name="Foliennummernplatzhalter">
            <a:extLst>
              <a:ext uri="{FF2B5EF4-FFF2-40B4-BE49-F238E27FC236}">
                <a16:creationId xmlns:a16="http://schemas.microsoft.com/office/drawing/2014/main" id="{42E28986-8242-C2CB-3C35-2C7D2E91C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094" y="4616957"/>
            <a:ext cx="70299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09D5144-004E-1E45-907B-65C86CA25C3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38E4443A-0699-BA84-956E-50A918F28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2B7E7A43-F431-D033-68A6-04D5F8AE6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9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breites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85CCA211-4FA3-DE47-9381-1796FDA2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212D9A33-9A12-B80E-DCB8-72E1ADC3E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405505"/>
            <a:ext cx="2879996" cy="422039"/>
          </a:xfrm>
        </p:spPr>
        <p:txBody>
          <a:bodyPr wrap="square" lIns="0" anchor="b" anchorCtr="0">
            <a:spAutoFit/>
          </a:bodyPr>
          <a:lstStyle>
            <a:lvl1pPr algn="l">
              <a:lnSpc>
                <a:spcPct val="110000"/>
              </a:lnSpc>
              <a:defRPr sz="2000"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Person">
            <a:extLst>
              <a:ext uri="{FF2B5EF4-FFF2-40B4-BE49-F238E27FC236}">
                <a16:creationId xmlns:a16="http://schemas.microsoft.com/office/drawing/2014/main" id="{49607EE8-9A52-264C-0A8E-04314631BB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536" y="4083918"/>
            <a:ext cx="2879998" cy="354896"/>
          </a:xfrm>
        </p:spPr>
        <p:txBody>
          <a:bodyPr wrap="square" lIns="0" tIns="36000" bIns="36000" anchor="b" anchorCtr="0">
            <a:normAutofit/>
          </a:bodyPr>
          <a:lstStyle>
            <a:lvl1pPr marL="0" indent="0" algn="l">
              <a:buNone/>
              <a:defRPr sz="1400" b="1" i="0">
                <a:solidFill>
                  <a:schemeClr val="accent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(Titel) Vorname Nachname</a:t>
            </a:r>
          </a:p>
        </p:txBody>
      </p:sp>
      <p:sp>
        <p:nvSpPr>
          <p:cNvPr id="8" name="Datum">
            <a:extLst>
              <a:ext uri="{FF2B5EF4-FFF2-40B4-BE49-F238E27FC236}">
                <a16:creationId xmlns:a16="http://schemas.microsoft.com/office/drawing/2014/main" id="{DA956C75-6071-5A72-5101-E9E0F0B381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444206"/>
            <a:ext cx="2883933" cy="431800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latin typeface="+mn-lt"/>
              </a:defRPr>
            </a:lvl1pPr>
          </a:lstStyle>
          <a:p>
            <a:pPr lvl="0"/>
            <a:r>
              <a:rPr lang="de-DE"/>
              <a:t>Datum</a:t>
            </a:r>
            <a:endParaRPr lang="de-DE" dirty="0"/>
          </a:p>
        </p:txBody>
      </p:sp>
      <p:sp>
        <p:nvSpPr>
          <p:cNvPr id="10" name="Bildplatzhalter">
            <a:extLst>
              <a:ext uri="{FF2B5EF4-FFF2-40B4-BE49-F238E27FC236}">
                <a16:creationId xmlns:a16="http://schemas.microsoft.com/office/drawing/2014/main" id="{905ACCED-057A-5F1D-E5CC-5F73BBA4A6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92501" y="0"/>
            <a:ext cx="5651499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75D257FE-24B9-E7DF-27AC-9DC6B024DE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88860" y="4869835"/>
            <a:ext cx="459596" cy="273665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</a:t>
            </a:r>
          </a:p>
        </p:txBody>
      </p:sp>
    </p:spTree>
    <p:extLst>
      <p:ext uri="{BB962C8B-B14F-4D97-AF65-F5344CB8AC3E}">
        <p14:creationId xmlns:p14="http://schemas.microsoft.com/office/powerpoint/2010/main" val="219927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43FE6B7B-AECD-5DB3-3C5A-BC472D3E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90EE0EAE-B40D-ABFA-DF3B-1E0A271EB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73D19A3A-9D19-25EC-0099-B725FA014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EAEFFCCA-FF96-1BD5-82EC-A8E5D8FC7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CC773BF3-EE87-D7D3-42AC-14118F40B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442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">
            <a:extLst>
              <a:ext uri="{FF2B5EF4-FFF2-40B4-BE49-F238E27FC236}">
                <a16:creationId xmlns:a16="http://schemas.microsoft.com/office/drawing/2014/main" id="{739204E3-4520-F5FE-68EE-32837232A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">
            <a:extLst>
              <a:ext uri="{FF2B5EF4-FFF2-40B4-BE49-F238E27FC236}">
                <a16:creationId xmlns:a16="http://schemas.microsoft.com/office/drawing/2014/main" id="{223D141D-59D3-B9C9-964F-A39EADF2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81C2F92-9DFB-31EA-C968-2E124310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umsplatzhalter">
            <a:extLst>
              <a:ext uri="{FF2B5EF4-FFF2-40B4-BE49-F238E27FC236}">
                <a16:creationId xmlns:a16="http://schemas.microsoft.com/office/drawing/2014/main" id="{B38C2671-C222-21BA-E35B-E77593FA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">
            <a:extLst>
              <a:ext uri="{FF2B5EF4-FFF2-40B4-BE49-F238E27FC236}">
                <a16:creationId xmlns:a16="http://schemas.microsoft.com/office/drawing/2014/main" id="{ADBC56CA-4587-858F-4917-69D3A260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61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HH-Logo" descr="Logo der Universität Hamburg">
            <a:extLst>
              <a:ext uri="{FF2B5EF4-FFF2-40B4-BE49-F238E27FC236}">
                <a16:creationId xmlns:a16="http://schemas.microsoft.com/office/drawing/2014/main" id="{A58A1DC7-81D7-0178-6AA2-CE7389355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2595997" cy="1203598"/>
          </a:xfrm>
          <a:prstGeom prst="rect">
            <a:avLst/>
          </a:prstGeom>
        </p:spPr>
      </p:pic>
      <p:sp>
        <p:nvSpPr>
          <p:cNvPr id="5" name="Titel">
            <a:extLst>
              <a:ext uri="{FF2B5EF4-FFF2-40B4-BE49-F238E27FC236}">
                <a16:creationId xmlns:a16="http://schemas.microsoft.com/office/drawing/2014/main" id="{19332011-8135-2225-4921-150D6415C2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536" y="3219822"/>
            <a:ext cx="6912768" cy="1027845"/>
          </a:xfrm>
        </p:spPr>
        <p:txBody>
          <a:bodyPr wrap="square" lIns="0" anchor="b" anchorCtr="0">
            <a:normAutofit/>
          </a:bodyPr>
          <a:lstStyle>
            <a:lvl1pPr algn="l">
              <a:lnSpc>
                <a:spcPct val="110000"/>
              </a:lnSpc>
              <a:defRPr sz="2400"/>
            </a:lvl1pPr>
          </a:lstStyle>
          <a:p>
            <a:r>
              <a:rPr lang="de-DE" dirty="0"/>
              <a:t>Vorstellung des neuen Exzellenzclusters „Understanding XYZ“</a:t>
            </a:r>
          </a:p>
        </p:txBody>
      </p:sp>
      <p:sp>
        <p:nvSpPr>
          <p:cNvPr id="9" name="Person">
            <a:extLst>
              <a:ext uri="{FF2B5EF4-FFF2-40B4-BE49-F238E27FC236}">
                <a16:creationId xmlns:a16="http://schemas.microsoft.com/office/drawing/2014/main" id="{6C7258FA-754E-8F00-113F-DF369E71B0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19672" y="4432093"/>
            <a:ext cx="5976664" cy="319630"/>
          </a:xfrm>
        </p:spPr>
        <p:txBody>
          <a:bodyPr wrap="none" t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(Titel) Vorname Nachname</a:t>
            </a: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561DAFA2-5F25-5D62-43E1-96363D6D69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599" y="4443958"/>
            <a:ext cx="1084057" cy="441454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11467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1131887"/>
            <a:ext cx="6192366" cy="2952751"/>
          </a:xfrm>
        </p:spPr>
        <p:txBody>
          <a:bodyPr lIns="0">
            <a:normAutofit/>
          </a:bodyPr>
          <a:lstStyle>
            <a:lvl1pPr marL="342900" indent="-432000">
              <a:lnSpc>
                <a:spcPct val="110000"/>
              </a:lnSpc>
              <a:spcBef>
                <a:spcPts val="1800"/>
              </a:spcBef>
              <a:buSzPct val="180000"/>
              <a:buFont typeface="+mj-lt"/>
              <a:buAutoNum type="arabicPlain"/>
              <a:defRPr sz="2000"/>
            </a:lvl1pPr>
            <a:lvl2pPr marL="8001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B159FC35-01D5-3D9B-4190-D9C5FC36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E4430A3C-2541-14FB-44D9-E3672892A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29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/>
          <a:lstStyle/>
          <a:p>
            <a:r>
              <a:rPr lang="de-DE" dirty="0"/>
              <a:t>Agenda (zweispaltig)</a:t>
            </a:r>
          </a:p>
        </p:txBody>
      </p:sp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9622"/>
            <a:ext cx="8064574" cy="2448695"/>
          </a:xfrm>
        </p:spPr>
        <p:txBody>
          <a:bodyPr lIns="0" numCol="2" spcCol="180000"/>
          <a:lstStyle>
            <a:lvl1pPr marL="342900" indent="-342900">
              <a:lnSpc>
                <a:spcPct val="110000"/>
              </a:lnSpc>
              <a:buSzPct val="180000"/>
              <a:buFont typeface="+mj-lt"/>
              <a:buAutoNum type="arabicPlain"/>
              <a:defRPr/>
            </a:lvl1pPr>
            <a:lvl2pPr marL="742950" indent="-28575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2pPr>
            <a:lvl3pPr marL="12573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3pPr>
            <a:lvl4pPr marL="17145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4pPr>
            <a:lvl5pPr marL="2171700" indent="-342900">
              <a:lnSpc>
                <a:spcPct val="110000"/>
              </a:lnSpc>
              <a:buSzPct val="10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">
            <a:extLst>
              <a:ext uri="{FF2B5EF4-FFF2-40B4-BE49-F238E27FC236}">
                <a16:creationId xmlns:a16="http://schemas.microsoft.com/office/drawing/2014/main" id="{BCE49DE1-412F-9551-E6D9-B0052C749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DA8BD811-AB80-6771-3C5B-8A71DDAD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13CB44A2-3722-CFA6-C04F-90B773B5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2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25" y="2480009"/>
            <a:ext cx="4481836" cy="1027845"/>
          </a:xfrm>
        </p:spPr>
        <p:txBody>
          <a:bodyPr anchor="b">
            <a:spAutoFit/>
          </a:bodyPr>
          <a:lstStyle>
            <a:lvl1pPr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liennummernplatzhalter">
            <a:extLst>
              <a:ext uri="{FF2B5EF4-FFF2-40B4-BE49-F238E27FC236}">
                <a16:creationId xmlns:a16="http://schemas.microsoft.com/office/drawing/2014/main" id="{17A60BCC-5616-273E-2AA8-BB9E0C10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FA120FAF-72E8-3893-7931-08E06A0777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2614" y="402468"/>
            <a:ext cx="4577458" cy="1987980"/>
          </a:xfrm>
        </p:spPr>
        <p:txBody>
          <a:bodyPr wrap="square" lIns="0">
            <a:spAutoFit/>
          </a:bodyPr>
          <a:lstStyle>
            <a:lvl1pPr marL="0" indent="0">
              <a:buNone/>
              <a:defRPr sz="115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51500" y="0"/>
            <a:ext cx="34927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D440C51C-B06F-CB2E-ED83-8E483E7779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pic>
        <p:nvPicPr>
          <p:cNvPr id="4" name="UHH-Logo">
            <a:extLst>
              <a:ext uri="{FF2B5EF4-FFF2-40B4-BE49-F238E27FC236}">
                <a16:creationId xmlns:a16="http://schemas.microsoft.com/office/drawing/2014/main" id="{D9B3E6FA-960E-96B0-B53A-73021BB11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6" name="Datumsplatzhalter">
            <a:extLst>
              <a:ext uri="{FF2B5EF4-FFF2-40B4-BE49-F238E27FC236}">
                <a16:creationId xmlns:a16="http://schemas.microsoft.com/office/drawing/2014/main" id="{6F15DAC3-6FD9-0866-D987-4FF0DF5E7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ußzeilenplatzhalter">
            <a:extLst>
              <a:ext uri="{FF2B5EF4-FFF2-40B4-BE49-F238E27FC236}">
                <a16:creationId xmlns:a16="http://schemas.microsoft.com/office/drawing/2014/main" id="{BE06C47F-82E8-8701-5EC1-831DF30A6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5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 (auf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">
            <a:extLst>
              <a:ext uri="{FF2B5EF4-FFF2-40B4-BE49-F238E27FC236}">
                <a16:creationId xmlns:a16="http://schemas.microsoft.com/office/drawing/2014/main" id="{9C441111-369E-A65C-85C0-6BD35550F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Bildplatzhalter">
            <a:extLst>
              <a:ext uri="{FF2B5EF4-FFF2-40B4-BE49-F238E27FC236}">
                <a16:creationId xmlns:a16="http://schemas.microsoft.com/office/drawing/2014/main" id="{02B05530-5D4E-70F8-52DA-FDF69546D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297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einfügen und mit Alternativtext versehen</a:t>
            </a:r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DF8F1031-7DA1-B48B-66B9-8557FAFE0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1849" y="4857140"/>
            <a:ext cx="786607" cy="286360"/>
          </a:xfrm>
          <a:solidFill>
            <a:schemeClr val="bg1">
              <a:alpha val="75000"/>
            </a:schemeClr>
          </a:solidFill>
        </p:spPr>
        <p:txBody>
          <a:bodyPr wrap="none" lIns="72000" rIns="72000" anchor="b" anchorCtr="0">
            <a:sp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Foto: UHH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D405C45-0DD4-C48A-FA2D-9BDC7F7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8499"/>
            <a:ext cx="3419872" cy="1283937"/>
          </a:xfrm>
          <a:solidFill>
            <a:schemeClr val="accent2"/>
          </a:solidFill>
        </p:spPr>
        <p:txBody>
          <a:bodyPr wrap="square" lIns="540000" tIns="270000" rIns="360000" bIns="270000" anchor="b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Datumsplatzhalter">
            <a:extLst>
              <a:ext uri="{FF2B5EF4-FFF2-40B4-BE49-F238E27FC236}">
                <a16:creationId xmlns:a16="http://schemas.microsoft.com/office/drawing/2014/main" id="{DB7858C6-DCA2-C893-3EE8-987458DD8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">
            <a:extLst>
              <a:ext uri="{FF2B5EF4-FFF2-40B4-BE49-F238E27FC236}">
                <a16:creationId xmlns:a16="http://schemas.microsoft.com/office/drawing/2014/main" id="{D369F843-3366-1209-6128-E5DC123E6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09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">
            <a:extLst>
              <a:ext uri="{FF2B5EF4-FFF2-40B4-BE49-F238E27FC236}">
                <a16:creationId xmlns:a16="http://schemas.microsoft.com/office/drawing/2014/main" id="{B54A2940-BCB3-827D-5062-53A2A8B1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9B302F5-284F-3079-6EAC-C920CD76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1C7B469-3DC0-7EC7-FA90-6C165FB1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9367073-303F-D294-FFA0-CB0A3A86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CEE53C70-75A7-A62E-53DB-69DDC21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7123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(blau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HH-Logo">
            <a:extLst>
              <a:ext uri="{FF2B5EF4-FFF2-40B4-BE49-F238E27FC236}">
                <a16:creationId xmlns:a16="http://schemas.microsoft.com/office/drawing/2014/main" id="{3CB7C4BB-7B9F-D5C9-4EC5-58F8D7EEA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3850" y="4381726"/>
            <a:ext cx="1295822" cy="42204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F30FE764-F7B3-C3A0-BE17-FF59C3C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">
            <a:extLst>
              <a:ext uri="{FF2B5EF4-FFF2-40B4-BE49-F238E27FC236}">
                <a16:creationId xmlns:a16="http://schemas.microsoft.com/office/drawing/2014/main" id="{2060DD5D-EE2C-1DE9-17FB-CFD0B6F6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1887"/>
            <a:ext cx="6192366" cy="2952751"/>
          </a:xfrm>
        </p:spPr>
        <p:txBody>
          <a:bodyPr lIns="0"/>
          <a:lstStyle>
            <a:lvl1pPr>
              <a:lnSpc>
                <a:spcPct val="110000"/>
              </a:lnSpc>
              <a:buClr>
                <a:schemeClr val="tx1"/>
              </a:buClr>
              <a:defRPr/>
            </a:lvl1pPr>
            <a:lvl2pPr>
              <a:lnSpc>
                <a:spcPct val="110000"/>
              </a:lnSpc>
              <a:buClr>
                <a:schemeClr val="tx1"/>
              </a:buClr>
              <a:defRPr/>
            </a:lvl2pPr>
            <a:lvl3pPr>
              <a:lnSpc>
                <a:spcPct val="110000"/>
              </a:lnSpc>
              <a:buClr>
                <a:schemeClr val="tx1"/>
              </a:buClr>
              <a:defRPr/>
            </a:lvl3pPr>
            <a:lvl4pPr>
              <a:lnSpc>
                <a:spcPct val="110000"/>
              </a:lnSpc>
              <a:buClr>
                <a:schemeClr val="tx1"/>
              </a:buClr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">
            <a:extLst>
              <a:ext uri="{FF2B5EF4-FFF2-40B4-BE49-F238E27FC236}">
                <a16:creationId xmlns:a16="http://schemas.microsoft.com/office/drawing/2014/main" id="{4587A11D-BE80-671B-6AF9-9C02BBFD0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F3FCC813-C10C-BF29-F6C2-5F382BA4E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">
            <a:extLst>
              <a:ext uri="{FF2B5EF4-FFF2-40B4-BE49-F238E27FC236}">
                <a16:creationId xmlns:a16="http://schemas.microsoft.com/office/drawing/2014/main" id="{F6114D8C-4BDC-53CF-1F7F-A0EAB3E23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7160" y="4616957"/>
            <a:ext cx="702990" cy="274637"/>
          </a:xfrm>
          <a:prstGeom prst="rect">
            <a:avLst/>
          </a:prstGeom>
        </p:spPr>
        <p:txBody>
          <a:bodyPr/>
          <a:lstStyle/>
          <a:p>
            <a:fld id="{309D5144-004E-1E45-907B-65C86CA25C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72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">
            <a:extLst>
              <a:ext uri="{FF2B5EF4-FFF2-40B4-BE49-F238E27FC236}">
                <a16:creationId xmlns:a16="http://schemas.microsoft.com/office/drawing/2014/main" id="{42467729-862C-ACCE-B8E1-699AA571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2"/>
            <a:ext cx="8496300" cy="575841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">
            <a:extLst>
              <a:ext uri="{FF2B5EF4-FFF2-40B4-BE49-F238E27FC236}">
                <a16:creationId xmlns:a16="http://schemas.microsoft.com/office/drawing/2014/main" id="{EC447979-4F8F-513E-6D67-85083E82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31887"/>
            <a:ext cx="8496300" cy="293334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A38D8480-7034-8749-BB95-7BE05B39A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615009"/>
            <a:ext cx="99786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C8655903-FC10-2F8E-CBB3-890499D62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2080" y="4615010"/>
            <a:ext cx="28700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" name="UHH-Logo">
            <a:extLst>
              <a:ext uri="{FF2B5EF4-FFF2-40B4-BE49-F238E27FC236}">
                <a16:creationId xmlns:a16="http://schemas.microsoft.com/office/drawing/2014/main" id="{EA56778A-D8C2-3522-4BDE-8E5736FA4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127776"/>
            <a:ext cx="1769139" cy="820237"/>
          </a:xfrm>
          <a:prstGeom prst="rect">
            <a:avLst/>
          </a:prstGeom>
        </p:spPr>
      </p:pic>
      <p:sp>
        <p:nvSpPr>
          <p:cNvPr id="8" name="Foliennummernplatzhalter">
            <a:extLst>
              <a:ext uri="{FF2B5EF4-FFF2-40B4-BE49-F238E27FC236}">
                <a16:creationId xmlns:a16="http://schemas.microsoft.com/office/drawing/2014/main" id="{F0FD46E1-37CF-B929-B565-E8D8B2CAE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2156" y="4615009"/>
            <a:ext cx="657994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49650F-E03B-624E-B2AD-4F9591B58B1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0" r:id="rId3"/>
    <p:sldLayoutId id="2147483738" r:id="rId4"/>
    <p:sldLayoutId id="2147483739" r:id="rId5"/>
    <p:sldLayoutId id="2147483711" r:id="rId6"/>
    <p:sldLayoutId id="2147483735" r:id="rId7"/>
    <p:sldLayoutId id="2147483710" r:id="rId8"/>
    <p:sldLayoutId id="2147483722" r:id="rId9"/>
    <p:sldLayoutId id="2147483740" r:id="rId10"/>
    <p:sldLayoutId id="2147483727" r:id="rId11"/>
    <p:sldLayoutId id="2147483728" r:id="rId12"/>
    <p:sldLayoutId id="2147483726" r:id="rId13"/>
    <p:sldLayoutId id="2147483714" r:id="rId14"/>
    <p:sldLayoutId id="2147483715" r:id="rId15"/>
    <p:sldLayoutId id="2147483712" r:id="rId16"/>
    <p:sldLayoutId id="2147483713" r:id="rId17"/>
    <p:sldLayoutId id="2147483716" r:id="rId18"/>
    <p:sldLayoutId id="2147483717" r:id="rId19"/>
    <p:sldLayoutId id="2147483718" r:id="rId20"/>
    <p:sldLayoutId id="2147483719" r:id="rId2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de-DE" sz="26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4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orient="horz" pos="3026" userDrawn="1">
          <p15:clr>
            <a:srgbClr val="F26B43"/>
          </p15:clr>
        </p15:guide>
        <p15:guide id="5" orient="horz" pos="2573" userDrawn="1">
          <p15:clr>
            <a:srgbClr val="F26B43"/>
          </p15:clr>
        </p15:guide>
        <p15:guide id="6" orient="horz" pos="713" userDrawn="1">
          <p15:clr>
            <a:srgbClr val="F26B43"/>
          </p15:clr>
        </p15:guide>
        <p15:guide id="7" pos="3560" userDrawn="1">
          <p15:clr>
            <a:srgbClr val="F26B43"/>
          </p15:clr>
        </p15:guide>
        <p15:guide id="8" pos="2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D97EFA-323F-86C0-8127-E8A0C4B4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59583"/>
            <a:ext cx="8208590" cy="3710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Mitul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 Akbari							</a:t>
            </a:r>
            <a:r>
              <a:rPr lang="de-DE" sz="1200" b="1" dirty="0" err="1">
                <a:solidFill>
                  <a:schemeClr val="tx1">
                    <a:lumMod val="50000"/>
                  </a:schemeClr>
                </a:solidFill>
              </a:rPr>
              <a:t>Presentation</a:t>
            </a:r>
            <a:r>
              <a:rPr lang="de-DE" sz="1200" b="1" dirty="0">
                <a:solidFill>
                  <a:schemeClr val="tx1">
                    <a:lumMod val="50000"/>
                  </a:schemeClr>
                </a:solidFill>
              </a:rPr>
              <a:t>: 1</a:t>
            </a:r>
          </a:p>
          <a:p>
            <a:pPr marL="0" indent="0">
              <a:buNone/>
            </a:pPr>
            <a:endParaRPr lang="de-DE" sz="12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1200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95EC0-F695-04B6-6569-6C07E52A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650F-E03B-624E-B2AD-4F9591B58B1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842CE5-7CCC-D947-6372-30E436BA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9503"/>
            <a:ext cx="8496300" cy="504056"/>
          </a:xfrm>
        </p:spPr>
        <p:txBody>
          <a:bodyPr/>
          <a:lstStyle/>
          <a:p>
            <a:r>
              <a:rPr lang="de-DE" dirty="0" err="1">
                <a:solidFill>
                  <a:srgbClr val="E2001A"/>
                </a:solidFill>
              </a:rPr>
              <a:t>Coupled</a:t>
            </a:r>
            <a:r>
              <a:rPr lang="de-DE" dirty="0">
                <a:solidFill>
                  <a:srgbClr val="E2001A"/>
                </a:solidFill>
              </a:rPr>
              <a:t> </a:t>
            </a:r>
            <a:r>
              <a:rPr lang="de-DE" dirty="0" err="1">
                <a:solidFill>
                  <a:srgbClr val="E2001A"/>
                </a:solidFill>
              </a:rPr>
              <a:t>electron-nuclear</a:t>
            </a:r>
            <a:r>
              <a:rPr lang="de-DE" dirty="0">
                <a:solidFill>
                  <a:srgbClr val="E2001A"/>
                </a:solidFill>
              </a:rPr>
              <a:t> </a:t>
            </a:r>
            <a:r>
              <a:rPr lang="de-DE" dirty="0" err="1">
                <a:solidFill>
                  <a:srgbClr val="E2001A"/>
                </a:solidFill>
              </a:rPr>
              <a:t>dynamics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A0732-041E-0783-47D1-FA45920593BF}"/>
              </a:ext>
            </a:extLst>
          </p:cNvPr>
          <p:cNvSpPr txBox="1"/>
          <p:nvPr/>
        </p:nvSpPr>
        <p:spPr>
          <a:xfrm>
            <a:off x="251520" y="152894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Material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project</a:t>
            </a:r>
            <a:r>
              <a:rPr lang="de-DE" sz="12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35B34-7E75-794A-CB4C-2F3222B0C990}"/>
              </a:ext>
            </a:extLst>
          </p:cNvPr>
          <p:cNvSpPr txBox="1"/>
          <p:nvPr/>
        </p:nvSpPr>
        <p:spPr>
          <a:xfrm>
            <a:off x="1115616" y="1851670"/>
            <a:ext cx="66967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Classical Treatment of Nuclear Motion - Chemistry </a:t>
            </a:r>
            <a:r>
              <a:rPr lang="en-GB" sz="1200" dirty="0" err="1"/>
              <a:t>LibreTexts</a:t>
            </a:r>
            <a:r>
              <a:rPr lang="en-GB" sz="1200" dirty="0"/>
              <a:t> (chapter 16.3)</a:t>
            </a:r>
            <a:endParaRPr lang="de-DE" sz="1200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280EDE2-5184-0D7A-258D-03073F49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9672" y="4615009"/>
            <a:ext cx="5400600" cy="274637"/>
          </a:xfrm>
        </p:spPr>
        <p:txBody>
          <a:bodyPr/>
          <a:lstStyle/>
          <a:p>
            <a:pPr algn="ctr"/>
            <a:r>
              <a:rPr lang="en-DE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14/11/2023</a:t>
            </a:r>
            <a:r>
              <a:rPr lang="de-DE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(</a:t>
            </a:r>
            <a:r>
              <a:rPr lang="en-DE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08:30</a:t>
            </a:r>
            <a:r>
              <a:rPr lang="de-DE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 </a:t>
            </a:r>
            <a:r>
              <a:rPr lang="en-GB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Computational physics with focus on time-dependent quantum mechanics</a:t>
            </a:r>
            <a:endParaRPr lang="de-DE" sz="9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2ECE4-E4C5-3C50-203A-E3DEBCE5B001}"/>
              </a:ext>
            </a:extLst>
          </p:cNvPr>
          <p:cNvSpPr txBox="1"/>
          <p:nvPr/>
        </p:nvSpPr>
        <p:spPr>
          <a:xfrm>
            <a:off x="1115616" y="2139702"/>
            <a:ext cx="6696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Comparisons of classical and Wigner sampling of transition state energy levels for </a:t>
            </a:r>
            <a:r>
              <a:rPr lang="en-GB" sz="1200" dirty="0" err="1"/>
              <a:t>quasiclassical</a:t>
            </a:r>
            <a:r>
              <a:rPr lang="en-GB" sz="1200" dirty="0"/>
              <a:t> trajectory chemical dynamics simulations</a:t>
            </a:r>
            <a:endParaRPr lang="en-DE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CA822-DCB8-3E50-D252-9D9ED1D2E3E4}"/>
              </a:ext>
            </a:extLst>
          </p:cNvPr>
          <p:cNvSpPr txBox="1"/>
          <p:nvPr/>
        </p:nvSpPr>
        <p:spPr>
          <a:xfrm>
            <a:off x="1115616" y="2643758"/>
            <a:ext cx="6696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Mathematical Devices for Optical Sciences</a:t>
            </a:r>
            <a:r>
              <a:rPr lang="de-DE" sz="1200" dirty="0"/>
              <a:t> (</a:t>
            </a:r>
            <a:r>
              <a:rPr lang="en-GB" sz="1200" dirty="0"/>
              <a:t>Sibel </a:t>
            </a:r>
            <a:r>
              <a:rPr lang="en-GB" sz="1200" dirty="0" err="1"/>
              <a:t>Bas¸kal</a:t>
            </a:r>
            <a:r>
              <a:rPr lang="en-GB" sz="1200" dirty="0"/>
              <a:t>, Young S Kim, and Marilyn E </a:t>
            </a:r>
            <a:r>
              <a:rPr lang="en-GB" sz="1200" dirty="0" err="1"/>
              <a:t>Noz</a:t>
            </a:r>
            <a:r>
              <a:rPr lang="en-GB" sz="1200" dirty="0"/>
              <a:t>)</a:t>
            </a:r>
            <a:r>
              <a:rPr lang="de-DE" sz="1200" dirty="0"/>
              <a:t>(Chapter:5)</a:t>
            </a:r>
            <a:endParaRPr lang="en-DE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BC5DF-6351-E786-9015-DAC9B2FA1838}"/>
              </a:ext>
            </a:extLst>
          </p:cNvPr>
          <p:cNvSpPr txBox="1"/>
          <p:nvPr/>
        </p:nvSpPr>
        <p:spPr>
          <a:xfrm>
            <a:off x="1115616" y="3147814"/>
            <a:ext cx="6696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Electron-nuclear</a:t>
            </a:r>
            <a:r>
              <a:rPr lang="de-DE" sz="1200" dirty="0"/>
              <a:t> </a:t>
            </a:r>
            <a:r>
              <a:rPr lang="de-DE" sz="1200" dirty="0" err="1"/>
              <a:t>entanglement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time-</a:t>
            </a:r>
            <a:r>
              <a:rPr lang="de-DE" sz="1200" dirty="0" err="1"/>
              <a:t>dependent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wavefunction</a:t>
            </a:r>
            <a:r>
              <a:rPr lang="de-DE" sz="1200" dirty="0"/>
              <a:t> Federica </a:t>
            </a:r>
            <a:r>
              <a:rPr lang="de-DE" sz="1200" dirty="0" err="1"/>
              <a:t>Agostinia</a:t>
            </a:r>
            <a:r>
              <a:rPr lang="de-DE" sz="1200" dirty="0"/>
              <a:t> , E.K.U. </a:t>
            </a:r>
            <a:r>
              <a:rPr lang="de-DE" sz="1200" dirty="0" err="1"/>
              <a:t>Grossb,c</a:t>
            </a:r>
            <a:r>
              <a:rPr lang="de-DE" sz="1200" dirty="0"/>
              <a:t> , Basile F.E. </a:t>
            </a:r>
            <a:r>
              <a:rPr lang="de-DE" sz="1200" dirty="0" err="1"/>
              <a:t>Curchod</a:t>
            </a:r>
            <a:endParaRPr lang="en-DE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B5EC1-6AAC-295D-078B-EF3D4F3A281F}"/>
              </a:ext>
            </a:extLst>
          </p:cNvPr>
          <p:cNvSpPr txBox="1"/>
          <p:nvPr/>
        </p:nvSpPr>
        <p:spPr>
          <a:xfrm>
            <a:off x="1115616" y="3651870"/>
            <a:ext cx="6696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WS22 </a:t>
            </a:r>
            <a:r>
              <a:rPr lang="de-DE" sz="1200" dirty="0" err="1"/>
              <a:t>database</a:t>
            </a:r>
            <a:r>
              <a:rPr lang="de-DE" sz="1200" dirty="0"/>
              <a:t>, Wigner Sampling and </a:t>
            </a:r>
            <a:r>
              <a:rPr lang="de-DE" sz="1200" dirty="0" err="1"/>
              <a:t>geometry</a:t>
            </a:r>
            <a:r>
              <a:rPr lang="de-DE" sz="1200" dirty="0"/>
              <a:t> </a:t>
            </a:r>
            <a:r>
              <a:rPr lang="de-DE" sz="1200" dirty="0" err="1"/>
              <a:t>interpolation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confgurationally</a:t>
            </a:r>
            <a:r>
              <a:rPr lang="de-DE" sz="1200" dirty="0"/>
              <a:t> diverse </a:t>
            </a:r>
            <a:r>
              <a:rPr lang="de-DE" sz="1200" dirty="0" err="1"/>
              <a:t>molecular</a:t>
            </a:r>
            <a:r>
              <a:rPr lang="de-DE" sz="1200" dirty="0"/>
              <a:t> Datasets. Max Pinheiro </a:t>
            </a:r>
            <a:r>
              <a:rPr lang="de-DE" sz="1200" dirty="0" err="1"/>
              <a:t>Jr</a:t>
            </a:r>
            <a:r>
              <a:rPr lang="de-DE" sz="1200" dirty="0"/>
              <a:t>, </a:t>
            </a:r>
            <a:r>
              <a:rPr lang="de-DE" sz="1200" dirty="0" err="1"/>
              <a:t>ShuangZhang</a:t>
            </a:r>
            <a:r>
              <a:rPr lang="de-DE" sz="1200" dirty="0"/>
              <a:t>, </a:t>
            </a:r>
            <a:r>
              <a:rPr lang="de-DE" sz="1200" dirty="0" err="1"/>
              <a:t>PavloO</a:t>
            </a:r>
            <a:r>
              <a:rPr lang="de-DE" sz="1200" dirty="0"/>
              <a:t>. </a:t>
            </a:r>
            <a:r>
              <a:rPr lang="de-DE" sz="1200" dirty="0" err="1"/>
              <a:t>Dral</a:t>
            </a:r>
            <a:r>
              <a:rPr lang="de-DE" sz="1200" dirty="0"/>
              <a:t> &amp; Mario </a:t>
            </a:r>
            <a:r>
              <a:rPr lang="de-DE" sz="1200" dirty="0" err="1"/>
              <a:t>Barbatti</a:t>
            </a:r>
            <a:endParaRPr lang="de-D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3FCFA-D1B9-4148-C244-38F4F5DB2AAC}"/>
              </a:ext>
            </a:extLst>
          </p:cNvPr>
          <p:cNvSpPr txBox="1"/>
          <p:nvPr/>
        </p:nvSpPr>
        <p:spPr>
          <a:xfrm>
            <a:off x="251520" y="1242734"/>
            <a:ext cx="20159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dirty="0"/>
              <a:t>- Prof. Dr. </a:t>
            </a:r>
            <a:r>
              <a:rPr lang="de-DE" sz="1100" b="1" dirty="0"/>
              <a:t>Daria</a:t>
            </a:r>
            <a:r>
              <a:rPr lang="de-DE" sz="1200" b="1" dirty="0"/>
              <a:t> </a:t>
            </a:r>
            <a:r>
              <a:rPr lang="de-DE" sz="1200" b="1" dirty="0" err="1"/>
              <a:t>Gorelova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76624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3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Benutzerdefiniert 6">
      <a:dk1>
        <a:srgbClr val="333333"/>
      </a:dk1>
      <a:lt1>
        <a:srgbClr val="FFFFFF"/>
      </a:lt1>
      <a:dk2>
        <a:srgbClr val="0271BB"/>
      </a:dk2>
      <a:lt2>
        <a:srgbClr val="F0F3F6"/>
      </a:lt2>
      <a:accent1>
        <a:srgbClr val="E2001A"/>
      </a:accent1>
      <a:accent2>
        <a:srgbClr val="0271BB"/>
      </a:accent2>
      <a:accent3>
        <a:srgbClr val="3B515B"/>
      </a:accent3>
      <a:accent4>
        <a:srgbClr val="F07F8C"/>
      </a:accent4>
      <a:accent5>
        <a:srgbClr val="80B8DD"/>
      </a:accent5>
      <a:accent6>
        <a:srgbClr val="9DA8AD"/>
      </a:accent6>
      <a:hlink>
        <a:srgbClr val="0271BB"/>
      </a:hlink>
      <a:folHlink>
        <a:srgbClr val="80B8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TheSans UHH" panose="020B05020503020202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30522-Vorlage-PPT-v12" id="{93E51D71-30E6-944F-AF76-1663F22A654C}" vid="{1A941132-CFFB-364C-ACFC-9EF91DACCF5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1E6C15FD80AF49AEB1DEFF5F33194F" ma:contentTypeVersion="4" ma:contentTypeDescription="Ein neues Dokument erstellen." ma:contentTypeScope="" ma:versionID="b71729b5ce3a8ea50c81940ea1098782">
  <xsd:schema xmlns:xsd="http://www.w3.org/2001/XMLSchema" xmlns:xs="http://www.w3.org/2001/XMLSchema" xmlns:p="http://schemas.microsoft.com/office/2006/metadata/properties" xmlns:ns2="a8d2fd8b-ea47-4297-a2a4-bbaafe68126a" targetNamespace="http://schemas.microsoft.com/office/2006/metadata/properties" ma:root="true" ma:fieldsID="d825ee8331a942623613287f67bffd49" ns2:_="">
    <xsd:import namespace="a8d2fd8b-ea47-4297-a2a4-bbaafe6812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2fd8b-ea47-4297-a2a4-bbaafe681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8E9F1F-EDFC-4B9F-90D6-FF7629612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E76099-763A-4686-B3F5-939F3E16EF65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a8d2fd8b-ea47-4297-a2a4-bbaafe68126a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31BA0E0-62B6-46F5-8A82-BCE103D7A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2fd8b-ea47-4297-a2a4-bbaafe6812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Benutzerdefiniertes Design</Template>
  <TotalTime>58</TotalTime>
  <Words>147</Words>
  <Application>Microsoft Office PowerPoint</Application>
  <PresentationFormat>On-screen Show (16:9)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TheSans UHH</vt:lpstr>
      <vt:lpstr>Benutzerdefiniertes Design</vt:lpstr>
      <vt:lpstr>Coupled electron-nuclear dynamics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PowerPoint-Vorlage der Universität Hamburg</dc:title>
  <dc:subject/>
  <dc:creator/>
  <cp:keywords/>
  <dc:description/>
  <cp:lastModifiedBy>Mitulbhai Nandlal Akbari</cp:lastModifiedBy>
  <cp:revision>27</cp:revision>
  <dcterms:created xsi:type="dcterms:W3CDTF">2023-05-30T13:23:33Z</dcterms:created>
  <dcterms:modified xsi:type="dcterms:W3CDTF">2023-11-14T07:51:03Z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rache">
    <vt:lpwstr>Deutsch</vt:lpwstr>
  </property>
  <property fmtid="{D5CDD505-2E9C-101B-9397-08002B2CF9AE}" pid="3" name="ContentTypeId">
    <vt:lpwstr>0x0101004E1E6C15FD80AF49AEB1DEFF5F33194F</vt:lpwstr>
  </property>
</Properties>
</file>