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9"/>
  </p:notesMasterIdLst>
  <p:handoutMasterIdLst>
    <p:handoutMasterId r:id="rId10"/>
  </p:handoutMasterIdLst>
  <p:sldIdLst>
    <p:sldId id="765" r:id="rId5"/>
    <p:sldId id="766" r:id="rId6"/>
    <p:sldId id="767" r:id="rId7"/>
    <p:sldId id="768" r:id="rId8"/>
  </p:sldIdLst>
  <p:sldSz cx="9144000" cy="5143500" type="screen16x9"/>
  <p:notesSz cx="6858000" cy="9144000"/>
  <p:embeddedFontLst>
    <p:embeddedFont>
      <p:font typeface="TheSans UHH" panose="020B060402020202020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7213A-2B51-4451-AE63-4D3B5BFD5DDD}" v="133" dt="2023-11-28T08:42:36.488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 autoAdjust="0"/>
    <p:restoredTop sz="96327" autoAdjust="0"/>
  </p:normalViewPr>
  <p:slideViewPr>
    <p:cSldViewPr snapToObjects="1">
      <p:cViewPr varScale="1">
        <p:scale>
          <a:sx n="111" d="100"/>
          <a:sy n="111" d="100"/>
        </p:scale>
        <p:origin x="672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1247B034-C6B7-4D07-BB88-739D26753110}"/>
    <pc:docChg chg="undo redo custSel addSld delSld modSld delSection">
      <pc:chgData name="Mitulbhai Nandlal Akbari" userId="0cec19f74f8cc2c8" providerId="LiveId" clId="{1247B034-C6B7-4D07-BB88-739D26753110}" dt="2023-11-13T22:05:50.936" v="79" actId="20577"/>
      <pc:docMkLst>
        <pc:docMk/>
      </pc:docMkLst>
      <pc:sldChg chg="modSp del mod modAnim">
        <pc:chgData name="Mitulbhai Nandlal Akbari" userId="0cec19f74f8cc2c8" providerId="LiveId" clId="{1247B034-C6B7-4D07-BB88-739D26753110}" dt="2023-11-13T22:03:08.748" v="29" actId="47"/>
        <pc:sldMkLst>
          <pc:docMk/>
          <pc:sldMk cId="3456831136" sldId="764"/>
        </pc:sldMkLst>
        <pc:spChg chg="mod">
          <ac:chgData name="Mitulbhai Nandlal Akbari" userId="0cec19f74f8cc2c8" providerId="LiveId" clId="{1247B034-C6B7-4D07-BB88-739D26753110}" dt="2023-11-13T21:57:19.486" v="10" actId="14100"/>
          <ac:spMkLst>
            <pc:docMk/>
            <pc:sldMk cId="3456831136" sldId="764"/>
            <ac:spMk id="17" creationId="{5280EDE2-5184-0D7A-258D-03073F499780}"/>
          </ac:spMkLst>
        </pc:spChg>
      </pc:sldChg>
      <pc:sldChg chg="addSp delSp modSp add mod">
        <pc:chgData name="Mitulbhai Nandlal Akbari" userId="0cec19f74f8cc2c8" providerId="LiveId" clId="{1247B034-C6B7-4D07-BB88-739D26753110}" dt="2023-11-13T22:05:50.936" v="79" actId="20577"/>
        <pc:sldMkLst>
          <pc:docMk/>
          <pc:sldMk cId="1766244999" sldId="765"/>
        </pc:sldMkLst>
        <pc:spChg chg="mod">
          <ac:chgData name="Mitulbhai Nandlal Akbari" userId="0cec19f74f8cc2c8" providerId="LiveId" clId="{1247B034-C6B7-4D07-BB88-739D26753110}" dt="2023-11-13T22:05:50.936" v="79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1247B034-C6B7-4D07-BB88-739D26753110}" dt="2023-11-13T22:04:30.744" v="30" actId="207"/>
          <ac:spMkLst>
            <pc:docMk/>
            <pc:sldMk cId="1766244999" sldId="765"/>
            <ac:spMk id="4" creationId="{33842CE5-7CCC-D947-6372-30E436BA96AA}"/>
          </ac:spMkLst>
        </pc:spChg>
        <pc:spChg chg="add mod">
          <ac:chgData name="Mitulbhai Nandlal Akbari" userId="0cec19f74f8cc2c8" providerId="LiveId" clId="{1247B034-C6B7-4D07-BB88-739D26753110}" dt="2023-11-13T22:00:43.418" v="22"/>
          <ac:spMkLst>
            <pc:docMk/>
            <pc:sldMk cId="1766244999" sldId="765"/>
            <ac:spMk id="5" creationId="{BF42ECE4-E4C5-3C50-203A-E3DEBCE5B001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7" creationId="{B4D1EC65-8D55-1B31-F0AA-2EFF227A82FD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9" creationId="{CACF6604-8903-95A3-9DCE-8DCB5A8EC8AE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0" creationId="{7B9B05B6-A5AC-C219-F2F6-3E10E582CB63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11" creationId="{05D653A3-CCDB-A7D2-23CB-38FC6B3B1D9B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2" creationId="{02BD7E2D-AF02-2544-DEA3-6CB08B658268}"/>
          </ac:spMkLst>
        </pc:spChg>
        <pc:spChg chg="add mod">
          <ac:chgData name="Mitulbhai Nandlal Akbari" userId="0cec19f74f8cc2c8" providerId="LiveId" clId="{1247B034-C6B7-4D07-BB88-739D26753110}" dt="2023-11-13T22:01:03.713" v="24"/>
          <ac:spMkLst>
            <pc:docMk/>
            <pc:sldMk cId="1766244999" sldId="765"/>
            <ac:spMk id="13" creationId="{86ACA822-DCB8-3E50-D252-9D9ED1D2E3E4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4" creationId="{0C092A7B-FC6B-C456-AB20-E6DFB72646FE}"/>
          </ac:spMkLst>
        </pc:spChg>
        <pc:spChg chg="add del mod">
          <ac:chgData name="Mitulbhai Nandlal Akbari" userId="0cec19f74f8cc2c8" providerId="LiveId" clId="{1247B034-C6B7-4D07-BB88-739D26753110}" dt="2023-11-13T22:01:08.098" v="25" actId="21"/>
          <ac:spMkLst>
            <pc:docMk/>
            <pc:sldMk cId="1766244999" sldId="765"/>
            <ac:spMk id="15" creationId="{B26BFF43-0E2A-C127-B589-CD42EE1DAF22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6" creationId="{3641F294-F471-94D6-4457-79EF05721763}"/>
          </ac:spMkLst>
        </pc:spChg>
        <pc:spChg chg="add del mod">
          <ac:chgData name="Mitulbhai Nandlal Akbari" userId="0cec19f74f8cc2c8" providerId="LiveId" clId="{1247B034-C6B7-4D07-BB88-739D26753110}" dt="2023-11-13T22:01:08.098" v="25" actId="21"/>
          <ac:spMkLst>
            <pc:docMk/>
            <pc:sldMk cId="1766244999" sldId="765"/>
            <ac:spMk id="18" creationId="{42C2A625-F11F-11EF-265E-7E8D021A9614}"/>
          </ac:spMkLst>
        </pc:spChg>
        <pc:spChg chg="add mod">
          <ac:chgData name="Mitulbhai Nandlal Akbari" userId="0cec19f74f8cc2c8" providerId="LiveId" clId="{1247B034-C6B7-4D07-BB88-739D26753110}" dt="2023-11-13T22:01:17.955" v="26"/>
          <ac:spMkLst>
            <pc:docMk/>
            <pc:sldMk cId="1766244999" sldId="765"/>
            <ac:spMk id="19" creationId="{8DEBC5DF-6351-E786-9015-DAC9B2FA1838}"/>
          </ac:spMkLst>
        </pc:spChg>
        <pc:spChg chg="add del mod">
          <ac:chgData name="Mitulbhai Nandlal Akbari" userId="0cec19f74f8cc2c8" providerId="LiveId" clId="{1247B034-C6B7-4D07-BB88-739D26753110}" dt="2023-11-13T22:01:20.975" v="27" actId="21"/>
          <ac:spMkLst>
            <pc:docMk/>
            <pc:sldMk cId="1766244999" sldId="765"/>
            <ac:spMk id="20" creationId="{28F20F99-B498-8405-A9EC-94B98A66C39D}"/>
          </ac:spMkLst>
        </pc:spChg>
        <pc:spChg chg="add mod">
          <ac:chgData name="Mitulbhai Nandlal Akbari" userId="0cec19f74f8cc2c8" providerId="LiveId" clId="{1247B034-C6B7-4D07-BB88-739D26753110}" dt="2023-11-13T22:01:31.055" v="28"/>
          <ac:spMkLst>
            <pc:docMk/>
            <pc:sldMk cId="1766244999" sldId="765"/>
            <ac:spMk id="21" creationId="{C54B5EC1-6AAC-295D-078B-EF3D4F3A281F}"/>
          </ac:spMkLst>
        </pc:spChg>
      </pc:sldChg>
    </pc:docChg>
  </pc:docChgLst>
  <pc:docChgLst>
    <pc:chgData name="Mitulbhai Nandlal Akbari" userId="0cec19f74f8cc2c8" providerId="LiveId" clId="{6287213A-2B51-4451-AE63-4D3B5BFD5DDD}"/>
    <pc:docChg chg="undo redo custSel addSld modSld">
      <pc:chgData name="Mitulbhai Nandlal Akbari" userId="0cec19f74f8cc2c8" providerId="LiveId" clId="{6287213A-2B51-4451-AE63-4D3B5BFD5DDD}" dt="2023-11-28T08:42:36.488" v="963"/>
      <pc:docMkLst>
        <pc:docMk/>
      </pc:docMkLst>
      <pc:sldChg chg="addSp delSp modSp mod addAnim delAnim modAnim">
        <pc:chgData name="Mitulbhai Nandlal Akbari" userId="0cec19f74f8cc2c8" providerId="LiveId" clId="{6287213A-2B51-4451-AE63-4D3B5BFD5DDD}" dt="2023-11-28T08:34:17.655" v="925"/>
        <pc:sldMkLst>
          <pc:docMk/>
          <pc:sldMk cId="1766244999" sldId="765"/>
        </pc:sldMkLst>
        <pc:spChg chg="mod">
          <ac:chgData name="Mitulbhai Nandlal Akbari" userId="0cec19f74f8cc2c8" providerId="LiveId" clId="{6287213A-2B51-4451-AE63-4D3B5BFD5DDD}" dt="2023-11-20T23:47:20.988" v="870" actId="1076"/>
          <ac:spMkLst>
            <pc:docMk/>
            <pc:sldMk cId="1766244999" sldId="765"/>
            <ac:spMk id="2" creationId="{4ED97EFA-323F-86C0-8127-E8A0C4B4978C}"/>
          </ac:spMkLst>
        </pc:spChg>
        <pc:spChg chg="del mod">
          <ac:chgData name="Mitulbhai Nandlal Akbari" userId="0cec19f74f8cc2c8" providerId="LiveId" clId="{6287213A-2B51-4451-AE63-4D3B5BFD5DDD}" dt="2023-11-20T23:07:29.586" v="7" actId="478"/>
          <ac:spMkLst>
            <pc:docMk/>
            <pc:sldMk cId="1766244999" sldId="765"/>
            <ac:spMk id="5" creationId="{BF42ECE4-E4C5-3C50-203A-E3DEBCE5B001}"/>
          </ac:spMkLst>
        </pc:spChg>
        <pc:spChg chg="add del mod">
          <ac:chgData name="Mitulbhai Nandlal Akbari" userId="0cec19f74f8cc2c8" providerId="LiveId" clId="{6287213A-2B51-4451-AE63-4D3B5BFD5DDD}" dt="2023-11-20T23:08:24.206" v="117" actId="478"/>
          <ac:spMkLst>
            <pc:docMk/>
            <pc:sldMk cId="1766244999" sldId="765"/>
            <ac:spMk id="6" creationId="{31BA0732-041E-0783-47D1-FA45920593BF}"/>
          </ac:spMkLst>
        </pc:spChg>
        <pc:spChg chg="add del mod">
          <ac:chgData name="Mitulbhai Nandlal Akbari" userId="0cec19f74f8cc2c8" providerId="LiveId" clId="{6287213A-2B51-4451-AE63-4D3B5BFD5DDD}" dt="2023-11-20T23:41:13.899" v="646" actId="1076"/>
          <ac:spMkLst>
            <pc:docMk/>
            <pc:sldMk cId="1766244999" sldId="765"/>
            <ac:spMk id="8" creationId="{69E35B34-7E75-794A-CB4C-2F3222B0C990}"/>
          </ac:spMkLst>
        </pc:spChg>
        <pc:spChg chg="mod">
          <ac:chgData name="Mitulbhai Nandlal Akbari" userId="0cec19f74f8cc2c8" providerId="LiveId" clId="{6287213A-2B51-4451-AE63-4D3B5BFD5DDD}" dt="2023-11-20T23:47:51.081" v="878" actId="207"/>
          <ac:spMkLst>
            <pc:docMk/>
            <pc:sldMk cId="1766244999" sldId="765"/>
            <ac:spMk id="9" creationId="{DFA3FCFA-D1B9-4148-C244-38F4F5DB2AAC}"/>
          </ac:spMkLst>
        </pc:spChg>
        <pc:spChg chg="add del mod">
          <ac:chgData name="Mitulbhai Nandlal Akbari" userId="0cec19f74f8cc2c8" providerId="LiveId" clId="{6287213A-2B51-4451-AE63-4D3B5BFD5DDD}" dt="2023-11-20T23:09:36.217" v="126" actId="767"/>
          <ac:spMkLst>
            <pc:docMk/>
            <pc:sldMk cId="1766244999" sldId="765"/>
            <ac:spMk id="10" creationId="{5F7DAE88-8BB3-DE69-91F1-D7B02A2C648C}"/>
          </ac:spMkLst>
        </pc:spChg>
        <pc:spChg chg="add mod">
          <ac:chgData name="Mitulbhai Nandlal Akbari" userId="0cec19f74f8cc2c8" providerId="LiveId" clId="{6287213A-2B51-4451-AE63-4D3B5BFD5DDD}" dt="2023-11-20T23:41:07.388" v="645" actId="1076"/>
          <ac:spMkLst>
            <pc:docMk/>
            <pc:sldMk cId="1766244999" sldId="765"/>
            <ac:spMk id="12" creationId="{5CF7DDB6-BA77-88A0-5D7F-AFDC2DEFF8F1}"/>
          </ac:spMkLst>
        </pc:spChg>
        <pc:spChg chg="del mod">
          <ac:chgData name="Mitulbhai Nandlal Akbari" userId="0cec19f74f8cc2c8" providerId="LiveId" clId="{6287213A-2B51-4451-AE63-4D3B5BFD5DDD}" dt="2023-11-20T23:07:29.594" v="11"/>
          <ac:spMkLst>
            <pc:docMk/>
            <pc:sldMk cId="1766244999" sldId="765"/>
            <ac:spMk id="13" creationId="{86ACA822-DCB8-3E50-D252-9D9ED1D2E3E4}"/>
          </ac:spMkLst>
        </pc:spChg>
        <pc:spChg chg="add del mod">
          <ac:chgData name="Mitulbhai Nandlal Akbari" userId="0cec19f74f8cc2c8" providerId="LiveId" clId="{6287213A-2B51-4451-AE63-4D3B5BFD5DDD}" dt="2023-11-20T23:18:15.379" v="334"/>
          <ac:spMkLst>
            <pc:docMk/>
            <pc:sldMk cId="1766244999" sldId="765"/>
            <ac:spMk id="15" creationId="{7601E2A4-0948-C3C8-C36F-1872A1BFE8C6}"/>
          </ac:spMkLst>
        </pc:spChg>
        <pc:spChg chg="mod">
          <ac:chgData name="Mitulbhai Nandlal Akbari" userId="0cec19f74f8cc2c8" providerId="LiveId" clId="{6287213A-2B51-4451-AE63-4D3B5BFD5DDD}" dt="2023-11-20T23:48:11.877" v="882" actId="20577"/>
          <ac:spMkLst>
            <pc:docMk/>
            <pc:sldMk cId="1766244999" sldId="765"/>
            <ac:spMk id="17" creationId="{5280EDE2-5184-0D7A-258D-03073F499780}"/>
          </ac:spMkLst>
        </pc:spChg>
        <pc:spChg chg="del mod">
          <ac:chgData name="Mitulbhai Nandlal Akbari" userId="0cec19f74f8cc2c8" providerId="LiveId" clId="{6287213A-2B51-4451-AE63-4D3B5BFD5DDD}" dt="2023-11-20T23:07:29.593" v="9"/>
          <ac:spMkLst>
            <pc:docMk/>
            <pc:sldMk cId="1766244999" sldId="765"/>
            <ac:spMk id="19" creationId="{8DEBC5DF-6351-E786-9015-DAC9B2FA1838}"/>
          </ac:spMkLst>
        </pc:spChg>
        <pc:spChg chg="del">
          <ac:chgData name="Mitulbhai Nandlal Akbari" userId="0cec19f74f8cc2c8" providerId="LiveId" clId="{6287213A-2B51-4451-AE63-4D3B5BFD5DDD}" dt="2023-11-20T23:07:18.329" v="0" actId="478"/>
          <ac:spMkLst>
            <pc:docMk/>
            <pc:sldMk cId="1766244999" sldId="765"/>
            <ac:spMk id="21" creationId="{C54B5EC1-6AAC-295D-078B-EF3D4F3A281F}"/>
          </ac:spMkLst>
        </pc:spChg>
        <pc:graphicFrameChg chg="add del mod">
          <ac:chgData name="Mitulbhai Nandlal Akbari" userId="0cec19f74f8cc2c8" providerId="LiveId" clId="{6287213A-2B51-4451-AE63-4D3B5BFD5DDD}" dt="2023-11-20T23:08:48.363" v="122"/>
          <ac:graphicFrameMkLst>
            <pc:docMk/>
            <pc:sldMk cId="1766244999" sldId="765"/>
            <ac:graphicFrameMk id="7" creationId="{DC78DFFC-6D33-975A-9AEC-FCECCA507403}"/>
          </ac:graphicFrameMkLst>
        </pc:graphicFrameChg>
        <pc:picChg chg="add del mod">
          <ac:chgData name="Mitulbhai Nandlal Akbari" userId="0cec19f74f8cc2c8" providerId="LiveId" clId="{6287213A-2B51-4451-AE63-4D3B5BFD5DDD}" dt="2023-11-20T23:18:36.338" v="337" actId="21"/>
          <ac:picMkLst>
            <pc:docMk/>
            <pc:sldMk cId="1766244999" sldId="765"/>
            <ac:picMk id="18" creationId="{B9003099-FC6C-A602-AFF4-68E848241DB9}"/>
          </ac:picMkLst>
        </pc:picChg>
      </pc:sldChg>
      <pc:sldChg chg="addSp delSp modSp new mod modClrScheme modAnim chgLayout">
        <pc:chgData name="Mitulbhai Nandlal Akbari" userId="0cec19f74f8cc2c8" providerId="LiveId" clId="{6287213A-2B51-4451-AE63-4D3B5BFD5DDD}" dt="2023-11-28T08:36:34.701" v="945"/>
        <pc:sldMkLst>
          <pc:docMk/>
          <pc:sldMk cId="567938468" sldId="766"/>
        </pc:sldMkLst>
        <pc:spChg chg="add mod">
          <ac:chgData name="Mitulbhai Nandlal Akbari" userId="0cec19f74f8cc2c8" providerId="LiveId" clId="{6287213A-2B51-4451-AE63-4D3B5BFD5DDD}" dt="2023-11-28T08:36:18.323" v="943" actId="14100"/>
          <ac:spMkLst>
            <pc:docMk/>
            <pc:sldMk cId="567938468" sldId="766"/>
            <ac:spMk id="2" creationId="{0880D6DB-AA99-BAA0-034F-BD5305599D98}"/>
          </ac:spMkLst>
        </pc:spChg>
        <pc:spChg chg="del">
          <ac:chgData name="Mitulbhai Nandlal Akbari" userId="0cec19f74f8cc2c8" providerId="LiveId" clId="{6287213A-2B51-4451-AE63-4D3B5BFD5DDD}" dt="2023-11-20T23:18:44.493" v="338"/>
          <ac:spMkLst>
            <pc:docMk/>
            <pc:sldMk cId="567938468" sldId="766"/>
            <ac:spMk id="2" creationId="{18D241F0-B491-BB09-D8C9-BC42BED1D386}"/>
          </ac:spMkLst>
        </pc:spChg>
        <pc:spChg chg="mod ord">
          <ac:chgData name="Mitulbhai Nandlal Akbari" userId="0cec19f74f8cc2c8" providerId="LiveId" clId="{6287213A-2B51-4451-AE63-4D3B5BFD5DDD}" dt="2023-11-20T23:25:41.526" v="541" actId="26606"/>
          <ac:spMkLst>
            <pc:docMk/>
            <pc:sldMk cId="567938468" sldId="766"/>
            <ac:spMk id="3" creationId="{1FA86283-5386-5C39-C6F9-9E9EE5176F85}"/>
          </ac:spMkLst>
        </pc:spChg>
        <pc:spChg chg="del mod">
          <ac:chgData name="Mitulbhai Nandlal Akbari" userId="0cec19f74f8cc2c8" providerId="LiveId" clId="{6287213A-2B51-4451-AE63-4D3B5BFD5DDD}" dt="2023-11-20T23:19:11.967" v="341" actId="26606"/>
          <ac:spMkLst>
            <pc:docMk/>
            <pc:sldMk cId="567938468" sldId="766"/>
            <ac:spMk id="4" creationId="{83411147-CDFF-C4A8-615E-14E0F32B6F7F}"/>
          </ac:spMkLst>
        </pc:spChg>
        <pc:spChg chg="add del mod">
          <ac:chgData name="Mitulbhai Nandlal Akbari" userId="0cec19f74f8cc2c8" providerId="LiveId" clId="{6287213A-2B51-4451-AE63-4D3B5BFD5DDD}" dt="2023-11-20T23:25:06.663" v="531" actId="26606"/>
          <ac:spMkLst>
            <pc:docMk/>
            <pc:sldMk cId="567938468" sldId="766"/>
            <ac:spMk id="9" creationId="{BC664B37-2801-56D0-93CC-A8F781C381DF}"/>
          </ac:spMkLst>
        </pc:spChg>
        <pc:spChg chg="add del mod">
          <ac:chgData name="Mitulbhai Nandlal Akbari" userId="0cec19f74f8cc2c8" providerId="LiveId" clId="{6287213A-2B51-4451-AE63-4D3B5BFD5DDD}" dt="2023-11-20T23:25:06.663" v="531" actId="26606"/>
          <ac:spMkLst>
            <pc:docMk/>
            <pc:sldMk cId="567938468" sldId="766"/>
            <ac:spMk id="10" creationId="{6E51D1FD-AE6B-1195-F9E6-16BC617944C7}"/>
          </ac:spMkLst>
        </pc:spChg>
        <pc:spChg chg="add del mod">
          <ac:chgData name="Mitulbhai Nandlal Akbari" userId="0cec19f74f8cc2c8" providerId="LiveId" clId="{6287213A-2B51-4451-AE63-4D3B5BFD5DDD}" dt="2023-11-20T23:30:32.994" v="563" actId="47"/>
          <ac:spMkLst>
            <pc:docMk/>
            <pc:sldMk cId="567938468" sldId="766"/>
            <ac:spMk id="11" creationId="{650242E3-B436-4600-CC71-224F56075BCB}"/>
          </ac:spMkLst>
        </pc:spChg>
        <pc:spChg chg="add mod ord">
          <ac:chgData name="Mitulbhai Nandlal Akbari" userId="0cec19f74f8cc2c8" providerId="LiveId" clId="{6287213A-2B51-4451-AE63-4D3B5BFD5DDD}" dt="2023-11-20T23:42:46.333" v="828" actId="20577"/>
          <ac:spMkLst>
            <pc:docMk/>
            <pc:sldMk cId="567938468" sldId="766"/>
            <ac:spMk id="12" creationId="{EB0E587B-B2EA-ADB6-21B6-F13677E748C6}"/>
          </ac:spMkLst>
        </pc:spChg>
        <pc:spChg chg="add del mod">
          <ac:chgData name="Mitulbhai Nandlal Akbari" userId="0cec19f74f8cc2c8" providerId="LiveId" clId="{6287213A-2B51-4451-AE63-4D3B5BFD5DDD}" dt="2023-11-20T23:32:59.222" v="644" actId="1076"/>
          <ac:spMkLst>
            <pc:docMk/>
            <pc:sldMk cId="567938468" sldId="766"/>
            <ac:spMk id="13" creationId="{57FBAFB3-70B2-8B1D-D934-46BE69F41F47}"/>
          </ac:spMkLst>
        </pc:spChg>
        <pc:spChg chg="add del mod">
          <ac:chgData name="Mitulbhai Nandlal Akbari" userId="0cec19f74f8cc2c8" providerId="LiveId" clId="{6287213A-2B51-4451-AE63-4D3B5BFD5DDD}" dt="2023-11-20T23:25:41.526" v="541" actId="26606"/>
          <ac:spMkLst>
            <pc:docMk/>
            <pc:sldMk cId="567938468" sldId="766"/>
            <ac:spMk id="17" creationId="{2D6A4ABE-3176-5199-D076-B8107F8C85E5}"/>
          </ac:spMkLst>
        </pc:spChg>
        <pc:spChg chg="add del mod">
          <ac:chgData name="Mitulbhai Nandlal Akbari" userId="0cec19f74f8cc2c8" providerId="LiveId" clId="{6287213A-2B51-4451-AE63-4D3B5BFD5DDD}" dt="2023-11-20T23:25:40.248" v="538" actId="26606"/>
          <ac:spMkLst>
            <pc:docMk/>
            <pc:sldMk cId="567938468" sldId="766"/>
            <ac:spMk id="22" creationId="{ED9760C9-D2CF-F04B-124F-9E5DBAE28103}"/>
          </ac:spMkLst>
        </pc:spChg>
        <pc:spChg chg="add del mod">
          <ac:chgData name="Mitulbhai Nandlal Akbari" userId="0cec19f74f8cc2c8" providerId="LiveId" clId="{6287213A-2B51-4451-AE63-4D3B5BFD5DDD}" dt="2023-11-20T23:25:41.524" v="540" actId="26606"/>
          <ac:spMkLst>
            <pc:docMk/>
            <pc:sldMk cId="567938468" sldId="766"/>
            <ac:spMk id="24" creationId="{D76EC837-C36A-536E-F70A-53FA261D017C}"/>
          </ac:spMkLst>
        </pc:spChg>
        <pc:spChg chg="add mod">
          <ac:chgData name="Mitulbhai Nandlal Akbari" userId="0cec19f74f8cc2c8" providerId="LiveId" clId="{6287213A-2B51-4451-AE63-4D3B5BFD5DDD}" dt="2023-11-20T23:26:44.630" v="543"/>
          <ac:spMkLst>
            <pc:docMk/>
            <pc:sldMk cId="567938468" sldId="766"/>
            <ac:spMk id="26" creationId="{ED9760C9-D2CF-F04B-124F-9E5DBAE28103}"/>
          </ac:spMkLst>
        </pc:spChg>
        <pc:spChg chg="mod">
          <ac:chgData name="Mitulbhai Nandlal Akbari" userId="0cec19f74f8cc2c8" providerId="LiveId" clId="{6287213A-2B51-4451-AE63-4D3B5BFD5DDD}" dt="2023-11-28T08:34:59.932" v="931" actId="14100"/>
          <ac:spMkLst>
            <pc:docMk/>
            <pc:sldMk cId="567938468" sldId="766"/>
            <ac:spMk id="33" creationId="{C55D3EF6-42F7-8F31-E4F3-2A251BE8CB38}"/>
          </ac:spMkLst>
        </pc:spChg>
        <pc:picChg chg="add del mod">
          <ac:chgData name="Mitulbhai Nandlal Akbari" userId="0cec19f74f8cc2c8" providerId="LiveId" clId="{6287213A-2B51-4451-AE63-4D3B5BFD5DDD}" dt="2023-11-20T23:24:57.326" v="530" actId="478"/>
          <ac:picMkLst>
            <pc:docMk/>
            <pc:sldMk cId="567938468" sldId="766"/>
            <ac:picMk id="5" creationId="{25C45C9C-80A3-2CC5-6829-31A7C4DABF8A}"/>
          </ac:picMkLst>
        </pc:picChg>
        <pc:picChg chg="add mod">
          <ac:chgData name="Mitulbhai Nandlal Akbari" userId="0cec19f74f8cc2c8" providerId="LiveId" clId="{6287213A-2B51-4451-AE63-4D3B5BFD5DDD}" dt="2023-11-20T23:25:41.526" v="541" actId="26606"/>
          <ac:picMkLst>
            <pc:docMk/>
            <pc:sldMk cId="567938468" sldId="766"/>
            <ac:picMk id="7" creationId="{89B2591B-FD73-D8B9-D88C-64CCD34A4323}"/>
          </ac:picMkLst>
        </pc:picChg>
      </pc:sldChg>
      <pc:sldChg chg="addSp modSp mod modAnim">
        <pc:chgData name="Mitulbhai Nandlal Akbari" userId="0cec19f74f8cc2c8" providerId="LiveId" clId="{6287213A-2B51-4451-AE63-4D3B5BFD5DDD}" dt="2023-11-28T08:42:25.216" v="962"/>
        <pc:sldMkLst>
          <pc:docMk/>
          <pc:sldMk cId="22699505" sldId="767"/>
        </pc:sldMkLst>
        <pc:spChg chg="add mod">
          <ac:chgData name="Mitulbhai Nandlal Akbari" userId="0cec19f74f8cc2c8" providerId="LiveId" clId="{6287213A-2B51-4451-AE63-4D3B5BFD5DDD}" dt="2023-11-28T08:41:53.977" v="961" actId="20577"/>
          <ac:spMkLst>
            <pc:docMk/>
            <pc:sldMk cId="22699505" sldId="767"/>
            <ac:spMk id="2" creationId="{C60184DA-375A-7B23-388C-D7443EAD7C8A}"/>
          </ac:spMkLst>
        </pc:spChg>
        <pc:spChg chg="mod">
          <ac:chgData name="Mitulbhai Nandlal Akbari" userId="0cec19f74f8cc2c8" providerId="LiveId" clId="{6287213A-2B51-4451-AE63-4D3B5BFD5DDD}" dt="2023-11-28T08:37:52.930" v="959" actId="207"/>
          <ac:spMkLst>
            <pc:docMk/>
            <pc:sldMk cId="22699505" sldId="767"/>
            <ac:spMk id="23" creationId="{5EB7BB18-214E-C18C-4FF0-BA0F27589890}"/>
          </ac:spMkLst>
        </pc:spChg>
        <pc:spChg chg="mod">
          <ac:chgData name="Mitulbhai Nandlal Akbari" userId="0cec19f74f8cc2c8" providerId="LiveId" clId="{6287213A-2B51-4451-AE63-4D3B5BFD5DDD}" dt="2023-11-28T08:36:47.919" v="947" actId="14100"/>
          <ac:spMkLst>
            <pc:docMk/>
            <pc:sldMk cId="22699505" sldId="767"/>
            <ac:spMk id="25" creationId="{8D310482-C9D3-7BF4-FB93-AEA9946D21E8}"/>
          </ac:spMkLst>
        </pc:spChg>
      </pc:sldChg>
      <pc:sldChg chg="addSp delSp modSp new mod modClrScheme modAnim chgLayout">
        <pc:chgData name="Mitulbhai Nandlal Akbari" userId="0cec19f74f8cc2c8" providerId="LiveId" clId="{6287213A-2B51-4451-AE63-4D3B5BFD5DDD}" dt="2023-11-28T08:42:36.488" v="963"/>
        <pc:sldMkLst>
          <pc:docMk/>
          <pc:sldMk cId="899564087" sldId="768"/>
        </pc:sldMkLst>
        <pc:spChg chg="del">
          <ac:chgData name="Mitulbhai Nandlal Akbari" userId="0cec19f74f8cc2c8" providerId="LiveId" clId="{6287213A-2B51-4451-AE63-4D3B5BFD5DDD}" dt="2023-11-28T08:30:03.503" v="885" actId="26606"/>
          <ac:spMkLst>
            <pc:docMk/>
            <pc:sldMk cId="899564087" sldId="768"/>
            <ac:spMk id="2" creationId="{4D4C9483-4DB9-E10B-3E11-07CC2F53C8E6}"/>
          </ac:spMkLst>
        </pc:spChg>
        <pc:spChg chg="del">
          <ac:chgData name="Mitulbhai Nandlal Akbari" userId="0cec19f74f8cc2c8" providerId="LiveId" clId="{6287213A-2B51-4451-AE63-4D3B5BFD5DDD}" dt="2023-11-28T08:30:03.503" v="885" actId="26606"/>
          <ac:spMkLst>
            <pc:docMk/>
            <pc:sldMk cId="899564087" sldId="768"/>
            <ac:spMk id="3" creationId="{BEE617A9-D550-6A31-8AA4-A64F016858A7}"/>
          </ac:spMkLst>
        </pc:spChg>
        <pc:spChg chg="del">
          <ac:chgData name="Mitulbhai Nandlal Akbari" userId="0cec19f74f8cc2c8" providerId="LiveId" clId="{6287213A-2B51-4451-AE63-4D3B5BFD5DDD}" dt="2023-11-28T08:29:52.611" v="884"/>
          <ac:spMkLst>
            <pc:docMk/>
            <pc:sldMk cId="899564087" sldId="768"/>
            <ac:spMk id="4" creationId="{38CEB09E-2797-63C7-C527-5C2CA68671D9}"/>
          </ac:spMkLst>
        </pc:spChg>
        <pc:spChg chg="mod">
          <ac:chgData name="Mitulbhai Nandlal Akbari" userId="0cec19f74f8cc2c8" providerId="LiveId" clId="{6287213A-2B51-4451-AE63-4D3B5BFD5DDD}" dt="2023-11-28T08:30:03.503" v="885" actId="26606"/>
          <ac:spMkLst>
            <pc:docMk/>
            <pc:sldMk cId="899564087" sldId="768"/>
            <ac:spMk id="5" creationId="{A5E17D60-05C2-8471-5482-C52C86323460}"/>
          </ac:spMkLst>
        </pc:spChg>
        <pc:spChg chg="add mod">
          <ac:chgData name="Mitulbhai Nandlal Akbari" userId="0cec19f74f8cc2c8" providerId="LiveId" clId="{6287213A-2B51-4451-AE63-4D3B5BFD5DDD}" dt="2023-11-28T08:38:01.104" v="960" actId="207"/>
          <ac:spMkLst>
            <pc:docMk/>
            <pc:sldMk cId="899564087" sldId="768"/>
            <ac:spMk id="11" creationId="{C980D142-10F1-854B-49A6-7E365FA1707D}"/>
          </ac:spMkLst>
        </pc:spChg>
        <pc:picChg chg="add mod">
          <ac:chgData name="Mitulbhai Nandlal Akbari" userId="0cec19f74f8cc2c8" providerId="LiveId" clId="{6287213A-2B51-4451-AE63-4D3B5BFD5DDD}" dt="2023-11-28T08:30:10.657" v="887" actId="1076"/>
          <ac:picMkLst>
            <pc:docMk/>
            <pc:sldMk cId="899564087" sldId="768"/>
            <ac:picMk id="6" creationId="{2DC82C9F-D71B-3F04-4F72-8B0DF046362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28.11.2023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28.11.2023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Presentation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2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Coupled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electron-nuclear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dynamics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35B34-7E75-794A-CB4C-2F3222B0C990}"/>
              </a:ext>
            </a:extLst>
          </p:cNvPr>
          <p:cNvSpPr txBox="1"/>
          <p:nvPr/>
        </p:nvSpPr>
        <p:spPr>
          <a:xfrm>
            <a:off x="899592" y="1799345"/>
            <a:ext cx="66967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Found</a:t>
            </a:r>
            <a:r>
              <a:rPr lang="de-DE" sz="1200" dirty="0"/>
              <a:t> </a:t>
            </a:r>
            <a:r>
              <a:rPr lang="de-DE" sz="1200" dirty="0" err="1"/>
              <a:t>some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material on Wigner </a:t>
            </a:r>
            <a:r>
              <a:rPr lang="de-DE" sz="1200" dirty="0" err="1"/>
              <a:t>distribution</a:t>
            </a:r>
            <a:endParaRPr lang="de-DE" sz="120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de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28</a:t>
            </a:r>
            <a:r>
              <a:rPr lang="en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/11/2023</a:t>
            </a:r>
            <a:r>
              <a:rPr lang="de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(</a:t>
            </a:r>
            <a:r>
              <a:rPr lang="en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08:30</a:t>
            </a:r>
            <a:r>
              <a:rPr lang="de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>
                    <a:lumMod val="50000"/>
                  </a:schemeClr>
                </a:solidFill>
              </a:rPr>
              <a:t>- Prof. Dr. Daria </a:t>
            </a:r>
            <a:r>
              <a:rPr lang="de-DE" sz="1100" b="1" dirty="0" err="1">
                <a:solidFill>
                  <a:schemeClr val="tx1">
                    <a:lumMod val="50000"/>
                  </a:schemeClr>
                </a:solidFill>
              </a:rPr>
              <a:t>Gorelova</a:t>
            </a:r>
            <a:endParaRPr lang="en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7DDB6-BA77-88A0-5D7F-AFDC2DEFF8F1}"/>
              </a:ext>
            </a:extLst>
          </p:cNvPr>
          <p:cNvSpPr txBox="1"/>
          <p:nvPr/>
        </p:nvSpPr>
        <p:spPr>
          <a:xfrm>
            <a:off x="899592" y="2355956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exactly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Wigner </a:t>
            </a:r>
            <a:r>
              <a:rPr lang="de-DE" sz="1200" dirty="0" err="1"/>
              <a:t>qusiprobability</a:t>
            </a:r>
            <a:r>
              <a:rPr lang="de-DE" sz="1200" dirty="0"/>
              <a:t> </a:t>
            </a:r>
            <a:r>
              <a:rPr lang="de-DE" sz="1200" dirty="0" err="1"/>
              <a:t>distribution</a:t>
            </a:r>
            <a:r>
              <a:rPr lang="de-DE" sz="1200" dirty="0"/>
              <a:t> &amp;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implement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on time-independent </a:t>
            </a:r>
            <a:r>
              <a:rPr lang="de-DE" sz="1200" dirty="0" err="1"/>
              <a:t>gausssian</a:t>
            </a:r>
            <a:r>
              <a:rPr lang="de-DE" sz="1200" dirty="0"/>
              <a:t> </a:t>
            </a:r>
            <a:r>
              <a:rPr lang="de-DE" sz="1200" dirty="0" err="1"/>
              <a:t>wavefunction</a:t>
            </a:r>
            <a:r>
              <a:rPr lang="de-DE" sz="1200" dirty="0"/>
              <a:t>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D9760C9-D2CF-F04B-124F-9E5DBAE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Coupled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electron-nuclear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dynamics</a:t>
            </a:r>
            <a:endParaRPr lang="de-DE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90AC109C-48B1-B3A2-108B-51F187C7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01980"/>
            <a:ext cx="3960118" cy="2415671"/>
          </a:xfrm>
          <a:prstGeom prst="rect">
            <a:avLst/>
          </a:prstGeom>
          <a:noFill/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C55D3EF6-42F7-8F31-E4F3-2A251BE8CB38}"/>
              </a:ext>
            </a:extLst>
          </p:cNvPr>
          <p:cNvSpPr>
            <a:spLocks/>
          </p:cNvSpPr>
          <p:nvPr/>
        </p:nvSpPr>
        <p:spPr>
          <a:xfrm>
            <a:off x="4860032" y="1134994"/>
            <a:ext cx="3960118" cy="114872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238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/>
              <a:t>The real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wigner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represents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probability</a:t>
            </a:r>
            <a:r>
              <a:rPr lang="de-DE" sz="1600" dirty="0"/>
              <a:t> </a:t>
            </a:r>
            <a:r>
              <a:rPr lang="de-DE" sz="1600" dirty="0" err="1"/>
              <a:t>distribution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imaginary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represents</a:t>
            </a:r>
            <a:r>
              <a:rPr lang="de-DE" sz="1600" dirty="0"/>
              <a:t> </a:t>
            </a:r>
            <a:r>
              <a:rPr lang="de-DE" sz="1600" dirty="0" err="1"/>
              <a:t>phase</a:t>
            </a:r>
            <a:r>
              <a:rPr lang="de-DE" sz="1600" dirty="0"/>
              <a:t> </a:t>
            </a:r>
            <a:r>
              <a:rPr lang="de-DE" sz="1600" dirty="0" err="1"/>
              <a:t>relation</a:t>
            </a:r>
            <a:r>
              <a:rPr lang="de-DE" sz="1600" dirty="0"/>
              <a:t>.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31E790E4-0AF1-2147-3EF0-DDF1754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0D6DB-AA99-BAA0-034F-BD5305599D98}"/>
              </a:ext>
            </a:extLst>
          </p:cNvPr>
          <p:cNvSpPr txBox="1"/>
          <p:nvPr/>
        </p:nvSpPr>
        <p:spPr>
          <a:xfrm>
            <a:off x="4793958" y="2655933"/>
            <a:ext cx="3960118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0000"/>
              </a:lnSpc>
              <a:spcAft>
                <a:spcPts val="238"/>
              </a:spcAft>
              <a:buClr>
                <a:schemeClr val="tx2"/>
              </a:buClr>
            </a:pPr>
            <a:endParaRPr lang="de-DE" sz="1600" dirty="0"/>
          </a:p>
          <a:p>
            <a:pPr indent="-228600" defTabSz="914400">
              <a:lnSpc>
                <a:spcPct val="110000"/>
              </a:lnSpc>
              <a:spcAft>
                <a:spcPts val="238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/>
              <a:t>Wigner </a:t>
            </a:r>
            <a:r>
              <a:rPr lang="de-DE" sz="1600" dirty="0" err="1"/>
              <a:t>distribution</a:t>
            </a:r>
            <a:r>
              <a:rPr lang="de-DE" sz="1600" dirty="0"/>
              <a:t> </a:t>
            </a:r>
            <a:r>
              <a:rPr lang="de-DE" sz="1600" dirty="0" err="1"/>
              <a:t>gives</a:t>
            </a:r>
            <a:r>
              <a:rPr lang="de-DE" sz="1600" dirty="0"/>
              <a:t> negative </a:t>
            </a:r>
            <a:r>
              <a:rPr lang="de-DE" sz="1600" dirty="0" err="1"/>
              <a:t>probabilities</a:t>
            </a:r>
            <a:r>
              <a:rPr lang="de-DE" sz="1600" dirty="0"/>
              <a:t> also </a:t>
            </a:r>
            <a:r>
              <a:rPr lang="de-DE" sz="1600" dirty="0" err="1"/>
              <a:t>that’s</a:t>
            </a:r>
            <a:r>
              <a:rPr lang="de-DE" sz="1600" dirty="0"/>
              <a:t> 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quasi-</a:t>
            </a:r>
            <a:r>
              <a:rPr lang="de-DE" sz="1600" dirty="0" err="1"/>
              <a:t>probability</a:t>
            </a:r>
            <a:r>
              <a:rPr lang="de-DE" sz="1600" dirty="0"/>
              <a:t> </a:t>
            </a:r>
            <a:r>
              <a:rPr lang="de-DE" sz="1600" dirty="0" err="1"/>
              <a:t>distribution</a:t>
            </a:r>
            <a:r>
              <a:rPr lang="de-DE" sz="1600" dirty="0"/>
              <a:t>.</a:t>
            </a:r>
          </a:p>
          <a:p>
            <a:pPr algn="l"/>
            <a:endParaRPr lang="en-DE" sz="16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9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EB7BB18-214E-C18C-4FF0-BA0F275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3168650" cy="5758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E2001A"/>
                </a:solidFill>
              </a:rPr>
              <a:t>Wigner distribution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D310482-C9D3-7BF4-FB93-AEA9946D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10798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time evolution of </a:t>
            </a:r>
            <a:r>
              <a:rPr lang="en-US" dirty="0" err="1"/>
              <a:t>wigner</a:t>
            </a:r>
            <a:r>
              <a:rPr lang="en-US" dirty="0"/>
              <a:t> distribution  of a gaussian function in a infinite potential well is shown.</a:t>
            </a:r>
          </a:p>
        </p:txBody>
      </p:sp>
      <p:pic>
        <p:nvPicPr>
          <p:cNvPr id="9" name="wigner (1)">
            <a:hlinkClick r:id="" action="ppaction://media"/>
            <a:extLst>
              <a:ext uri="{FF2B5EF4-FFF2-40B4-BE49-F238E27FC236}">
                <a16:creationId xmlns:a16="http://schemas.microsoft.com/office/drawing/2014/main" id="{A4E30FD6-26F4-015B-FD13-CD90DA1CDF5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7788" y="362435"/>
            <a:ext cx="4932362" cy="3699271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98EA6-C023-17B8-8B8B-4C553E11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84DA-375A-7B23-388C-D7443EAD7C8A}"/>
              </a:ext>
            </a:extLst>
          </p:cNvPr>
          <p:cNvSpPr txBox="1"/>
          <p:nvPr/>
        </p:nvSpPr>
        <p:spPr>
          <a:xfrm>
            <a:off x="251520" y="2691085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Why it is showing distribution on top and in the bottom?</a:t>
            </a:r>
          </a:p>
          <a:p>
            <a:pPr algn="l"/>
            <a:endParaRPr lang="en-DE" sz="16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2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wigner_distribution_in_harmonic_potential (1)">
            <a:hlinkClick r:id="" action="ppaction://media"/>
            <a:extLst>
              <a:ext uri="{FF2B5EF4-FFF2-40B4-BE49-F238E27FC236}">
                <a16:creationId xmlns:a16="http://schemas.microsoft.com/office/drawing/2014/main" id="{2DC82C9F-D71B-3F04-4F72-8B0DF04636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774826"/>
            <a:ext cx="5352716" cy="4014537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17D60-05C2-8471-5482-C52C8632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2156" y="4615009"/>
            <a:ext cx="657994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C980D142-10F1-854B-49A6-7E365FA1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en-US" dirty="0">
                <a:solidFill>
                  <a:srgbClr val="E2001A"/>
                </a:solidFill>
              </a:rPr>
              <a:t>Wigner distribution in harmonic potential</a:t>
            </a:r>
          </a:p>
        </p:txBody>
      </p:sp>
    </p:spTree>
    <p:extLst>
      <p:ext uri="{BB962C8B-B14F-4D97-AF65-F5344CB8AC3E}">
        <p14:creationId xmlns:p14="http://schemas.microsoft.com/office/powerpoint/2010/main" val="8995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382</TotalTime>
  <Words>138</Words>
  <Application>Microsoft Office PowerPoint</Application>
  <PresentationFormat>On-screen Show (16:9)</PresentationFormat>
  <Paragraphs>18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TheSans UHH</vt:lpstr>
      <vt:lpstr>Arial</vt:lpstr>
      <vt:lpstr>Wingdings</vt:lpstr>
      <vt:lpstr>Benutzerdefiniertes Design</vt:lpstr>
      <vt:lpstr>Coupled electron-nuclear dynamics</vt:lpstr>
      <vt:lpstr>Coupled electron-nuclear dynamics</vt:lpstr>
      <vt:lpstr>Wigner distribution</vt:lpstr>
      <vt:lpstr>Wigner distribution in harmonic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PowerPoint-Vorlage der Universität Hamburg</dc:title>
  <dc:subject/>
  <dc:creator/>
  <cp:keywords/>
  <dc:description/>
  <cp:lastModifiedBy>Mitulbhai Nandlal Akbari</cp:lastModifiedBy>
  <cp:revision>29</cp:revision>
  <dcterms:created xsi:type="dcterms:W3CDTF">2023-05-30T13:23:33Z</dcterms:created>
  <dcterms:modified xsi:type="dcterms:W3CDTF">2023-11-28T08:42:38Z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